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59"/>
  </p:notesMasterIdLst>
  <p:sldIdLst>
    <p:sldId id="323" r:id="rId3"/>
    <p:sldId id="318" r:id="rId4"/>
    <p:sldId id="292" r:id="rId5"/>
    <p:sldId id="319" r:id="rId6"/>
    <p:sldId id="288" r:id="rId7"/>
    <p:sldId id="320" r:id="rId8"/>
    <p:sldId id="281" r:id="rId9"/>
    <p:sldId id="322" r:id="rId10"/>
    <p:sldId id="269" r:id="rId11"/>
    <p:sldId id="321" r:id="rId12"/>
    <p:sldId id="282" r:id="rId13"/>
    <p:sldId id="295" r:id="rId14"/>
    <p:sldId id="287" r:id="rId15"/>
    <p:sldId id="268" r:id="rId16"/>
    <p:sldId id="291" r:id="rId17"/>
    <p:sldId id="284" r:id="rId18"/>
    <p:sldId id="290" r:id="rId19"/>
    <p:sldId id="294" r:id="rId20"/>
    <p:sldId id="286" r:id="rId21"/>
    <p:sldId id="289" r:id="rId22"/>
    <p:sldId id="283" r:id="rId23"/>
    <p:sldId id="285" r:id="rId24"/>
    <p:sldId id="277" r:id="rId25"/>
    <p:sldId id="279" r:id="rId26"/>
    <p:sldId id="267" r:id="rId27"/>
    <p:sldId id="278" r:id="rId28"/>
    <p:sldId id="276" r:id="rId29"/>
    <p:sldId id="280" r:id="rId30"/>
    <p:sldId id="270" r:id="rId31"/>
    <p:sldId id="273" r:id="rId32"/>
    <p:sldId id="272" r:id="rId33"/>
    <p:sldId id="271" r:id="rId34"/>
    <p:sldId id="275" r:id="rId35"/>
    <p:sldId id="261" r:id="rId36"/>
    <p:sldId id="263" r:id="rId37"/>
    <p:sldId id="266" r:id="rId38"/>
    <p:sldId id="262" r:id="rId39"/>
    <p:sldId id="259" r:id="rId40"/>
    <p:sldId id="260" r:id="rId41"/>
    <p:sldId id="306" r:id="rId42"/>
    <p:sldId id="307" r:id="rId43"/>
    <p:sldId id="305" r:id="rId44"/>
    <p:sldId id="314" r:id="rId45"/>
    <p:sldId id="315" r:id="rId46"/>
    <p:sldId id="304" r:id="rId47"/>
    <p:sldId id="303" r:id="rId48"/>
    <p:sldId id="299" r:id="rId49"/>
    <p:sldId id="302" r:id="rId50"/>
    <p:sldId id="298" r:id="rId51"/>
    <p:sldId id="301" r:id="rId52"/>
    <p:sldId id="310" r:id="rId53"/>
    <p:sldId id="297" r:id="rId54"/>
    <p:sldId id="257" r:id="rId55"/>
    <p:sldId id="316" r:id="rId56"/>
    <p:sldId id="309" r:id="rId57"/>
    <p:sldId id="317" r:id="rId5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UDEbSB7Eg5vdHdlp/CxEQ" hashData="pyuyPdIDdSOo6POgc4TN3KYWCl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DBC7"/>
    <a:srgbClr val="864300"/>
    <a:srgbClr val="EDDBC9"/>
    <a:srgbClr val="AD7339"/>
    <a:srgbClr val="3C2814"/>
    <a:srgbClr val="D2A578"/>
    <a:srgbClr val="663300"/>
    <a:srgbClr val="573A1D"/>
    <a:srgbClr val="996633"/>
    <a:srgbClr val="714B2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30" d="100"/>
          <a:sy n="30" d="100"/>
        </p:scale>
        <p:origin x="-1218" y="-9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6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5ECE9E-59BE-4D9B-88F4-6EC4A9CC7FFF}" type="datetimeFigureOut">
              <a:rPr lang="es-ES" smtClean="0"/>
              <a:pPr/>
              <a:t>27/02/2015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DCE7C0-C6EA-4541-A5FB-F841D9A3EC3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FDCE7C0-C6EA-4541-A5FB-F841D9A3EC36}"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FDCE7C0-C6EA-4541-A5FB-F841D9A3EC36}" type="slidenum">
              <a:rPr lang="es-ES" smtClean="0"/>
              <a:pPr/>
              <a:t>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FDCE7C0-C6EA-4541-A5FB-F841D9A3EC36}" type="slidenum">
              <a:rPr lang="es-ES" smtClean="0"/>
              <a:pPr/>
              <a:t>6</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FDCE7C0-C6EA-4541-A5FB-F841D9A3EC36}" type="slidenum">
              <a:rPr lang="es-ES" smtClean="0"/>
              <a:pPr/>
              <a:t>8</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FDCE7C0-C6EA-4541-A5FB-F841D9A3EC36}" type="slidenum">
              <a:rPr lang="es-ES" smtClean="0"/>
              <a:pPr/>
              <a:t>10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390BFAF-8ECB-4DB7-81E6-867332FBF790}" type="datetimeFigureOut">
              <a:rPr lang="es-ES" smtClean="0"/>
              <a:pPr/>
              <a:t>27/02/2015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68598E-61FB-4B17-B6DC-3132B1403F72}"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390BFAF-8ECB-4DB7-81E6-867332FBF790}" type="datetimeFigureOut">
              <a:rPr lang="es-ES" smtClean="0"/>
              <a:pPr/>
              <a:t>27/02/2015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68598E-61FB-4B17-B6DC-3132B1403F72}"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390BFAF-8ECB-4DB7-81E6-867332FBF790}" type="datetimeFigureOut">
              <a:rPr lang="es-ES" smtClean="0"/>
              <a:pPr/>
              <a:t>27/02/2015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68598E-61FB-4B17-B6DC-3132B1403F72}"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390BFAF-8ECB-4DB7-81E6-867332FBF790}" type="datetimeFigureOut">
              <a:rPr lang="es-ES" smtClean="0"/>
              <a:pPr/>
              <a:t>27/02/2015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E68598E-61FB-4B17-B6DC-3132B1403F72}"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390BFAF-8ECB-4DB7-81E6-867332FBF790}" type="datetimeFigureOut">
              <a:rPr lang="es-ES" smtClean="0"/>
              <a:pPr/>
              <a:t>27/02/2015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E68598E-61FB-4B17-B6DC-3132B1403F72}"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390BFAF-8ECB-4DB7-81E6-867332FBF790}" type="datetimeFigureOut">
              <a:rPr lang="es-ES" smtClean="0"/>
              <a:pPr/>
              <a:t>27/02/2015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E68598E-61FB-4B17-B6DC-3132B1403F72}"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390BFAF-8ECB-4DB7-81E6-867332FBF790}" type="datetimeFigureOut">
              <a:rPr lang="es-ES" smtClean="0"/>
              <a:pPr/>
              <a:t>27/02/2015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E68598E-61FB-4B17-B6DC-3132B1403F72}"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390BFAF-8ECB-4DB7-81E6-867332FBF790}" type="datetimeFigureOut">
              <a:rPr lang="es-ES" smtClean="0"/>
              <a:pPr/>
              <a:t>27/02/2015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E68598E-61FB-4B17-B6DC-3132B1403F72}"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390BFAF-8ECB-4DB7-81E6-867332FBF790}" type="datetimeFigureOut">
              <a:rPr lang="es-ES" smtClean="0"/>
              <a:pPr/>
              <a:t>27/02/2015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E68598E-61FB-4B17-B6DC-3132B1403F72}"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390BFAF-8ECB-4DB7-81E6-867332FBF790}" type="datetimeFigureOut">
              <a:rPr lang="es-ES" smtClean="0"/>
              <a:pPr/>
              <a:t>27/02/2015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68598E-61FB-4B17-B6DC-3132B1403F72}"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390BFAF-8ECB-4DB7-81E6-867332FBF790}" type="datetimeFigureOut">
              <a:rPr lang="es-ES" smtClean="0"/>
              <a:pPr/>
              <a:t>27/02/2015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E68598E-61FB-4B17-B6DC-3132B1403F72}"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90BFAF-8ECB-4DB7-81E6-867332FBF790}" type="datetimeFigureOut">
              <a:rPr lang="es-ES" smtClean="0"/>
              <a:pPr/>
              <a:t>27/02/2015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68598E-61FB-4B17-B6DC-3132B1403F7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gif"/><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5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image" Target="../media/image70.png"/><Relationship Id="rId18" Type="http://schemas.openxmlformats.org/officeDocument/2006/relationships/image" Target="../media/image7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6.png"/><Relationship Id="rId11" Type="http://schemas.openxmlformats.org/officeDocument/2006/relationships/image" Target="../media/image69.png"/><Relationship Id="rId5" Type="http://schemas.openxmlformats.org/officeDocument/2006/relationships/hyperlink" Target="http://www.mispps.com/" TargetMode="External"/><Relationship Id="rId15" Type="http://schemas.openxmlformats.org/officeDocument/2006/relationships/image" Target="../media/image71.png"/><Relationship Id="rId10" Type="http://schemas.openxmlformats.org/officeDocument/2006/relationships/hyperlink" Target="https://www.facebook.com/mispps" TargetMode="External"/><Relationship Id="rId4" Type="http://schemas.openxmlformats.org/officeDocument/2006/relationships/image" Target="../media/image65.png"/><Relationship Id="rId9" Type="http://schemas.openxmlformats.org/officeDocument/2006/relationships/image" Target="../media/image6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AD7339"/>
              </a:gs>
              <a:gs pos="50000">
                <a:srgbClr val="573A1D">
                  <a:shade val="67500"/>
                  <a:satMod val="115000"/>
                </a:srgbClr>
              </a:gs>
              <a:gs pos="100000">
                <a:srgbClr val="573A1D">
                  <a:shade val="100000"/>
                  <a:satMod val="115000"/>
                </a:srgbClr>
              </a:gs>
            </a:gsLst>
            <a:path path="circle">
              <a:fillToRect l="50000" t="50000" r="50000" b="50000"/>
            </a:path>
            <a:tileRect/>
          </a:gradFill>
        </p:spPr>
        <p:txBody>
          <a:bodyPr/>
          <a:lstStyle/>
          <a:p>
            <a:endParaRPr lang="es-ES" dirty="0"/>
          </a:p>
        </p:txBody>
      </p:sp>
      <p:pic>
        <p:nvPicPr>
          <p:cNvPr id="4" name="3 Marcador de contenido" descr="slika-_original-1333700046-721983.jpg"/>
          <p:cNvPicPr>
            <a:picLocks noGrp="1" noChangeAspect="1"/>
          </p:cNvPicPr>
          <p:nvPr>
            <p:ph idx="1"/>
          </p:nvPr>
        </p:nvPicPr>
        <p:blipFill>
          <a:blip r:embed="rId3"/>
          <a:stretch>
            <a:fillRect/>
          </a:stretch>
        </p:blipFill>
        <p:spPr>
          <a:xfrm>
            <a:off x="0" y="13368"/>
            <a:ext cx="9144000" cy="6844632"/>
          </a:xfrm>
          <a:gradFill flip="none" rotWithShape="1">
            <a:gsLst>
              <a:gs pos="0">
                <a:srgbClr val="996633"/>
              </a:gs>
              <a:gs pos="50000">
                <a:srgbClr val="573A1D">
                  <a:shade val="67500"/>
                  <a:satMod val="115000"/>
                </a:srgbClr>
              </a:gs>
              <a:gs pos="100000">
                <a:srgbClr val="573A1D">
                  <a:shade val="100000"/>
                  <a:satMod val="115000"/>
                </a:srgbClr>
              </a:gs>
            </a:gsLst>
            <a:path path="circle">
              <a:fillToRect l="50000" t="50000" r="50000" b="50000"/>
            </a:path>
            <a:tileRect/>
          </a:gradFill>
        </p:spPr>
      </p:pic>
      <p:sp>
        <p:nvSpPr>
          <p:cNvPr id="6" name="5 Lágrima"/>
          <p:cNvSpPr/>
          <p:nvPr/>
        </p:nvSpPr>
        <p:spPr>
          <a:xfrm rot="19059849">
            <a:off x="1675431" y="1139882"/>
            <a:ext cx="5572265" cy="5648296"/>
          </a:xfrm>
          <a:prstGeom prst="teardrop">
            <a:avLst/>
          </a:prstGeom>
          <a:noFill/>
          <a:ln w="38100">
            <a:solidFill>
              <a:srgbClr val="573A1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070198">
            <a:off x="1830303" y="1040491"/>
            <a:ext cx="5146851" cy="5309137"/>
          </a:xfrm>
          <a:prstGeom prst="teardrop">
            <a:avLst/>
          </a:prstGeom>
          <a:noFill/>
          <a:ln w="38100">
            <a:solidFill>
              <a:srgbClr val="99663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75672">
            <a:off x="2124654" y="962946"/>
            <a:ext cx="4679293" cy="4717961"/>
          </a:xfrm>
          <a:prstGeom prst="teardrop">
            <a:avLst/>
          </a:prstGeom>
          <a:noFill/>
          <a:ln w="38100">
            <a:solidFill>
              <a:srgbClr val="573A1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026003">
            <a:off x="2389061" y="829587"/>
            <a:ext cx="4095766" cy="4220866"/>
          </a:xfrm>
          <a:prstGeom prst="teardrop">
            <a:avLst/>
          </a:prstGeom>
          <a:noFill/>
          <a:ln w="38100">
            <a:solidFill>
              <a:srgbClr val="99663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55409">
            <a:off x="2732240" y="703723"/>
            <a:ext cx="3506754" cy="3664627"/>
          </a:xfrm>
          <a:prstGeom prst="teardrop">
            <a:avLst/>
          </a:prstGeom>
          <a:noFill/>
          <a:ln w="38100">
            <a:solidFill>
              <a:srgbClr val="573A1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74365">
            <a:off x="2958293" y="644375"/>
            <a:ext cx="3158542" cy="3211820"/>
          </a:xfrm>
          <a:prstGeom prst="teardrop">
            <a:avLst/>
          </a:prstGeom>
          <a:noFill/>
          <a:ln w="3810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089142">
            <a:off x="3110043" y="551407"/>
            <a:ext cx="2754566" cy="2881081"/>
          </a:xfrm>
          <a:prstGeom prst="teardrop">
            <a:avLst/>
          </a:prstGeom>
          <a:noFill/>
          <a:ln w="38100">
            <a:solidFill>
              <a:srgbClr val="573A1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949464">
            <a:off x="3303530" y="489654"/>
            <a:ext cx="2403891" cy="2460699"/>
          </a:xfrm>
          <a:prstGeom prst="teardrop">
            <a:avLst/>
          </a:prstGeom>
          <a:noFill/>
          <a:ln w="38100">
            <a:solidFill>
              <a:srgbClr val="99663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Picture 6" descr="Rendered Image"/>
          <p:cNvPicPr>
            <a:picLocks noChangeAspect="1" noChangeArrowheads="1"/>
          </p:cNvPicPr>
          <p:nvPr/>
        </p:nvPicPr>
        <p:blipFill>
          <a:blip r:embed="rId4">
            <a:duotone>
              <a:schemeClr val="accent6">
                <a:shade val="45000"/>
                <a:satMod val="135000"/>
              </a:schemeClr>
              <a:prstClr val="white"/>
            </a:duotone>
            <a:lum bright="-10000" contrast="30000"/>
          </a:blip>
          <a:srcRect/>
          <a:stretch>
            <a:fillRect/>
          </a:stretch>
        </p:blipFill>
        <p:spPr bwMode="auto">
          <a:xfrm>
            <a:off x="642910" y="1000108"/>
            <a:ext cx="2362200" cy="723900"/>
          </a:xfrm>
          <a:prstGeom prst="rect">
            <a:avLst/>
          </a:prstGeom>
          <a:noFill/>
        </p:spPr>
      </p:pic>
      <p:pic>
        <p:nvPicPr>
          <p:cNvPr id="15" name="Picture 8" descr="Rendered Image"/>
          <p:cNvPicPr>
            <a:picLocks noChangeAspect="1" noChangeArrowheads="1"/>
          </p:cNvPicPr>
          <p:nvPr/>
        </p:nvPicPr>
        <p:blipFill>
          <a:blip r:embed="rId5">
            <a:duotone>
              <a:schemeClr val="accent6">
                <a:shade val="45000"/>
                <a:satMod val="135000"/>
              </a:schemeClr>
              <a:prstClr val="white"/>
            </a:duotone>
            <a:lum bright="-10000" contrast="30000"/>
          </a:blip>
          <a:srcRect/>
          <a:stretch>
            <a:fillRect/>
          </a:stretch>
        </p:blipFill>
        <p:spPr bwMode="auto">
          <a:xfrm>
            <a:off x="1142976" y="2643182"/>
            <a:ext cx="1071570" cy="714375"/>
          </a:xfrm>
          <a:prstGeom prst="rect">
            <a:avLst/>
          </a:prstGeom>
          <a:noFill/>
        </p:spPr>
      </p:pic>
      <p:pic>
        <p:nvPicPr>
          <p:cNvPr id="16" name="Picture 10" descr="Rendered Image"/>
          <p:cNvPicPr>
            <a:picLocks noChangeAspect="1" noChangeArrowheads="1"/>
          </p:cNvPicPr>
          <p:nvPr/>
        </p:nvPicPr>
        <p:blipFill>
          <a:blip r:embed="rId6">
            <a:duotone>
              <a:schemeClr val="accent6">
                <a:shade val="45000"/>
                <a:satMod val="135000"/>
              </a:schemeClr>
              <a:prstClr val="white"/>
            </a:duotone>
            <a:lum bright="-10000" contrast="30000"/>
          </a:blip>
          <a:srcRect/>
          <a:stretch>
            <a:fillRect/>
          </a:stretch>
        </p:blipFill>
        <p:spPr bwMode="auto">
          <a:xfrm>
            <a:off x="5357818" y="928670"/>
            <a:ext cx="3419503" cy="723900"/>
          </a:xfrm>
          <a:prstGeom prst="rect">
            <a:avLst/>
          </a:prstGeom>
          <a:noFill/>
        </p:spPr>
      </p:pic>
      <p:pic>
        <p:nvPicPr>
          <p:cNvPr id="17" name="Picture 12" descr="Rendered Image"/>
          <p:cNvPicPr>
            <a:picLocks noChangeAspect="1" noChangeArrowheads="1"/>
          </p:cNvPicPr>
          <p:nvPr/>
        </p:nvPicPr>
        <p:blipFill>
          <a:blip r:embed="rId7">
            <a:duotone>
              <a:schemeClr val="accent6">
                <a:shade val="45000"/>
                <a:satMod val="135000"/>
              </a:schemeClr>
              <a:prstClr val="white"/>
            </a:duotone>
            <a:lum bright="-10000" contrast="30000"/>
          </a:blip>
          <a:srcRect/>
          <a:stretch>
            <a:fillRect/>
          </a:stretch>
        </p:blipFill>
        <p:spPr bwMode="auto">
          <a:xfrm>
            <a:off x="6500826" y="1928802"/>
            <a:ext cx="1190625" cy="723900"/>
          </a:xfrm>
          <a:prstGeom prst="rect">
            <a:avLst/>
          </a:prstGeom>
          <a:noFill/>
        </p:spPr>
      </p:pic>
      <p:pic>
        <p:nvPicPr>
          <p:cNvPr id="18" name="Picture 14" descr="Rendered Image"/>
          <p:cNvPicPr>
            <a:picLocks noChangeAspect="1" noChangeArrowheads="1"/>
          </p:cNvPicPr>
          <p:nvPr/>
        </p:nvPicPr>
        <p:blipFill>
          <a:blip r:embed="rId8">
            <a:duotone>
              <a:schemeClr val="accent6">
                <a:shade val="45000"/>
                <a:satMod val="135000"/>
              </a:schemeClr>
              <a:prstClr val="white"/>
            </a:duotone>
            <a:lum bright="-10000" contrast="30000"/>
          </a:blip>
          <a:srcRect/>
          <a:stretch>
            <a:fillRect/>
          </a:stretch>
        </p:blipFill>
        <p:spPr bwMode="auto">
          <a:xfrm>
            <a:off x="5786446" y="3357562"/>
            <a:ext cx="2962275" cy="714375"/>
          </a:xfrm>
          <a:prstGeom prst="rect">
            <a:avLst/>
          </a:prstGeom>
          <a:noFill/>
        </p:spPr>
      </p:pic>
      <p:pic>
        <p:nvPicPr>
          <p:cNvPr id="19" name="Picture 2" descr="Rendered Image"/>
          <p:cNvPicPr>
            <a:picLocks noChangeAspect="1" noChangeArrowheads="1"/>
          </p:cNvPicPr>
          <p:nvPr/>
        </p:nvPicPr>
        <p:blipFill>
          <a:blip r:embed="rId9">
            <a:duotone>
              <a:prstClr val="black"/>
              <a:schemeClr val="accent6">
                <a:tint val="45000"/>
                <a:satMod val="400000"/>
              </a:schemeClr>
            </a:duotone>
            <a:lum bright="40000" contrast="40000"/>
          </a:blip>
          <a:srcRect/>
          <a:stretch>
            <a:fillRect/>
          </a:stretch>
        </p:blipFill>
        <p:spPr bwMode="auto">
          <a:xfrm>
            <a:off x="6643702" y="5072074"/>
            <a:ext cx="2143140" cy="704851"/>
          </a:xfrm>
          <a:prstGeom prst="rect">
            <a:avLst/>
          </a:prstGeom>
          <a:noFill/>
        </p:spPr>
      </p:pic>
      <p:pic>
        <p:nvPicPr>
          <p:cNvPr id="22" name="21 Imagen" descr="DI_1_animado.gif"/>
          <p:cNvPicPr>
            <a:picLocks noChangeAspect="1"/>
          </p:cNvPicPr>
          <p:nvPr/>
        </p:nvPicPr>
        <p:blipFill>
          <a:blip r:embed="rId10">
            <a:duotone>
              <a:prstClr val="black"/>
              <a:schemeClr val="accent6">
                <a:tint val="45000"/>
                <a:satMod val="400000"/>
              </a:schemeClr>
            </a:duotone>
            <a:lum bright="-30000" contrast="40000"/>
          </a:blip>
          <a:stretch>
            <a:fillRect/>
          </a:stretch>
        </p:blipFill>
        <p:spPr>
          <a:xfrm>
            <a:off x="4143372" y="-214338"/>
            <a:ext cx="714380" cy="714380"/>
          </a:xfrm>
          <a:prstGeom prst="rect">
            <a:avLst/>
          </a:prstGeom>
          <a:effectLst>
            <a:softEdge rad="31750"/>
          </a:effectLst>
        </p:spPr>
      </p:pic>
      <p:pic>
        <p:nvPicPr>
          <p:cNvPr id="23" name="3 Marcador de contenido" descr="slika-_original-1333700046-721983.jpg"/>
          <p:cNvPicPr>
            <a:picLocks noChangeAspect="1"/>
          </p:cNvPicPr>
          <p:nvPr/>
        </p:nvPicPr>
        <p:blipFill>
          <a:blip r:embed="rId3"/>
          <a:stretch>
            <a:fillRect/>
          </a:stretch>
        </p:blipFill>
        <p:spPr>
          <a:xfrm>
            <a:off x="0" y="0"/>
            <a:ext cx="9144000" cy="6858000"/>
          </a:xfrm>
          <a:prstGeom prst="rect">
            <a:avLst/>
          </a:prstGeom>
          <a:gradFill flip="none" rotWithShape="1">
            <a:gsLst>
              <a:gs pos="0">
                <a:srgbClr val="996633"/>
              </a:gs>
              <a:gs pos="50000">
                <a:srgbClr val="573A1D">
                  <a:shade val="67500"/>
                  <a:satMod val="115000"/>
                </a:srgbClr>
              </a:gs>
              <a:gs pos="100000">
                <a:srgbClr val="573A1D">
                  <a:shade val="100000"/>
                  <a:satMod val="115000"/>
                </a:srgbClr>
              </a:gs>
            </a:gsLst>
            <a:path path="circle">
              <a:fillToRect l="50000" t="50000" r="50000" b="50000"/>
            </a:path>
            <a:tileRect/>
          </a:gradFill>
        </p:spPr>
      </p:pic>
    </p:spTree>
  </p:cSld>
  <p:clrMapOvr>
    <a:masterClrMapping/>
  </p:clrMapOvr>
  <p:transition advTm="38000">
    <p:sndAc>
      <p:stSnd loop="1">
        <p:snd r:embed="rId2" name="Chris Spheeris &amp; Paul Voudouris - First Kis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9" presetClass="exit" presetSubtype="10" fill="hold" grpId="0" nodeType="withEffect">
                                  <p:stCondLst>
                                    <p:cond delay="0"/>
                                  </p:stCondLst>
                                  <p:childTnLst>
                                    <p:anim calcmode="lin" valueType="num">
                                      <p:cBhvr>
                                        <p:cTn id="9" dur="5000"/>
                                        <p:tgtEl>
                                          <p:spTgt spid="6"/>
                                        </p:tgtEl>
                                        <p:attrNameLst>
                                          <p:attrName>ppt_h</p:attrName>
                                        </p:attrNameLst>
                                      </p:cBhvr>
                                      <p:tavLst>
                                        <p:tav tm="0">
                                          <p:val>
                                            <p:strVal val="ppt_h"/>
                                          </p:val>
                                        </p:tav>
                                        <p:tav tm="100000">
                                          <p:val>
                                            <p:strVal val="ppt_h"/>
                                          </p:val>
                                        </p:tav>
                                      </p:tavLst>
                                    </p:anim>
                                    <p:anim calcmode="lin" valueType="num">
                                      <p:cBhvr>
                                        <p:cTn id="10"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6"/>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6000"/>
                                        <p:tgtEl>
                                          <p:spTgt spid="7"/>
                                        </p:tgtEl>
                                        <p:attrNameLst>
                                          <p:attrName>ppt_h</p:attrName>
                                        </p:attrNameLst>
                                      </p:cBhvr>
                                      <p:tavLst>
                                        <p:tav tm="0">
                                          <p:val>
                                            <p:strVal val="ppt_h"/>
                                          </p:val>
                                        </p:tav>
                                        <p:tav tm="100000">
                                          <p:val>
                                            <p:strVal val="ppt_h"/>
                                          </p:val>
                                        </p:tav>
                                      </p:tavLst>
                                    </p:anim>
                                    <p:anim calcmode="lin" valueType="num">
                                      <p:cBhvr>
                                        <p:cTn id="14"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5999"/>
                                          </p:stCondLst>
                                        </p:cTn>
                                        <p:tgtEl>
                                          <p:spTgt spid="7"/>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8000"/>
                                        <p:tgtEl>
                                          <p:spTgt spid="8"/>
                                        </p:tgtEl>
                                        <p:attrNameLst>
                                          <p:attrName>ppt_h</p:attrName>
                                        </p:attrNameLst>
                                      </p:cBhvr>
                                      <p:tavLst>
                                        <p:tav tm="0">
                                          <p:val>
                                            <p:strVal val="ppt_h"/>
                                          </p:val>
                                        </p:tav>
                                        <p:tav tm="100000">
                                          <p:val>
                                            <p:strVal val="ppt_h"/>
                                          </p:val>
                                        </p:tav>
                                      </p:tavLst>
                                    </p:anim>
                                    <p:anim calcmode="lin" valueType="num">
                                      <p:cBhvr>
                                        <p:cTn id="18" dur="8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7999"/>
                                          </p:stCondLst>
                                        </p:cTn>
                                        <p:tgtEl>
                                          <p:spTgt spid="8"/>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7000"/>
                                        <p:tgtEl>
                                          <p:spTgt spid="9"/>
                                        </p:tgtEl>
                                        <p:attrNameLst>
                                          <p:attrName>ppt_h</p:attrName>
                                        </p:attrNameLst>
                                      </p:cBhvr>
                                      <p:tavLst>
                                        <p:tav tm="0">
                                          <p:val>
                                            <p:strVal val="ppt_h"/>
                                          </p:val>
                                        </p:tav>
                                        <p:tav tm="100000">
                                          <p:val>
                                            <p:strVal val="ppt_h"/>
                                          </p:val>
                                        </p:tav>
                                      </p:tavLst>
                                    </p:anim>
                                    <p:anim calcmode="lin" valueType="num">
                                      <p:cBhvr>
                                        <p:cTn id="22" dur="7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6999"/>
                                          </p:stCondLst>
                                        </p:cTn>
                                        <p:tgtEl>
                                          <p:spTgt spid="9"/>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9000"/>
                                        <p:tgtEl>
                                          <p:spTgt spid="10"/>
                                        </p:tgtEl>
                                        <p:attrNameLst>
                                          <p:attrName>ppt_h</p:attrName>
                                        </p:attrNameLst>
                                      </p:cBhvr>
                                      <p:tavLst>
                                        <p:tav tm="0">
                                          <p:val>
                                            <p:strVal val="ppt_h"/>
                                          </p:val>
                                        </p:tav>
                                        <p:tav tm="100000">
                                          <p:val>
                                            <p:strVal val="ppt_h"/>
                                          </p:val>
                                        </p:tav>
                                      </p:tavLst>
                                    </p:anim>
                                    <p:anim calcmode="lin" valueType="num">
                                      <p:cBhvr>
                                        <p:cTn id="26" dur="9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8999"/>
                                          </p:stCondLst>
                                        </p:cTn>
                                        <p:tgtEl>
                                          <p:spTgt spid="10"/>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10000"/>
                                        <p:tgtEl>
                                          <p:spTgt spid="11"/>
                                        </p:tgtEl>
                                        <p:attrNameLst>
                                          <p:attrName>ppt_h</p:attrName>
                                        </p:attrNameLst>
                                      </p:cBhvr>
                                      <p:tavLst>
                                        <p:tav tm="0">
                                          <p:val>
                                            <p:strVal val="ppt_h"/>
                                          </p:val>
                                        </p:tav>
                                        <p:tav tm="100000">
                                          <p:val>
                                            <p:strVal val="ppt_h"/>
                                          </p:val>
                                        </p:tav>
                                      </p:tavLst>
                                    </p:anim>
                                    <p:anim calcmode="lin" valueType="num">
                                      <p:cBhvr>
                                        <p:cTn id="30" dur="10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9999"/>
                                          </p:stCondLst>
                                        </p:cTn>
                                        <p:tgtEl>
                                          <p:spTgt spid="11"/>
                                        </p:tgtEl>
                                        <p:attrNameLst>
                                          <p:attrName>style.visibility</p:attrName>
                                        </p:attrNameLst>
                                      </p:cBhvr>
                                      <p:to>
                                        <p:strVal val="hidden"/>
                                      </p:to>
                                    </p:set>
                                  </p:childTnLst>
                                </p:cTn>
                              </p:par>
                              <p:par>
                                <p:cTn id="32" presetID="19" presetClass="exit" presetSubtype="10" fill="hold" grpId="0" nodeType="withEffect">
                                  <p:stCondLst>
                                    <p:cond delay="0"/>
                                  </p:stCondLst>
                                  <p:childTnLst>
                                    <p:anim calcmode="lin" valueType="num">
                                      <p:cBhvr>
                                        <p:cTn id="33" dur="11000"/>
                                        <p:tgtEl>
                                          <p:spTgt spid="12"/>
                                        </p:tgtEl>
                                        <p:attrNameLst>
                                          <p:attrName>ppt_h</p:attrName>
                                        </p:attrNameLst>
                                      </p:cBhvr>
                                      <p:tavLst>
                                        <p:tav tm="0">
                                          <p:val>
                                            <p:strVal val="ppt_h"/>
                                          </p:val>
                                        </p:tav>
                                        <p:tav tm="100000">
                                          <p:val>
                                            <p:strVal val="ppt_h"/>
                                          </p:val>
                                        </p:tav>
                                      </p:tavLst>
                                    </p:anim>
                                    <p:anim calcmode="lin" valueType="num">
                                      <p:cBhvr>
                                        <p:cTn id="34" dur="11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10999"/>
                                          </p:stCondLst>
                                        </p:cTn>
                                        <p:tgtEl>
                                          <p:spTgt spid="12"/>
                                        </p:tgtEl>
                                        <p:attrNameLst>
                                          <p:attrName>style.visibility</p:attrName>
                                        </p:attrNameLst>
                                      </p:cBhvr>
                                      <p:to>
                                        <p:strVal val="hidden"/>
                                      </p:to>
                                    </p:set>
                                  </p:childTnLst>
                                </p:cTn>
                              </p:par>
                              <p:par>
                                <p:cTn id="36" presetID="19" presetClass="exit" presetSubtype="10" fill="hold" grpId="0" nodeType="withEffect">
                                  <p:stCondLst>
                                    <p:cond delay="0"/>
                                  </p:stCondLst>
                                  <p:childTnLst>
                                    <p:anim calcmode="lin" valueType="num">
                                      <p:cBhvr>
                                        <p:cTn id="37" dur="12000"/>
                                        <p:tgtEl>
                                          <p:spTgt spid="13"/>
                                        </p:tgtEl>
                                        <p:attrNameLst>
                                          <p:attrName>ppt_h</p:attrName>
                                        </p:attrNameLst>
                                      </p:cBhvr>
                                      <p:tavLst>
                                        <p:tav tm="0">
                                          <p:val>
                                            <p:strVal val="ppt_h"/>
                                          </p:val>
                                        </p:tav>
                                        <p:tav tm="100000">
                                          <p:val>
                                            <p:strVal val="ppt_h"/>
                                          </p:val>
                                        </p:tav>
                                      </p:tavLst>
                                    </p:anim>
                                    <p:anim calcmode="lin" valueType="num">
                                      <p:cBhvr>
                                        <p:cTn id="38" dur="1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 dur="1" fill="hold">
                                          <p:stCondLst>
                                            <p:cond delay="11999"/>
                                          </p:stCondLst>
                                        </p:cTn>
                                        <p:tgtEl>
                                          <p:spTgt spid="13"/>
                                        </p:tgtEl>
                                        <p:attrNameLst>
                                          <p:attrName>style.visibility</p:attrName>
                                        </p:attrNameLst>
                                      </p:cBhvr>
                                      <p:to>
                                        <p:strVal val="hidden"/>
                                      </p:to>
                                    </p:set>
                                  </p:childTnLst>
                                </p:cTn>
                              </p:par>
                            </p:childTnLst>
                          </p:cTn>
                        </p:par>
                        <p:par>
                          <p:cTn id="40" fill="hold">
                            <p:stCondLst>
                              <p:cond delay="12000"/>
                            </p:stCondLst>
                            <p:childTnLst>
                              <p:par>
                                <p:cTn id="41" presetID="10" presetClass="exit" presetSubtype="0" fill="hold" nodeType="afterEffect">
                                  <p:stCondLst>
                                    <p:cond delay="0"/>
                                  </p:stCondLst>
                                  <p:childTnLst>
                                    <p:animEffect transition="out" filter="fade">
                                      <p:cBhvr>
                                        <p:cTn id="42" dur="12000"/>
                                        <p:tgtEl>
                                          <p:spTgt spid="22"/>
                                        </p:tgtEl>
                                      </p:cBhvr>
                                    </p:animEffect>
                                    <p:set>
                                      <p:cBhvr>
                                        <p:cTn id="43" dur="1" fill="hold">
                                          <p:stCondLst>
                                            <p:cond delay="11999"/>
                                          </p:stCondLst>
                                        </p:cTn>
                                        <p:tgtEl>
                                          <p:spTgt spid="22"/>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8000" fill="hold"/>
                                        <p:tgtEl>
                                          <p:spTgt spid="4"/>
                                        </p:tgtEl>
                                        <p:attrNameLst>
                                          <p:attrName>ppt_w</p:attrName>
                                        </p:attrNameLst>
                                      </p:cBhvr>
                                      <p:tavLst>
                                        <p:tav tm="0">
                                          <p:val>
                                            <p:strVal val="4/3*#ppt_w"/>
                                          </p:val>
                                        </p:tav>
                                        <p:tav tm="100000">
                                          <p:val>
                                            <p:strVal val="#ppt_w"/>
                                          </p:val>
                                        </p:tav>
                                      </p:tavLst>
                                    </p:anim>
                                    <p:anim calcmode="lin" valueType="num">
                                      <p:cBhvr>
                                        <p:cTn id="47" dur="8000" fill="hold"/>
                                        <p:tgtEl>
                                          <p:spTgt spid="4"/>
                                        </p:tgtEl>
                                        <p:attrNameLst>
                                          <p:attrName>ppt_h</p:attrName>
                                        </p:attrNameLst>
                                      </p:cBhvr>
                                      <p:tavLst>
                                        <p:tav tm="0">
                                          <p:val>
                                            <p:strVal val="4/3*#ppt_h"/>
                                          </p:val>
                                        </p:tav>
                                        <p:tav tm="100000">
                                          <p:val>
                                            <p:strVal val="#ppt_h"/>
                                          </p:val>
                                        </p:tav>
                                      </p:tavLst>
                                    </p:anim>
                                  </p:childTnLst>
                                </p:cTn>
                              </p:par>
                            </p:childTnLst>
                          </p:cTn>
                        </p:par>
                        <p:par>
                          <p:cTn id="48" fill="hold">
                            <p:stCondLst>
                              <p:cond delay="24000"/>
                            </p:stCondLst>
                            <p:childTnLst>
                              <p:par>
                                <p:cTn id="49" presetID="31" presetClass="entr" presetSubtype="0" fill="hold" nodeType="afterEffect">
                                  <p:stCondLst>
                                    <p:cond delay="0"/>
                                  </p:stCondLst>
                                  <p:iterate type="lt">
                                    <p:tmPct val="5000"/>
                                  </p:iterate>
                                  <p:childTnLst>
                                    <p:set>
                                      <p:cBhvr>
                                        <p:cTn id="50" dur="1" fill="hold">
                                          <p:stCondLst>
                                            <p:cond delay="0"/>
                                          </p:stCondLst>
                                        </p:cTn>
                                        <p:tgtEl>
                                          <p:spTgt spid="14"/>
                                        </p:tgtEl>
                                        <p:attrNameLst>
                                          <p:attrName>style.visibility</p:attrName>
                                        </p:attrNameLst>
                                      </p:cBhvr>
                                      <p:to>
                                        <p:strVal val="visible"/>
                                      </p:to>
                                    </p:set>
                                    <p:anim calcmode="lin" valueType="num">
                                      <p:cBhvr>
                                        <p:cTn id="51" dur="2000" fill="hold"/>
                                        <p:tgtEl>
                                          <p:spTgt spid="14"/>
                                        </p:tgtEl>
                                        <p:attrNameLst>
                                          <p:attrName>ppt_w</p:attrName>
                                        </p:attrNameLst>
                                      </p:cBhvr>
                                      <p:tavLst>
                                        <p:tav tm="0">
                                          <p:val>
                                            <p:fltVal val="0"/>
                                          </p:val>
                                        </p:tav>
                                        <p:tav tm="100000">
                                          <p:val>
                                            <p:strVal val="#ppt_w"/>
                                          </p:val>
                                        </p:tav>
                                      </p:tavLst>
                                    </p:anim>
                                    <p:anim calcmode="lin" valueType="num">
                                      <p:cBhvr>
                                        <p:cTn id="52" dur="2000" fill="hold"/>
                                        <p:tgtEl>
                                          <p:spTgt spid="14"/>
                                        </p:tgtEl>
                                        <p:attrNameLst>
                                          <p:attrName>ppt_h</p:attrName>
                                        </p:attrNameLst>
                                      </p:cBhvr>
                                      <p:tavLst>
                                        <p:tav tm="0">
                                          <p:val>
                                            <p:fltVal val="0"/>
                                          </p:val>
                                        </p:tav>
                                        <p:tav tm="100000">
                                          <p:val>
                                            <p:strVal val="#ppt_h"/>
                                          </p:val>
                                        </p:tav>
                                      </p:tavLst>
                                    </p:anim>
                                    <p:anim calcmode="lin" valueType="num">
                                      <p:cBhvr>
                                        <p:cTn id="53" dur="2000" fill="hold"/>
                                        <p:tgtEl>
                                          <p:spTgt spid="14"/>
                                        </p:tgtEl>
                                        <p:attrNameLst>
                                          <p:attrName>style.rotation</p:attrName>
                                        </p:attrNameLst>
                                      </p:cBhvr>
                                      <p:tavLst>
                                        <p:tav tm="0">
                                          <p:val>
                                            <p:fltVal val="90"/>
                                          </p:val>
                                        </p:tav>
                                        <p:tav tm="100000">
                                          <p:val>
                                            <p:fltVal val="0"/>
                                          </p:val>
                                        </p:tav>
                                      </p:tavLst>
                                    </p:anim>
                                    <p:animEffect transition="in" filter="fade">
                                      <p:cBhvr>
                                        <p:cTn id="54" dur="2000"/>
                                        <p:tgtEl>
                                          <p:spTgt spid="14"/>
                                        </p:tgtEl>
                                      </p:cBhvr>
                                    </p:animEffect>
                                  </p:childTnLst>
                                </p:cTn>
                              </p:par>
                            </p:childTnLst>
                          </p:cTn>
                        </p:par>
                        <p:par>
                          <p:cTn id="55" fill="hold">
                            <p:stCondLst>
                              <p:cond delay="26000"/>
                            </p:stCondLst>
                            <p:childTnLst>
                              <p:par>
                                <p:cTn id="56" presetID="31" presetClass="entr" presetSubtype="0" fill="hold" nodeType="afterEffect">
                                  <p:stCondLst>
                                    <p:cond delay="0"/>
                                  </p:stCondLst>
                                  <p:iterate type="lt">
                                    <p:tmPct val="5000"/>
                                  </p:iterate>
                                  <p:childTnLst>
                                    <p:set>
                                      <p:cBhvr>
                                        <p:cTn id="57" dur="1" fill="hold">
                                          <p:stCondLst>
                                            <p:cond delay="0"/>
                                          </p:stCondLst>
                                        </p:cTn>
                                        <p:tgtEl>
                                          <p:spTgt spid="15"/>
                                        </p:tgtEl>
                                        <p:attrNameLst>
                                          <p:attrName>style.visibility</p:attrName>
                                        </p:attrNameLst>
                                      </p:cBhvr>
                                      <p:to>
                                        <p:strVal val="visible"/>
                                      </p:to>
                                    </p:set>
                                    <p:anim calcmode="lin" valueType="num">
                                      <p:cBhvr>
                                        <p:cTn id="58" dur="2000" fill="hold"/>
                                        <p:tgtEl>
                                          <p:spTgt spid="15"/>
                                        </p:tgtEl>
                                        <p:attrNameLst>
                                          <p:attrName>ppt_w</p:attrName>
                                        </p:attrNameLst>
                                      </p:cBhvr>
                                      <p:tavLst>
                                        <p:tav tm="0">
                                          <p:val>
                                            <p:fltVal val="0"/>
                                          </p:val>
                                        </p:tav>
                                        <p:tav tm="100000">
                                          <p:val>
                                            <p:strVal val="#ppt_w"/>
                                          </p:val>
                                        </p:tav>
                                      </p:tavLst>
                                    </p:anim>
                                    <p:anim calcmode="lin" valueType="num">
                                      <p:cBhvr>
                                        <p:cTn id="59" dur="2000" fill="hold"/>
                                        <p:tgtEl>
                                          <p:spTgt spid="15"/>
                                        </p:tgtEl>
                                        <p:attrNameLst>
                                          <p:attrName>ppt_h</p:attrName>
                                        </p:attrNameLst>
                                      </p:cBhvr>
                                      <p:tavLst>
                                        <p:tav tm="0">
                                          <p:val>
                                            <p:fltVal val="0"/>
                                          </p:val>
                                        </p:tav>
                                        <p:tav tm="100000">
                                          <p:val>
                                            <p:strVal val="#ppt_h"/>
                                          </p:val>
                                        </p:tav>
                                      </p:tavLst>
                                    </p:anim>
                                    <p:anim calcmode="lin" valueType="num">
                                      <p:cBhvr>
                                        <p:cTn id="60" dur="2000" fill="hold"/>
                                        <p:tgtEl>
                                          <p:spTgt spid="15"/>
                                        </p:tgtEl>
                                        <p:attrNameLst>
                                          <p:attrName>style.rotation</p:attrName>
                                        </p:attrNameLst>
                                      </p:cBhvr>
                                      <p:tavLst>
                                        <p:tav tm="0">
                                          <p:val>
                                            <p:fltVal val="90"/>
                                          </p:val>
                                        </p:tav>
                                        <p:tav tm="100000">
                                          <p:val>
                                            <p:fltVal val="0"/>
                                          </p:val>
                                        </p:tav>
                                      </p:tavLst>
                                    </p:anim>
                                    <p:animEffect transition="in" filter="fade">
                                      <p:cBhvr>
                                        <p:cTn id="61" dur="2000"/>
                                        <p:tgtEl>
                                          <p:spTgt spid="15"/>
                                        </p:tgtEl>
                                      </p:cBhvr>
                                    </p:animEffect>
                                  </p:childTnLst>
                                </p:cTn>
                              </p:par>
                            </p:childTnLst>
                          </p:cTn>
                        </p:par>
                        <p:par>
                          <p:cTn id="62" fill="hold">
                            <p:stCondLst>
                              <p:cond delay="28000"/>
                            </p:stCondLst>
                            <p:childTnLst>
                              <p:par>
                                <p:cTn id="63" presetID="31" presetClass="entr" presetSubtype="0" fill="hold" nodeType="afterEffect">
                                  <p:stCondLst>
                                    <p:cond delay="0"/>
                                  </p:stCondLst>
                                  <p:iterate type="lt">
                                    <p:tmPct val="5000"/>
                                  </p:iterate>
                                  <p:childTnLst>
                                    <p:set>
                                      <p:cBhvr>
                                        <p:cTn id="64" dur="1" fill="hold">
                                          <p:stCondLst>
                                            <p:cond delay="0"/>
                                          </p:stCondLst>
                                        </p:cTn>
                                        <p:tgtEl>
                                          <p:spTgt spid="16"/>
                                        </p:tgtEl>
                                        <p:attrNameLst>
                                          <p:attrName>style.visibility</p:attrName>
                                        </p:attrNameLst>
                                      </p:cBhvr>
                                      <p:to>
                                        <p:strVal val="visible"/>
                                      </p:to>
                                    </p:set>
                                    <p:anim calcmode="lin" valueType="num">
                                      <p:cBhvr>
                                        <p:cTn id="65" dur="2000" fill="hold"/>
                                        <p:tgtEl>
                                          <p:spTgt spid="16"/>
                                        </p:tgtEl>
                                        <p:attrNameLst>
                                          <p:attrName>ppt_w</p:attrName>
                                        </p:attrNameLst>
                                      </p:cBhvr>
                                      <p:tavLst>
                                        <p:tav tm="0">
                                          <p:val>
                                            <p:fltVal val="0"/>
                                          </p:val>
                                        </p:tav>
                                        <p:tav tm="100000">
                                          <p:val>
                                            <p:strVal val="#ppt_w"/>
                                          </p:val>
                                        </p:tav>
                                      </p:tavLst>
                                    </p:anim>
                                    <p:anim calcmode="lin" valueType="num">
                                      <p:cBhvr>
                                        <p:cTn id="66" dur="2000" fill="hold"/>
                                        <p:tgtEl>
                                          <p:spTgt spid="16"/>
                                        </p:tgtEl>
                                        <p:attrNameLst>
                                          <p:attrName>ppt_h</p:attrName>
                                        </p:attrNameLst>
                                      </p:cBhvr>
                                      <p:tavLst>
                                        <p:tav tm="0">
                                          <p:val>
                                            <p:fltVal val="0"/>
                                          </p:val>
                                        </p:tav>
                                        <p:tav tm="100000">
                                          <p:val>
                                            <p:strVal val="#ppt_h"/>
                                          </p:val>
                                        </p:tav>
                                      </p:tavLst>
                                    </p:anim>
                                    <p:anim calcmode="lin" valueType="num">
                                      <p:cBhvr>
                                        <p:cTn id="67" dur="2000" fill="hold"/>
                                        <p:tgtEl>
                                          <p:spTgt spid="16"/>
                                        </p:tgtEl>
                                        <p:attrNameLst>
                                          <p:attrName>style.rotation</p:attrName>
                                        </p:attrNameLst>
                                      </p:cBhvr>
                                      <p:tavLst>
                                        <p:tav tm="0">
                                          <p:val>
                                            <p:fltVal val="90"/>
                                          </p:val>
                                        </p:tav>
                                        <p:tav tm="100000">
                                          <p:val>
                                            <p:fltVal val="0"/>
                                          </p:val>
                                        </p:tav>
                                      </p:tavLst>
                                    </p:anim>
                                    <p:animEffect transition="in" filter="fade">
                                      <p:cBhvr>
                                        <p:cTn id="68" dur="2000"/>
                                        <p:tgtEl>
                                          <p:spTgt spid="16"/>
                                        </p:tgtEl>
                                      </p:cBhvr>
                                    </p:animEffect>
                                  </p:childTnLst>
                                </p:cTn>
                              </p:par>
                            </p:childTnLst>
                          </p:cTn>
                        </p:par>
                        <p:par>
                          <p:cTn id="69" fill="hold">
                            <p:stCondLst>
                              <p:cond delay="30000"/>
                            </p:stCondLst>
                            <p:childTnLst>
                              <p:par>
                                <p:cTn id="70" presetID="31" presetClass="entr" presetSubtype="0" fill="hold" nodeType="afterEffect">
                                  <p:stCondLst>
                                    <p:cond delay="0"/>
                                  </p:stCondLst>
                                  <p:iterate type="lt">
                                    <p:tmPct val="5000"/>
                                  </p:iterate>
                                  <p:childTnLst>
                                    <p:set>
                                      <p:cBhvr>
                                        <p:cTn id="71" dur="1" fill="hold">
                                          <p:stCondLst>
                                            <p:cond delay="0"/>
                                          </p:stCondLst>
                                        </p:cTn>
                                        <p:tgtEl>
                                          <p:spTgt spid="17"/>
                                        </p:tgtEl>
                                        <p:attrNameLst>
                                          <p:attrName>style.visibility</p:attrName>
                                        </p:attrNameLst>
                                      </p:cBhvr>
                                      <p:to>
                                        <p:strVal val="visible"/>
                                      </p:to>
                                    </p:set>
                                    <p:anim calcmode="lin" valueType="num">
                                      <p:cBhvr>
                                        <p:cTn id="72" dur="2000" fill="hold"/>
                                        <p:tgtEl>
                                          <p:spTgt spid="17"/>
                                        </p:tgtEl>
                                        <p:attrNameLst>
                                          <p:attrName>ppt_w</p:attrName>
                                        </p:attrNameLst>
                                      </p:cBhvr>
                                      <p:tavLst>
                                        <p:tav tm="0">
                                          <p:val>
                                            <p:fltVal val="0"/>
                                          </p:val>
                                        </p:tav>
                                        <p:tav tm="100000">
                                          <p:val>
                                            <p:strVal val="#ppt_w"/>
                                          </p:val>
                                        </p:tav>
                                      </p:tavLst>
                                    </p:anim>
                                    <p:anim calcmode="lin" valueType="num">
                                      <p:cBhvr>
                                        <p:cTn id="73" dur="2000" fill="hold"/>
                                        <p:tgtEl>
                                          <p:spTgt spid="17"/>
                                        </p:tgtEl>
                                        <p:attrNameLst>
                                          <p:attrName>ppt_h</p:attrName>
                                        </p:attrNameLst>
                                      </p:cBhvr>
                                      <p:tavLst>
                                        <p:tav tm="0">
                                          <p:val>
                                            <p:fltVal val="0"/>
                                          </p:val>
                                        </p:tav>
                                        <p:tav tm="100000">
                                          <p:val>
                                            <p:strVal val="#ppt_h"/>
                                          </p:val>
                                        </p:tav>
                                      </p:tavLst>
                                    </p:anim>
                                    <p:anim calcmode="lin" valueType="num">
                                      <p:cBhvr>
                                        <p:cTn id="74" dur="2000" fill="hold"/>
                                        <p:tgtEl>
                                          <p:spTgt spid="17"/>
                                        </p:tgtEl>
                                        <p:attrNameLst>
                                          <p:attrName>style.rotation</p:attrName>
                                        </p:attrNameLst>
                                      </p:cBhvr>
                                      <p:tavLst>
                                        <p:tav tm="0">
                                          <p:val>
                                            <p:fltVal val="90"/>
                                          </p:val>
                                        </p:tav>
                                        <p:tav tm="100000">
                                          <p:val>
                                            <p:fltVal val="0"/>
                                          </p:val>
                                        </p:tav>
                                      </p:tavLst>
                                    </p:anim>
                                    <p:animEffect transition="in" filter="fade">
                                      <p:cBhvr>
                                        <p:cTn id="75" dur="2000"/>
                                        <p:tgtEl>
                                          <p:spTgt spid="17"/>
                                        </p:tgtEl>
                                      </p:cBhvr>
                                    </p:animEffect>
                                  </p:childTnLst>
                                </p:cTn>
                              </p:par>
                            </p:childTnLst>
                          </p:cTn>
                        </p:par>
                        <p:par>
                          <p:cTn id="76" fill="hold">
                            <p:stCondLst>
                              <p:cond delay="32000"/>
                            </p:stCondLst>
                            <p:childTnLst>
                              <p:par>
                                <p:cTn id="77" presetID="31" presetClass="entr" presetSubtype="0" fill="hold" nodeType="afterEffect">
                                  <p:stCondLst>
                                    <p:cond delay="0"/>
                                  </p:stCondLst>
                                  <p:iterate type="lt">
                                    <p:tmPct val="5000"/>
                                  </p:iterate>
                                  <p:childTnLst>
                                    <p:set>
                                      <p:cBhvr>
                                        <p:cTn id="78" dur="1" fill="hold">
                                          <p:stCondLst>
                                            <p:cond delay="0"/>
                                          </p:stCondLst>
                                        </p:cTn>
                                        <p:tgtEl>
                                          <p:spTgt spid="18"/>
                                        </p:tgtEl>
                                        <p:attrNameLst>
                                          <p:attrName>style.visibility</p:attrName>
                                        </p:attrNameLst>
                                      </p:cBhvr>
                                      <p:to>
                                        <p:strVal val="visible"/>
                                      </p:to>
                                    </p:set>
                                    <p:anim calcmode="lin" valueType="num">
                                      <p:cBhvr>
                                        <p:cTn id="79" dur="2000" fill="hold"/>
                                        <p:tgtEl>
                                          <p:spTgt spid="18"/>
                                        </p:tgtEl>
                                        <p:attrNameLst>
                                          <p:attrName>ppt_w</p:attrName>
                                        </p:attrNameLst>
                                      </p:cBhvr>
                                      <p:tavLst>
                                        <p:tav tm="0">
                                          <p:val>
                                            <p:fltVal val="0"/>
                                          </p:val>
                                        </p:tav>
                                        <p:tav tm="100000">
                                          <p:val>
                                            <p:strVal val="#ppt_w"/>
                                          </p:val>
                                        </p:tav>
                                      </p:tavLst>
                                    </p:anim>
                                    <p:anim calcmode="lin" valueType="num">
                                      <p:cBhvr>
                                        <p:cTn id="80" dur="2000" fill="hold"/>
                                        <p:tgtEl>
                                          <p:spTgt spid="18"/>
                                        </p:tgtEl>
                                        <p:attrNameLst>
                                          <p:attrName>ppt_h</p:attrName>
                                        </p:attrNameLst>
                                      </p:cBhvr>
                                      <p:tavLst>
                                        <p:tav tm="0">
                                          <p:val>
                                            <p:fltVal val="0"/>
                                          </p:val>
                                        </p:tav>
                                        <p:tav tm="100000">
                                          <p:val>
                                            <p:strVal val="#ppt_h"/>
                                          </p:val>
                                        </p:tav>
                                      </p:tavLst>
                                    </p:anim>
                                    <p:anim calcmode="lin" valueType="num">
                                      <p:cBhvr>
                                        <p:cTn id="81" dur="2000" fill="hold"/>
                                        <p:tgtEl>
                                          <p:spTgt spid="18"/>
                                        </p:tgtEl>
                                        <p:attrNameLst>
                                          <p:attrName>style.rotation</p:attrName>
                                        </p:attrNameLst>
                                      </p:cBhvr>
                                      <p:tavLst>
                                        <p:tav tm="0">
                                          <p:val>
                                            <p:fltVal val="90"/>
                                          </p:val>
                                        </p:tav>
                                        <p:tav tm="100000">
                                          <p:val>
                                            <p:fltVal val="0"/>
                                          </p:val>
                                        </p:tav>
                                      </p:tavLst>
                                    </p:anim>
                                    <p:animEffect transition="in" filter="fade">
                                      <p:cBhvr>
                                        <p:cTn id="82" dur="2000"/>
                                        <p:tgtEl>
                                          <p:spTgt spid="18"/>
                                        </p:tgtEl>
                                      </p:cBhvr>
                                    </p:animEffect>
                                  </p:childTnLst>
                                </p:cTn>
                              </p:par>
                            </p:childTnLst>
                          </p:cTn>
                        </p:par>
                        <p:par>
                          <p:cTn id="83" fill="hold">
                            <p:stCondLst>
                              <p:cond delay="34000"/>
                            </p:stCondLst>
                            <p:childTnLst>
                              <p:par>
                                <p:cTn id="84" presetID="23" presetClass="entr" presetSubtype="16" fill="hold" nodeType="after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p:cTn id="86" dur="2000" fill="hold"/>
                                        <p:tgtEl>
                                          <p:spTgt spid="19"/>
                                        </p:tgtEl>
                                        <p:attrNameLst>
                                          <p:attrName>ppt_w</p:attrName>
                                        </p:attrNameLst>
                                      </p:cBhvr>
                                      <p:tavLst>
                                        <p:tav tm="0">
                                          <p:val>
                                            <p:fltVal val="0"/>
                                          </p:val>
                                        </p:tav>
                                        <p:tav tm="100000">
                                          <p:val>
                                            <p:strVal val="#ppt_w"/>
                                          </p:val>
                                        </p:tav>
                                      </p:tavLst>
                                    </p:anim>
                                    <p:anim calcmode="lin" valueType="num">
                                      <p:cBhvr>
                                        <p:cTn id="87" dur="20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633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02" name="Picture 6" descr="https://s-media-cache-ak0.pinimg.com/236x/d5/2c/ac/d52cac4be170ea19d030d6f92c8bd6d7.jpg"/>
          <p:cNvPicPr>
            <a:picLocks noChangeAspect="1" noChangeArrowheads="1"/>
          </p:cNvPicPr>
          <p:nvPr/>
        </p:nvPicPr>
        <p:blipFill>
          <a:blip r:embed="rId3">
            <a:lum contrast="20000"/>
          </a:blip>
          <a:srcRect/>
          <a:stretch>
            <a:fillRect/>
          </a:stretch>
        </p:blipFill>
        <p:spPr bwMode="auto">
          <a:xfrm>
            <a:off x="4110018" y="1000108"/>
            <a:ext cx="5033982" cy="3500462"/>
          </a:xfrm>
          <a:prstGeom prst="rect">
            <a:avLst/>
          </a:prstGeom>
          <a:solidFill>
            <a:srgbClr val="FFFFFF">
              <a:shade val="85000"/>
            </a:srgbClr>
          </a:solidFill>
          <a:ln w="190500" cap="rnd">
            <a:solidFill>
              <a:srgbClr val="3C2814"/>
            </a:solidFill>
          </a:ln>
          <a:effectLst>
            <a:outerShdw blurRad="36195" dist="12700" dir="11400000" algn="tl" rotWithShape="0">
              <a:srgbClr val="000000">
                <a:alpha val="33000"/>
              </a:srgbClr>
            </a:outerShdw>
            <a:reflection blurRad="6350" stA="52000" endA="300" endPos="35000" dir="5400000" sy="-100000" algn="bl" rotWithShape="0"/>
          </a:effectLst>
          <a:scene3d>
            <a:camera prst="perspectiveContrastingLeftFacing">
              <a:rot lat="540000" lon="2100000" rev="0"/>
            </a:camera>
            <a:lightRig rig="soft" dir="t"/>
          </a:scene3d>
          <a:sp3d contourW="12700" prstMaterial="matte">
            <a:bevelT w="63500" h="50800"/>
            <a:contourClr>
              <a:srgbClr val="C0C0C0"/>
            </a:contourClr>
          </a:sp3d>
        </p:spPr>
      </p:pic>
      <p:sp>
        <p:nvSpPr>
          <p:cNvPr id="9" name="8 CuadroTexto"/>
          <p:cNvSpPr txBox="1"/>
          <p:nvPr/>
        </p:nvSpPr>
        <p:spPr>
          <a:xfrm>
            <a:off x="214282" y="4000504"/>
            <a:ext cx="4714908" cy="2246769"/>
          </a:xfrm>
          <a:prstGeom prst="rect">
            <a:avLst/>
          </a:prstGeom>
          <a:noFill/>
        </p:spPr>
        <p:txBody>
          <a:bodyPr wrap="square" rtlCol="0">
            <a:spAutoFit/>
          </a:bodyPr>
          <a:lstStyle/>
          <a:p>
            <a:r>
              <a:rPr lang="es-ES" sz="2000" b="1" dirty="0" smtClean="0">
                <a:solidFill>
                  <a:srgbClr val="FFC000"/>
                </a:solidFill>
                <a:latin typeface="Agency FB" pitchFamily="34" charset="0"/>
              </a:rPr>
              <a:t>Con cuidado de los ojos y la mano firme, </a:t>
            </a:r>
            <a:r>
              <a:rPr lang="es-ES" sz="2000" b="1" dirty="0" err="1" smtClean="0">
                <a:solidFill>
                  <a:srgbClr val="FFC000"/>
                </a:solidFill>
                <a:latin typeface="Agency FB" pitchFamily="34" charset="0"/>
              </a:rPr>
              <a:t>Franc</a:t>
            </a:r>
            <a:r>
              <a:rPr lang="es-ES" sz="2000" b="1" dirty="0" smtClean="0">
                <a:solidFill>
                  <a:srgbClr val="FFC000"/>
                </a:solidFill>
                <a:latin typeface="Agency FB" pitchFamily="34" charset="0"/>
              </a:rPr>
              <a:t>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talla delicadas cáscaras de huevo y las convierte en esculturas de gusto exquisito. Trabaja desde un estudio en su pueblo natal de </a:t>
            </a:r>
            <a:r>
              <a:rPr lang="es-ES" sz="2000" b="1" dirty="0" err="1" smtClean="0">
                <a:solidFill>
                  <a:srgbClr val="FFC000"/>
                </a:solidFill>
                <a:latin typeface="Agency FB" pitchFamily="34" charset="0"/>
              </a:rPr>
              <a:t>Stara</a:t>
            </a:r>
            <a:r>
              <a:rPr lang="es-ES" sz="2000" b="1" dirty="0" smtClean="0">
                <a:solidFill>
                  <a:srgbClr val="FFC000"/>
                </a:solidFill>
                <a:latin typeface="Agency FB" pitchFamily="34" charset="0"/>
              </a:rPr>
              <a:t> </a:t>
            </a:r>
            <a:r>
              <a:rPr lang="es-ES" sz="2000" b="1" dirty="0" err="1" smtClean="0">
                <a:solidFill>
                  <a:srgbClr val="FFC000"/>
                </a:solidFill>
                <a:latin typeface="Agency FB" pitchFamily="34" charset="0"/>
              </a:rPr>
              <a:t>Vrhnika</a:t>
            </a:r>
            <a:r>
              <a:rPr lang="es-ES" sz="2000" b="1" dirty="0" smtClean="0">
                <a:solidFill>
                  <a:srgbClr val="FFC000"/>
                </a:solidFill>
                <a:latin typeface="Agency FB" pitchFamily="34" charset="0"/>
              </a:rPr>
              <a:t>, cerca de la capital eslovena de </a:t>
            </a:r>
            <a:r>
              <a:rPr lang="es-ES" sz="2000" b="1" dirty="0" err="1" smtClean="0">
                <a:solidFill>
                  <a:srgbClr val="FFC000"/>
                </a:solidFill>
                <a:latin typeface="Agency FB" pitchFamily="34" charset="0"/>
              </a:rPr>
              <a:t>Ljubljana</a:t>
            </a:r>
            <a:r>
              <a:rPr lang="es-ES" sz="2000" b="1" dirty="0" smtClean="0">
                <a:solidFill>
                  <a:srgbClr val="FFC000"/>
                </a:solidFill>
                <a:latin typeface="Agency FB" pitchFamily="34" charset="0"/>
              </a:rPr>
              <a:t>, poniendo un toque de alta tecnología en la tradición nacional de embellecer los huevos en la Pascua. </a:t>
            </a:r>
            <a:endParaRPr lang="es-ES" sz="2400" b="1" dirty="0">
              <a:solidFill>
                <a:srgbClr val="FFC000"/>
              </a:solidFill>
              <a:latin typeface="Agency FB" pitchFamily="34" charset="0"/>
            </a:endParaRPr>
          </a:p>
        </p:txBody>
      </p:sp>
      <p:pic>
        <p:nvPicPr>
          <p:cNvPr id="25608" name="Picture 8" descr="Rendered Image"/>
          <p:cNvPicPr>
            <a:picLocks noChangeAspect="1" noChangeArrowheads="1"/>
          </p:cNvPicPr>
          <p:nvPr/>
        </p:nvPicPr>
        <p:blipFill>
          <a:blip r:embed="rId4">
            <a:lum contrast="20000"/>
          </a:blip>
          <a:srcRect/>
          <a:stretch>
            <a:fillRect/>
          </a:stretch>
        </p:blipFill>
        <p:spPr bwMode="auto">
          <a:xfrm>
            <a:off x="571472" y="2357430"/>
            <a:ext cx="3324225" cy="819151"/>
          </a:xfrm>
          <a:prstGeom prst="rect">
            <a:avLst/>
          </a:prstGeom>
          <a:noFill/>
        </p:spPr>
      </p:pic>
      <p:pic>
        <p:nvPicPr>
          <p:cNvPr id="25610" name="Picture 10" descr="Rendered Image"/>
          <p:cNvPicPr>
            <a:picLocks noChangeAspect="1" noChangeArrowheads="1"/>
          </p:cNvPicPr>
          <p:nvPr/>
        </p:nvPicPr>
        <p:blipFill>
          <a:blip r:embed="rId5">
            <a:lum contrast="20000"/>
          </a:blip>
          <a:srcRect/>
          <a:stretch>
            <a:fillRect/>
          </a:stretch>
        </p:blipFill>
        <p:spPr bwMode="auto">
          <a:xfrm>
            <a:off x="571472" y="1071546"/>
            <a:ext cx="3390900" cy="819151"/>
          </a:xfrm>
          <a:prstGeom prst="rect">
            <a:avLst/>
          </a:prstGeom>
          <a:noFill/>
        </p:spPr>
      </p:pic>
      <p:sp>
        <p:nvSpPr>
          <p:cNvPr id="10" name="9 Rectángulo"/>
          <p:cNvSpPr/>
          <p:nvPr/>
        </p:nvSpPr>
        <p:spPr>
          <a:xfrm>
            <a:off x="0" y="0"/>
            <a:ext cx="9144000" cy="685800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31" presetClass="entr" presetSubtype="0" fill="hold" nodeType="withEffect">
                                  <p:stCondLst>
                                    <p:cond delay="0"/>
                                  </p:stCondLst>
                                  <p:iterate type="lt">
                                    <p:tmPct val="5000"/>
                                  </p:iterate>
                                  <p:childTnLst>
                                    <p:set>
                                      <p:cBhvr>
                                        <p:cTn id="9" dur="1" fill="hold">
                                          <p:stCondLst>
                                            <p:cond delay="0"/>
                                          </p:stCondLst>
                                        </p:cTn>
                                        <p:tgtEl>
                                          <p:spTgt spid="25608"/>
                                        </p:tgtEl>
                                        <p:attrNameLst>
                                          <p:attrName>style.visibility</p:attrName>
                                        </p:attrNameLst>
                                      </p:cBhvr>
                                      <p:to>
                                        <p:strVal val="visible"/>
                                      </p:to>
                                    </p:set>
                                    <p:anim calcmode="lin" valueType="num">
                                      <p:cBhvr>
                                        <p:cTn id="10" dur="3000" fill="hold"/>
                                        <p:tgtEl>
                                          <p:spTgt spid="25608"/>
                                        </p:tgtEl>
                                        <p:attrNameLst>
                                          <p:attrName>ppt_w</p:attrName>
                                        </p:attrNameLst>
                                      </p:cBhvr>
                                      <p:tavLst>
                                        <p:tav tm="0">
                                          <p:val>
                                            <p:fltVal val="0"/>
                                          </p:val>
                                        </p:tav>
                                        <p:tav tm="100000">
                                          <p:val>
                                            <p:strVal val="#ppt_w"/>
                                          </p:val>
                                        </p:tav>
                                      </p:tavLst>
                                    </p:anim>
                                    <p:anim calcmode="lin" valueType="num">
                                      <p:cBhvr>
                                        <p:cTn id="11" dur="3000" fill="hold"/>
                                        <p:tgtEl>
                                          <p:spTgt spid="25608"/>
                                        </p:tgtEl>
                                        <p:attrNameLst>
                                          <p:attrName>ppt_h</p:attrName>
                                        </p:attrNameLst>
                                      </p:cBhvr>
                                      <p:tavLst>
                                        <p:tav tm="0">
                                          <p:val>
                                            <p:fltVal val="0"/>
                                          </p:val>
                                        </p:tav>
                                        <p:tav tm="100000">
                                          <p:val>
                                            <p:strVal val="#ppt_h"/>
                                          </p:val>
                                        </p:tav>
                                      </p:tavLst>
                                    </p:anim>
                                    <p:anim calcmode="lin" valueType="num">
                                      <p:cBhvr>
                                        <p:cTn id="12" dur="3000" fill="hold"/>
                                        <p:tgtEl>
                                          <p:spTgt spid="25608"/>
                                        </p:tgtEl>
                                        <p:attrNameLst>
                                          <p:attrName>style.rotation</p:attrName>
                                        </p:attrNameLst>
                                      </p:cBhvr>
                                      <p:tavLst>
                                        <p:tav tm="0">
                                          <p:val>
                                            <p:fltVal val="90"/>
                                          </p:val>
                                        </p:tav>
                                        <p:tav tm="100000">
                                          <p:val>
                                            <p:fltVal val="0"/>
                                          </p:val>
                                        </p:tav>
                                      </p:tavLst>
                                    </p:anim>
                                    <p:animEffect transition="in" filter="fade">
                                      <p:cBhvr>
                                        <p:cTn id="13" dur="3000"/>
                                        <p:tgtEl>
                                          <p:spTgt spid="25608"/>
                                        </p:tgtEl>
                                      </p:cBhvr>
                                    </p:animEffect>
                                  </p:childTnLst>
                                </p:cTn>
                              </p:par>
                              <p:par>
                                <p:cTn id="14" presetID="31" presetClass="entr" presetSubtype="0" fill="hold" nodeType="withEffect">
                                  <p:stCondLst>
                                    <p:cond delay="0"/>
                                  </p:stCondLst>
                                  <p:iterate type="lt">
                                    <p:tmPct val="5000"/>
                                  </p:iterate>
                                  <p:childTnLst>
                                    <p:set>
                                      <p:cBhvr>
                                        <p:cTn id="15" dur="1" fill="hold">
                                          <p:stCondLst>
                                            <p:cond delay="0"/>
                                          </p:stCondLst>
                                        </p:cTn>
                                        <p:tgtEl>
                                          <p:spTgt spid="25610"/>
                                        </p:tgtEl>
                                        <p:attrNameLst>
                                          <p:attrName>style.visibility</p:attrName>
                                        </p:attrNameLst>
                                      </p:cBhvr>
                                      <p:to>
                                        <p:strVal val="visible"/>
                                      </p:to>
                                    </p:set>
                                    <p:anim calcmode="lin" valueType="num">
                                      <p:cBhvr>
                                        <p:cTn id="16" dur="3000" fill="hold"/>
                                        <p:tgtEl>
                                          <p:spTgt spid="25610"/>
                                        </p:tgtEl>
                                        <p:attrNameLst>
                                          <p:attrName>ppt_w</p:attrName>
                                        </p:attrNameLst>
                                      </p:cBhvr>
                                      <p:tavLst>
                                        <p:tav tm="0">
                                          <p:val>
                                            <p:fltVal val="0"/>
                                          </p:val>
                                        </p:tav>
                                        <p:tav tm="100000">
                                          <p:val>
                                            <p:strVal val="#ppt_w"/>
                                          </p:val>
                                        </p:tav>
                                      </p:tavLst>
                                    </p:anim>
                                    <p:anim calcmode="lin" valueType="num">
                                      <p:cBhvr>
                                        <p:cTn id="17" dur="3000" fill="hold"/>
                                        <p:tgtEl>
                                          <p:spTgt spid="25610"/>
                                        </p:tgtEl>
                                        <p:attrNameLst>
                                          <p:attrName>ppt_h</p:attrName>
                                        </p:attrNameLst>
                                      </p:cBhvr>
                                      <p:tavLst>
                                        <p:tav tm="0">
                                          <p:val>
                                            <p:fltVal val="0"/>
                                          </p:val>
                                        </p:tav>
                                        <p:tav tm="100000">
                                          <p:val>
                                            <p:strVal val="#ppt_h"/>
                                          </p:val>
                                        </p:tav>
                                      </p:tavLst>
                                    </p:anim>
                                    <p:anim calcmode="lin" valueType="num">
                                      <p:cBhvr>
                                        <p:cTn id="18" dur="3000" fill="hold"/>
                                        <p:tgtEl>
                                          <p:spTgt spid="25610"/>
                                        </p:tgtEl>
                                        <p:attrNameLst>
                                          <p:attrName>style.rotation</p:attrName>
                                        </p:attrNameLst>
                                      </p:cBhvr>
                                      <p:tavLst>
                                        <p:tav tm="0">
                                          <p:val>
                                            <p:fltVal val="90"/>
                                          </p:val>
                                        </p:tav>
                                        <p:tav tm="100000">
                                          <p:val>
                                            <p:fltVal val="0"/>
                                          </p:val>
                                        </p:tav>
                                      </p:tavLst>
                                    </p:anim>
                                    <p:animEffect transition="in" filter="fade">
                                      <p:cBhvr>
                                        <p:cTn id="19" dur="3000"/>
                                        <p:tgtEl>
                                          <p:spTgt spid="256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4).jpg"/>
          <p:cNvPicPr>
            <a:picLocks noChangeAspect="1"/>
          </p:cNvPicPr>
          <p:nvPr/>
        </p:nvPicPr>
        <p:blipFill>
          <a:blip r:embed="rId2">
            <a:lum contrast="10000"/>
          </a:blip>
          <a:stretch>
            <a:fillRect/>
          </a:stretch>
        </p:blipFill>
        <p:spPr>
          <a:xfrm>
            <a:off x="0" y="0"/>
            <a:ext cx="9188649" cy="6858000"/>
          </a:xfrm>
          <a:prstGeom prst="rect">
            <a:avLst/>
          </a:prstGeom>
        </p:spPr>
      </p:pic>
      <p:sp>
        <p:nvSpPr>
          <p:cNvPr id="32" name="31 Anillo"/>
          <p:cNvSpPr/>
          <p:nvPr/>
        </p:nvSpPr>
        <p:spPr>
          <a:xfrm>
            <a:off x="1214414" y="0"/>
            <a:ext cx="6858048" cy="6858000"/>
          </a:xfrm>
          <a:prstGeom prst="donut">
            <a:avLst>
              <a:gd name="adj" fmla="val 6588"/>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1928794" y="785794"/>
            <a:ext cx="5357850" cy="5357850"/>
          </a:xfrm>
          <a:prstGeom prst="donut">
            <a:avLst>
              <a:gd name="adj" fmla="val 6588"/>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2571736" y="1643050"/>
            <a:ext cx="4071966" cy="3867176"/>
          </a:xfrm>
          <a:prstGeom prst="donut">
            <a:avLst>
              <a:gd name="adj" fmla="val 7968"/>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3143240" y="2214554"/>
            <a:ext cx="2938482" cy="2847996"/>
          </a:xfrm>
          <a:prstGeom prst="donut">
            <a:avLst>
              <a:gd name="adj" fmla="val 10906"/>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3714744" y="2786058"/>
            <a:ext cx="1804998" cy="1776426"/>
          </a:xfrm>
          <a:prstGeom prst="donut">
            <a:avLst>
              <a:gd name="adj" fmla="val 15322"/>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5" presetClass="exit" presetSubtype="0" fill="hold" grpId="0" nodeType="withEffect">
                                  <p:stCondLst>
                                    <p:cond delay="0"/>
                                  </p:stCondLst>
                                  <p:childTnLst>
                                    <p:anim calcmode="lin" valueType="num">
                                      <p:cBhvr>
                                        <p:cTn id="9" dur="5000"/>
                                        <p:tgtEl>
                                          <p:spTgt spid="32"/>
                                        </p:tgtEl>
                                        <p:attrNameLst>
                                          <p:attrName>ppt_w</p:attrName>
                                        </p:attrNameLst>
                                      </p:cBhvr>
                                      <p:tavLst>
                                        <p:tav tm="0">
                                          <p:val>
                                            <p:strVal val="ppt_w"/>
                                          </p:val>
                                        </p:tav>
                                        <p:tav tm="100000">
                                          <p:val>
                                            <p:fltVal val="0"/>
                                          </p:val>
                                        </p:tav>
                                      </p:tavLst>
                                    </p:anim>
                                    <p:anim calcmode="lin" valueType="num">
                                      <p:cBhvr>
                                        <p:cTn id="10" dur="5000"/>
                                        <p:tgtEl>
                                          <p:spTgt spid="32"/>
                                        </p:tgtEl>
                                        <p:attrNameLst>
                                          <p:attrName>ppt_h</p:attrName>
                                        </p:attrNameLst>
                                      </p:cBhvr>
                                      <p:tavLst>
                                        <p:tav tm="0">
                                          <p:val>
                                            <p:strVal val="ppt_h"/>
                                          </p:val>
                                        </p:tav>
                                        <p:tav tm="100000">
                                          <p:val>
                                            <p:fltVal val="0"/>
                                          </p:val>
                                        </p:tav>
                                      </p:tavLst>
                                    </p:anim>
                                    <p:anim calcmode="lin" valueType="num">
                                      <p:cBhvr>
                                        <p:cTn id="11" dur="5000"/>
                                        <p:tgtEl>
                                          <p:spTgt spid="3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 dur="5000"/>
                                        <p:tgtEl>
                                          <p:spTgt spid="3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 dur="1" fill="hold">
                                          <p:stCondLst>
                                            <p:cond delay="4999"/>
                                          </p:stCondLst>
                                        </p:cTn>
                                        <p:tgtEl>
                                          <p:spTgt spid="32"/>
                                        </p:tgtEl>
                                        <p:attrNameLst>
                                          <p:attrName>style.visibility</p:attrName>
                                        </p:attrNameLst>
                                      </p:cBhvr>
                                      <p:to>
                                        <p:strVal val="hidden"/>
                                      </p:to>
                                    </p:set>
                                  </p:childTnLst>
                                </p:cTn>
                              </p:par>
                              <p:par>
                                <p:cTn id="14" presetID="15" presetClass="exit" presetSubtype="0" fill="hold" grpId="0" nodeType="withEffect">
                                  <p:stCondLst>
                                    <p:cond delay="0"/>
                                  </p:stCondLst>
                                  <p:childTnLst>
                                    <p:anim calcmode="lin" valueType="num">
                                      <p:cBhvr>
                                        <p:cTn id="15" dur="6000"/>
                                        <p:tgtEl>
                                          <p:spTgt spid="33"/>
                                        </p:tgtEl>
                                        <p:attrNameLst>
                                          <p:attrName>ppt_w</p:attrName>
                                        </p:attrNameLst>
                                      </p:cBhvr>
                                      <p:tavLst>
                                        <p:tav tm="0">
                                          <p:val>
                                            <p:strVal val="ppt_w"/>
                                          </p:val>
                                        </p:tav>
                                        <p:tav tm="100000">
                                          <p:val>
                                            <p:fltVal val="0"/>
                                          </p:val>
                                        </p:tav>
                                      </p:tavLst>
                                    </p:anim>
                                    <p:anim calcmode="lin" valueType="num">
                                      <p:cBhvr>
                                        <p:cTn id="16" dur="6000"/>
                                        <p:tgtEl>
                                          <p:spTgt spid="33"/>
                                        </p:tgtEl>
                                        <p:attrNameLst>
                                          <p:attrName>ppt_h</p:attrName>
                                        </p:attrNameLst>
                                      </p:cBhvr>
                                      <p:tavLst>
                                        <p:tav tm="0">
                                          <p:val>
                                            <p:strVal val="ppt_h"/>
                                          </p:val>
                                        </p:tav>
                                        <p:tav tm="100000">
                                          <p:val>
                                            <p:fltVal val="0"/>
                                          </p:val>
                                        </p:tav>
                                      </p:tavLst>
                                    </p:anim>
                                    <p:anim calcmode="lin" valueType="num">
                                      <p:cBhvr>
                                        <p:cTn id="17" dur="6000"/>
                                        <p:tgtEl>
                                          <p:spTgt spid="3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 dur="6000"/>
                                        <p:tgtEl>
                                          <p:spTgt spid="3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9" dur="1" fill="hold">
                                          <p:stCondLst>
                                            <p:cond delay="5999"/>
                                          </p:stCondLst>
                                        </p:cTn>
                                        <p:tgtEl>
                                          <p:spTgt spid="33"/>
                                        </p:tgtEl>
                                        <p:attrNameLst>
                                          <p:attrName>style.visibility</p:attrName>
                                        </p:attrNameLst>
                                      </p:cBhvr>
                                      <p:to>
                                        <p:strVal val="hidden"/>
                                      </p:to>
                                    </p:set>
                                  </p:childTnLst>
                                </p:cTn>
                              </p:par>
                              <p:par>
                                <p:cTn id="20" presetID="15" presetClass="exit" presetSubtype="0" fill="hold" grpId="0" nodeType="withEffect">
                                  <p:stCondLst>
                                    <p:cond delay="0"/>
                                  </p:stCondLst>
                                  <p:childTnLst>
                                    <p:anim calcmode="lin" valueType="num">
                                      <p:cBhvr>
                                        <p:cTn id="21" dur="7000"/>
                                        <p:tgtEl>
                                          <p:spTgt spid="34"/>
                                        </p:tgtEl>
                                        <p:attrNameLst>
                                          <p:attrName>ppt_w</p:attrName>
                                        </p:attrNameLst>
                                      </p:cBhvr>
                                      <p:tavLst>
                                        <p:tav tm="0">
                                          <p:val>
                                            <p:strVal val="ppt_w"/>
                                          </p:val>
                                        </p:tav>
                                        <p:tav tm="100000">
                                          <p:val>
                                            <p:fltVal val="0"/>
                                          </p:val>
                                        </p:tav>
                                      </p:tavLst>
                                    </p:anim>
                                    <p:anim calcmode="lin" valueType="num">
                                      <p:cBhvr>
                                        <p:cTn id="22" dur="7000"/>
                                        <p:tgtEl>
                                          <p:spTgt spid="34"/>
                                        </p:tgtEl>
                                        <p:attrNameLst>
                                          <p:attrName>ppt_h</p:attrName>
                                        </p:attrNameLst>
                                      </p:cBhvr>
                                      <p:tavLst>
                                        <p:tav tm="0">
                                          <p:val>
                                            <p:strVal val="ppt_h"/>
                                          </p:val>
                                        </p:tav>
                                        <p:tav tm="100000">
                                          <p:val>
                                            <p:fltVal val="0"/>
                                          </p:val>
                                        </p:tav>
                                      </p:tavLst>
                                    </p:anim>
                                    <p:anim calcmode="lin" valueType="num">
                                      <p:cBhvr>
                                        <p:cTn id="23" dur="7000"/>
                                        <p:tgtEl>
                                          <p:spTgt spid="3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4" dur="7000"/>
                                        <p:tgtEl>
                                          <p:spTgt spid="3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 dur="1" fill="hold">
                                          <p:stCondLst>
                                            <p:cond delay="6999"/>
                                          </p:stCondLst>
                                        </p:cTn>
                                        <p:tgtEl>
                                          <p:spTgt spid="34"/>
                                        </p:tgtEl>
                                        <p:attrNameLst>
                                          <p:attrName>style.visibility</p:attrName>
                                        </p:attrNameLst>
                                      </p:cBhvr>
                                      <p:to>
                                        <p:strVal val="hidden"/>
                                      </p:to>
                                    </p:set>
                                  </p:childTnLst>
                                </p:cTn>
                              </p:par>
                              <p:par>
                                <p:cTn id="26" presetID="15" presetClass="exit" presetSubtype="0" fill="hold" grpId="0" nodeType="withEffect">
                                  <p:stCondLst>
                                    <p:cond delay="0"/>
                                  </p:stCondLst>
                                  <p:childTnLst>
                                    <p:anim calcmode="lin" valueType="num">
                                      <p:cBhvr>
                                        <p:cTn id="27" dur="8000"/>
                                        <p:tgtEl>
                                          <p:spTgt spid="35"/>
                                        </p:tgtEl>
                                        <p:attrNameLst>
                                          <p:attrName>ppt_w</p:attrName>
                                        </p:attrNameLst>
                                      </p:cBhvr>
                                      <p:tavLst>
                                        <p:tav tm="0">
                                          <p:val>
                                            <p:strVal val="ppt_w"/>
                                          </p:val>
                                        </p:tav>
                                        <p:tav tm="100000">
                                          <p:val>
                                            <p:fltVal val="0"/>
                                          </p:val>
                                        </p:tav>
                                      </p:tavLst>
                                    </p:anim>
                                    <p:anim calcmode="lin" valueType="num">
                                      <p:cBhvr>
                                        <p:cTn id="28" dur="8000"/>
                                        <p:tgtEl>
                                          <p:spTgt spid="35"/>
                                        </p:tgtEl>
                                        <p:attrNameLst>
                                          <p:attrName>ppt_h</p:attrName>
                                        </p:attrNameLst>
                                      </p:cBhvr>
                                      <p:tavLst>
                                        <p:tav tm="0">
                                          <p:val>
                                            <p:strVal val="ppt_h"/>
                                          </p:val>
                                        </p:tav>
                                        <p:tav tm="100000">
                                          <p:val>
                                            <p:fltVal val="0"/>
                                          </p:val>
                                        </p:tav>
                                      </p:tavLst>
                                    </p:anim>
                                    <p:anim calcmode="lin" valueType="num">
                                      <p:cBhvr>
                                        <p:cTn id="29" dur="8000"/>
                                        <p:tgtEl>
                                          <p:spTgt spid="3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8000"/>
                                        <p:tgtEl>
                                          <p:spTgt spid="3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7999"/>
                                          </p:stCondLst>
                                        </p:cTn>
                                        <p:tgtEl>
                                          <p:spTgt spid="35"/>
                                        </p:tgtEl>
                                        <p:attrNameLst>
                                          <p:attrName>style.visibility</p:attrName>
                                        </p:attrNameLst>
                                      </p:cBhvr>
                                      <p:to>
                                        <p:strVal val="hidden"/>
                                      </p:to>
                                    </p:set>
                                  </p:childTnLst>
                                </p:cTn>
                              </p:par>
                              <p:par>
                                <p:cTn id="32" presetID="15" presetClass="exit" presetSubtype="0" fill="hold" grpId="0" nodeType="withEffect">
                                  <p:stCondLst>
                                    <p:cond delay="0"/>
                                  </p:stCondLst>
                                  <p:childTnLst>
                                    <p:anim calcmode="lin" valueType="num">
                                      <p:cBhvr>
                                        <p:cTn id="33" dur="9000"/>
                                        <p:tgtEl>
                                          <p:spTgt spid="36"/>
                                        </p:tgtEl>
                                        <p:attrNameLst>
                                          <p:attrName>ppt_w</p:attrName>
                                        </p:attrNameLst>
                                      </p:cBhvr>
                                      <p:tavLst>
                                        <p:tav tm="0">
                                          <p:val>
                                            <p:strVal val="ppt_w"/>
                                          </p:val>
                                        </p:tav>
                                        <p:tav tm="100000">
                                          <p:val>
                                            <p:fltVal val="0"/>
                                          </p:val>
                                        </p:tav>
                                      </p:tavLst>
                                    </p:anim>
                                    <p:anim calcmode="lin" valueType="num">
                                      <p:cBhvr>
                                        <p:cTn id="34" dur="9000"/>
                                        <p:tgtEl>
                                          <p:spTgt spid="36"/>
                                        </p:tgtEl>
                                        <p:attrNameLst>
                                          <p:attrName>ppt_h</p:attrName>
                                        </p:attrNameLst>
                                      </p:cBhvr>
                                      <p:tavLst>
                                        <p:tav tm="0">
                                          <p:val>
                                            <p:strVal val="ppt_h"/>
                                          </p:val>
                                        </p:tav>
                                        <p:tav tm="100000">
                                          <p:val>
                                            <p:fltVal val="0"/>
                                          </p:val>
                                        </p:tav>
                                      </p:tavLst>
                                    </p:anim>
                                    <p:anim calcmode="lin" valueType="num">
                                      <p:cBhvr>
                                        <p:cTn id="35" dur="9000"/>
                                        <p:tgtEl>
                                          <p:spTgt spid="3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6" dur="9000"/>
                                        <p:tgtEl>
                                          <p:spTgt spid="3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7" dur="1" fill="hold">
                                          <p:stCondLst>
                                            <p:cond delay="8999"/>
                                          </p:stCondLst>
                                        </p:cTn>
                                        <p:tgtEl>
                                          <p:spTgt spid="36"/>
                                        </p:tgtEl>
                                        <p:attrNameLst>
                                          <p:attrName>style.visibility</p:attrName>
                                        </p:attrNameLst>
                                      </p:cBhvr>
                                      <p:to>
                                        <p:strVal val="hidden"/>
                                      </p:to>
                                    </p:set>
                                  </p:childTnLst>
                                </p:cTn>
                              </p:par>
                              <p:par>
                                <p:cTn id="38" presetID="10"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7000"/>
                                        <p:tgtEl>
                                          <p:spTgt spid="4"/>
                                        </p:tgtEl>
                                      </p:cBhvr>
                                    </p:animEffect>
                                  </p:childTnLst>
                                </p:cTn>
                              </p:par>
                              <p:par>
                                <p:cTn id="41" presetID="23" presetClass="entr" presetSubtype="27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7000" fill="hold"/>
                                        <p:tgtEl>
                                          <p:spTgt spid="4"/>
                                        </p:tgtEl>
                                        <p:attrNameLst>
                                          <p:attrName>ppt_w</p:attrName>
                                        </p:attrNameLst>
                                      </p:cBhvr>
                                      <p:tavLst>
                                        <p:tav tm="0">
                                          <p:val>
                                            <p:strVal val="2/3*#ppt_w"/>
                                          </p:val>
                                        </p:tav>
                                        <p:tav tm="100000">
                                          <p:val>
                                            <p:strVal val="#ppt_w"/>
                                          </p:val>
                                        </p:tav>
                                      </p:tavLst>
                                    </p:anim>
                                    <p:anim calcmode="lin" valueType="num">
                                      <p:cBhvr>
                                        <p:cTn id="44" dur="7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633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1000108"/>
            <a:ext cx="7643866" cy="5078313"/>
          </a:xfrm>
          <a:prstGeom prst="rect">
            <a:avLst/>
          </a:prstGeom>
          <a:noFill/>
        </p:spPr>
        <p:txBody>
          <a:bodyPr wrap="square" rtlCol="0">
            <a:spAutoFit/>
          </a:bodyPr>
          <a:lstStyle/>
          <a:p>
            <a:r>
              <a:rPr lang="es-ES" sz="2000" b="1" dirty="0" smtClean="0">
                <a:solidFill>
                  <a:srgbClr val="FFC000"/>
                </a:solidFill>
                <a:latin typeface="Agency FB" pitchFamily="34" charset="0"/>
              </a:rPr>
              <a:t>En Eslovenia, “</a:t>
            </a:r>
            <a:r>
              <a:rPr lang="es-ES" sz="2000" b="1" dirty="0" err="1" smtClean="0">
                <a:solidFill>
                  <a:srgbClr val="FFC000"/>
                </a:solidFill>
                <a:latin typeface="Agency FB" pitchFamily="34" charset="0"/>
              </a:rPr>
              <a:t>pirhi</a:t>
            </a:r>
            <a:r>
              <a:rPr lang="es-ES" sz="2000" b="1" dirty="0" smtClean="0">
                <a:solidFill>
                  <a:srgbClr val="FFC000"/>
                </a:solidFill>
                <a:latin typeface="Agency FB" pitchFamily="34" charset="0"/>
              </a:rPr>
              <a:t>”, lo que significa huevos de Pascua, son intrincadas obras de arte. Artesanos eslovenos suelen pintar sus huevos en detalle elaborado, o utilizando lo que se conoce como la técnica de la ligera (</a:t>
            </a:r>
            <a:r>
              <a:rPr lang="es-ES" sz="2000" b="1" dirty="0" err="1" smtClean="0">
                <a:solidFill>
                  <a:srgbClr val="FFC000"/>
                </a:solidFill>
                <a:latin typeface="Agency FB" pitchFamily="34" charset="0"/>
              </a:rPr>
              <a:t>drsanka</a:t>
            </a:r>
            <a:r>
              <a:rPr lang="es-ES" sz="2000" b="1" dirty="0" smtClean="0">
                <a:solidFill>
                  <a:srgbClr val="FFC000"/>
                </a:solidFill>
                <a:latin typeface="Agency FB" pitchFamily="34" charset="0"/>
              </a:rPr>
              <a:t> )  rayar delicados diseños en la superficie de los huevos de color. "Hacer que los huevos de Pascua es una tradición eslovena, pero tallándolos es una excepción; era mi invención ", explica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Quienes están familiarizados con motivos y costumbres eslovenos pueden reconocer la flor del clavel nacional y los patrones de encaje delicadas "borda"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con miles de diminutos huecos  formado por un taladro dental. </a:t>
            </a:r>
          </a:p>
          <a:p>
            <a:endParaRPr lang="es-ES" sz="2000" b="1" dirty="0" smtClean="0">
              <a:solidFill>
                <a:srgbClr val="FFC000"/>
              </a:solidFill>
              <a:latin typeface="Agency FB" pitchFamily="34" charset="0"/>
            </a:endParaRPr>
          </a:p>
          <a:p>
            <a:r>
              <a:rPr lang="es-ES" sz="2000" b="1" dirty="0" smtClean="0">
                <a:solidFill>
                  <a:srgbClr val="FFC000"/>
                </a:solidFill>
                <a:latin typeface="Agency FB" pitchFamily="34" charset="0"/>
              </a:rPr>
              <a:t>Ahora de 72 años,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ha estado tallando durante 18 años, y trabaja en su arte durante todo el año. "Durante el día trabajo por el tiempo que me puedo concentrar, tomando un par de descansos. La concentración es importante, ya que perforo la cáscara de los huevos directamente en mis manos.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señala que para una máxima flexibilidad, debe mantener el huevo suavemente, creando una almohada en la palma de su mano, o el huevo comienza a agrietarse. </a:t>
            </a:r>
          </a:p>
          <a:p>
            <a:endParaRPr lang="es-ES" sz="2400" b="1" dirty="0">
              <a:solidFill>
                <a:sysClr val="windowText" lastClr="000000"/>
              </a:solidFill>
              <a:latin typeface="Agency FB" pitchFamily="34" charset="0"/>
            </a:endParaRPr>
          </a:p>
        </p:txBody>
      </p:sp>
      <p:sp>
        <p:nvSpPr>
          <p:cNvPr id="10" name="9 Marco"/>
          <p:cNvSpPr/>
          <p:nvPr/>
        </p:nvSpPr>
        <p:spPr>
          <a:xfrm>
            <a:off x="0" y="0"/>
            <a:ext cx="9144000" cy="6858000"/>
          </a:xfrm>
          <a:prstGeom prst="frame">
            <a:avLst>
              <a:gd name="adj1" fmla="val 7923"/>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edge">
                                      <p:cBhvr>
                                        <p:cTn id="10"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9).jpg"/>
          <p:cNvPicPr>
            <a:picLocks noChangeAspect="1"/>
          </p:cNvPicPr>
          <p:nvPr/>
        </p:nvPicPr>
        <p:blipFill>
          <a:blip r:embed="rId2"/>
          <a:stretch>
            <a:fillRect/>
          </a:stretch>
        </p:blipFill>
        <p:spPr>
          <a:xfrm>
            <a:off x="1500166" y="0"/>
            <a:ext cx="6215106" cy="6858000"/>
          </a:xfrm>
          <a:prstGeom prst="rect">
            <a:avLst/>
          </a:prstGeom>
          <a:scene3d>
            <a:camera prst="orthographicFront"/>
            <a:lightRig rig="threePt" dir="t"/>
          </a:scene3d>
          <a:sp3d>
            <a:bevelT prst="angle"/>
          </a:sp3d>
        </p:spPr>
      </p:pic>
      <p:sp>
        <p:nvSpPr>
          <p:cNvPr id="7" name="6 Luna"/>
          <p:cNvSpPr/>
          <p:nvPr/>
        </p:nvSpPr>
        <p:spPr>
          <a:xfrm rot="5400000">
            <a:off x="327807" y="-113526"/>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27807" y="243641"/>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27807" y="600831"/>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27807" y="957998"/>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27807" y="1315211"/>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27807" y="1672401"/>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5400000">
            <a:off x="327807" y="2029568"/>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5400000">
            <a:off x="327807" y="2386827"/>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27807" y="2743994"/>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5400000">
            <a:off x="327807" y="3101184"/>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5400000">
            <a:off x="327807" y="3458351"/>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5400000">
            <a:off x="327807" y="3815564"/>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5400000">
            <a:off x="327807" y="4172754"/>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5400000">
            <a:off x="327807" y="4529921"/>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5400000">
            <a:off x="327807" y="4815719"/>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5400000">
            <a:off x="327807" y="5172886"/>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5400000">
            <a:off x="327807" y="5530076"/>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5400000">
            <a:off x="327807" y="5887243"/>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5400000">
            <a:off x="327807" y="6244456"/>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5400000">
            <a:off x="7971673" y="-113524"/>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5400000">
            <a:off x="7971673" y="243643"/>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5400000">
            <a:off x="7971673" y="600833"/>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5400000">
            <a:off x="7971673" y="958000"/>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5400000">
            <a:off x="7971673" y="1315213"/>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5400000">
            <a:off x="7971673" y="1672403"/>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5400000">
            <a:off x="7971673" y="2029570"/>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5400000">
            <a:off x="7971673" y="2386829"/>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rot="5400000">
            <a:off x="7971673" y="2743996"/>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5400000">
            <a:off x="7971673" y="3101186"/>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5400000">
            <a:off x="7971673" y="3458353"/>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rot="5400000">
            <a:off x="7971673" y="3815566"/>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rot="5400000">
            <a:off x="7971673" y="4172756"/>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5400000">
            <a:off x="7971673" y="4529923"/>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rot="5400000">
            <a:off x="7971673" y="4815721"/>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rot="5400000">
            <a:off x="7971673" y="5172888"/>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una"/>
          <p:cNvSpPr/>
          <p:nvPr/>
        </p:nvSpPr>
        <p:spPr>
          <a:xfrm rot="5400000">
            <a:off x="7971673" y="5530078"/>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una"/>
          <p:cNvSpPr/>
          <p:nvPr/>
        </p:nvSpPr>
        <p:spPr>
          <a:xfrm rot="5400000">
            <a:off x="7971673" y="5887245"/>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una"/>
          <p:cNvSpPr/>
          <p:nvPr/>
        </p:nvSpPr>
        <p:spPr>
          <a:xfrm rot="5400000">
            <a:off x="7971673" y="6244458"/>
            <a:ext cx="857232" cy="1084283"/>
          </a:xfrm>
          <a:prstGeom prst="moon">
            <a:avLst>
              <a:gd name="adj" fmla="val 24036"/>
            </a:avLst>
          </a:prstGeom>
          <a:gradFill flip="none" rotWithShape="1">
            <a:gsLst>
              <a:gs pos="34000">
                <a:schemeClr val="tx1"/>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3000"/>
                                        <p:tgtEl>
                                          <p:spTgt spid="10"/>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vertical)">
                                      <p:cBhvr>
                                        <p:cTn id="22" dur="3000"/>
                                        <p:tgtEl>
                                          <p:spTgt spid="11"/>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vertical)">
                                      <p:cBhvr>
                                        <p:cTn id="25" dur="3000"/>
                                        <p:tgtEl>
                                          <p:spTgt spid="12"/>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vertical)">
                                      <p:cBhvr>
                                        <p:cTn id="28" dur="3000"/>
                                        <p:tgtEl>
                                          <p:spTgt spid="13"/>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vertical)">
                                      <p:cBhvr>
                                        <p:cTn id="31" dur="3000"/>
                                        <p:tgtEl>
                                          <p:spTgt spid="1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linds(vertical)">
                                      <p:cBhvr>
                                        <p:cTn id="34" dur="3000"/>
                                        <p:tgtEl>
                                          <p:spTgt spid="15"/>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vertical)">
                                      <p:cBhvr>
                                        <p:cTn id="37" dur="3000"/>
                                        <p:tgtEl>
                                          <p:spTgt spid="16"/>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linds(vertical)">
                                      <p:cBhvr>
                                        <p:cTn id="40" dur="3000"/>
                                        <p:tgtEl>
                                          <p:spTgt spid="17"/>
                                        </p:tgtEl>
                                      </p:cBhvr>
                                    </p:animEffect>
                                  </p:childTnLst>
                                </p:cTn>
                              </p:par>
                              <p:par>
                                <p:cTn id="41" presetID="3" presetClass="entr" presetSubtype="5"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blinds(vertical)">
                                      <p:cBhvr>
                                        <p:cTn id="43" dur="3000"/>
                                        <p:tgtEl>
                                          <p:spTgt spid="18"/>
                                        </p:tgtEl>
                                      </p:cBhvr>
                                    </p:animEffect>
                                  </p:childTnLst>
                                </p:cTn>
                              </p:par>
                              <p:par>
                                <p:cTn id="44" presetID="3" presetClass="entr" presetSubtype="5"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blinds(vertical)">
                                      <p:cBhvr>
                                        <p:cTn id="46" dur="3000"/>
                                        <p:tgtEl>
                                          <p:spTgt spid="19"/>
                                        </p:tgtEl>
                                      </p:cBhvr>
                                    </p:animEffect>
                                  </p:childTnLst>
                                </p:cTn>
                              </p:par>
                              <p:par>
                                <p:cTn id="47" presetID="3" presetClass="entr" presetSubtype="5"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blinds(vertical)">
                                      <p:cBhvr>
                                        <p:cTn id="49" dur="3000"/>
                                        <p:tgtEl>
                                          <p:spTgt spid="20"/>
                                        </p:tgtEl>
                                      </p:cBhvr>
                                    </p:animEffect>
                                  </p:childTnLst>
                                </p:cTn>
                              </p:par>
                              <p:par>
                                <p:cTn id="50" presetID="3" presetClass="entr" presetSubtype="5"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blinds(vertical)">
                                      <p:cBhvr>
                                        <p:cTn id="52" dur="3000"/>
                                        <p:tgtEl>
                                          <p:spTgt spid="21"/>
                                        </p:tgtEl>
                                      </p:cBhvr>
                                    </p:animEffect>
                                  </p:childTnLst>
                                </p:cTn>
                              </p:par>
                              <p:par>
                                <p:cTn id="53" presetID="3" presetClass="entr" presetSubtype="5"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blinds(vertical)">
                                      <p:cBhvr>
                                        <p:cTn id="55" dur="3000"/>
                                        <p:tgtEl>
                                          <p:spTgt spid="22"/>
                                        </p:tgtEl>
                                      </p:cBhvr>
                                    </p:animEffect>
                                  </p:childTnLst>
                                </p:cTn>
                              </p:par>
                              <p:par>
                                <p:cTn id="56" presetID="3" presetClass="entr" presetSubtype="5"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blinds(vertical)">
                                      <p:cBhvr>
                                        <p:cTn id="58" dur="3000"/>
                                        <p:tgtEl>
                                          <p:spTgt spid="23"/>
                                        </p:tgtEl>
                                      </p:cBhvr>
                                    </p:animEffect>
                                  </p:childTnLst>
                                </p:cTn>
                              </p:par>
                              <p:par>
                                <p:cTn id="59" presetID="3" presetClass="entr" presetSubtype="5"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blinds(vertical)">
                                      <p:cBhvr>
                                        <p:cTn id="61" dur="3000"/>
                                        <p:tgtEl>
                                          <p:spTgt spid="24"/>
                                        </p:tgtEl>
                                      </p:cBhvr>
                                    </p:animEffect>
                                  </p:childTnLst>
                                </p:cTn>
                              </p:par>
                              <p:par>
                                <p:cTn id="62" presetID="3" presetClass="entr" presetSubtype="5"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blinds(vertical)">
                                      <p:cBhvr>
                                        <p:cTn id="64" dur="3000"/>
                                        <p:tgtEl>
                                          <p:spTgt spid="25"/>
                                        </p:tgtEl>
                                      </p:cBhvr>
                                    </p:animEffect>
                                  </p:childTnLst>
                                </p:cTn>
                              </p:par>
                              <p:par>
                                <p:cTn id="65" presetID="3" presetClass="entr" presetSubtype="5"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blinds(vertical)">
                                      <p:cBhvr>
                                        <p:cTn id="67" dur="3000"/>
                                        <p:tgtEl>
                                          <p:spTgt spid="28"/>
                                        </p:tgtEl>
                                      </p:cBhvr>
                                    </p:animEffect>
                                  </p:childTnLst>
                                </p:cTn>
                              </p:par>
                              <p:par>
                                <p:cTn id="68" presetID="3" presetClass="entr" presetSubtype="5" fill="hold" grpId="0" nodeType="withEffect">
                                  <p:stCondLst>
                                    <p:cond delay="0"/>
                                  </p:stCondLst>
                                  <p:childTnLst>
                                    <p:set>
                                      <p:cBhvr>
                                        <p:cTn id="69" dur="1" fill="hold">
                                          <p:stCondLst>
                                            <p:cond delay="0"/>
                                          </p:stCondLst>
                                        </p:cTn>
                                        <p:tgtEl>
                                          <p:spTgt spid="29"/>
                                        </p:tgtEl>
                                        <p:attrNameLst>
                                          <p:attrName>style.visibility</p:attrName>
                                        </p:attrNameLst>
                                      </p:cBhvr>
                                      <p:to>
                                        <p:strVal val="visible"/>
                                      </p:to>
                                    </p:set>
                                    <p:animEffect transition="in" filter="blinds(vertical)">
                                      <p:cBhvr>
                                        <p:cTn id="70" dur="3000"/>
                                        <p:tgtEl>
                                          <p:spTgt spid="29"/>
                                        </p:tgtEl>
                                      </p:cBhvr>
                                    </p:animEffect>
                                  </p:childTnLst>
                                </p:cTn>
                              </p:par>
                              <p:par>
                                <p:cTn id="71" presetID="3" presetClass="entr" presetSubtype="5"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blinds(vertical)">
                                      <p:cBhvr>
                                        <p:cTn id="73" dur="3000"/>
                                        <p:tgtEl>
                                          <p:spTgt spid="30"/>
                                        </p:tgtEl>
                                      </p:cBhvr>
                                    </p:animEffect>
                                  </p:childTnLst>
                                </p:cTn>
                              </p:par>
                              <p:par>
                                <p:cTn id="74" presetID="3" presetClass="entr" presetSubtype="5" fill="hold" grpId="0" nodeType="with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blinds(vertical)">
                                      <p:cBhvr>
                                        <p:cTn id="76" dur="3000"/>
                                        <p:tgtEl>
                                          <p:spTgt spid="31"/>
                                        </p:tgtEl>
                                      </p:cBhvr>
                                    </p:animEffect>
                                  </p:childTnLst>
                                </p:cTn>
                              </p:par>
                              <p:par>
                                <p:cTn id="77" presetID="3" presetClass="entr" presetSubtype="5"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blinds(vertical)">
                                      <p:cBhvr>
                                        <p:cTn id="79" dur="3000"/>
                                        <p:tgtEl>
                                          <p:spTgt spid="32"/>
                                        </p:tgtEl>
                                      </p:cBhvr>
                                    </p:animEffect>
                                  </p:childTnLst>
                                </p:cTn>
                              </p:par>
                              <p:par>
                                <p:cTn id="80" presetID="3" presetClass="entr" presetSubtype="5"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blinds(vertical)">
                                      <p:cBhvr>
                                        <p:cTn id="82" dur="3000"/>
                                        <p:tgtEl>
                                          <p:spTgt spid="33"/>
                                        </p:tgtEl>
                                      </p:cBhvr>
                                    </p:animEffect>
                                  </p:childTnLst>
                                </p:cTn>
                              </p:par>
                              <p:par>
                                <p:cTn id="83" presetID="3" presetClass="entr" presetSubtype="5" fill="hold" grpId="0" nodeType="with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blinds(vertical)">
                                      <p:cBhvr>
                                        <p:cTn id="85" dur="3000"/>
                                        <p:tgtEl>
                                          <p:spTgt spid="34"/>
                                        </p:tgtEl>
                                      </p:cBhvr>
                                    </p:animEffect>
                                  </p:childTnLst>
                                </p:cTn>
                              </p:par>
                              <p:par>
                                <p:cTn id="86" presetID="3" presetClass="entr" presetSubtype="5" fill="hold" grpId="0" nodeType="with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blinds(vertical)">
                                      <p:cBhvr>
                                        <p:cTn id="88" dur="3000"/>
                                        <p:tgtEl>
                                          <p:spTgt spid="35"/>
                                        </p:tgtEl>
                                      </p:cBhvr>
                                    </p:animEffect>
                                  </p:childTnLst>
                                </p:cTn>
                              </p:par>
                              <p:par>
                                <p:cTn id="89" presetID="3" presetClass="entr" presetSubtype="5" fill="hold" grpId="0" nodeType="with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blinds(vertical)">
                                      <p:cBhvr>
                                        <p:cTn id="91" dur="3000"/>
                                        <p:tgtEl>
                                          <p:spTgt spid="36"/>
                                        </p:tgtEl>
                                      </p:cBhvr>
                                    </p:animEffect>
                                  </p:childTnLst>
                                </p:cTn>
                              </p:par>
                              <p:par>
                                <p:cTn id="92" presetID="3" presetClass="entr" presetSubtype="5" fill="hold" grpId="0" nodeType="withEffect">
                                  <p:stCondLst>
                                    <p:cond delay="0"/>
                                  </p:stCondLst>
                                  <p:childTnLst>
                                    <p:set>
                                      <p:cBhvr>
                                        <p:cTn id="93" dur="1" fill="hold">
                                          <p:stCondLst>
                                            <p:cond delay="0"/>
                                          </p:stCondLst>
                                        </p:cTn>
                                        <p:tgtEl>
                                          <p:spTgt spid="37"/>
                                        </p:tgtEl>
                                        <p:attrNameLst>
                                          <p:attrName>style.visibility</p:attrName>
                                        </p:attrNameLst>
                                      </p:cBhvr>
                                      <p:to>
                                        <p:strVal val="visible"/>
                                      </p:to>
                                    </p:set>
                                    <p:animEffect transition="in" filter="blinds(vertical)">
                                      <p:cBhvr>
                                        <p:cTn id="94" dur="3000"/>
                                        <p:tgtEl>
                                          <p:spTgt spid="37"/>
                                        </p:tgtEl>
                                      </p:cBhvr>
                                    </p:animEffect>
                                  </p:childTnLst>
                                </p:cTn>
                              </p:par>
                              <p:par>
                                <p:cTn id="95" presetID="3" presetClass="entr" presetSubtype="5"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Effect transition="in" filter="blinds(vertical)">
                                      <p:cBhvr>
                                        <p:cTn id="97" dur="3000"/>
                                        <p:tgtEl>
                                          <p:spTgt spid="38"/>
                                        </p:tgtEl>
                                      </p:cBhvr>
                                    </p:animEffect>
                                  </p:childTnLst>
                                </p:cTn>
                              </p:par>
                              <p:par>
                                <p:cTn id="98" presetID="3" presetClass="entr" presetSubtype="5" fill="hold" grpId="0" nodeType="withEffect">
                                  <p:stCondLst>
                                    <p:cond delay="0"/>
                                  </p:stCondLst>
                                  <p:childTnLst>
                                    <p:set>
                                      <p:cBhvr>
                                        <p:cTn id="99" dur="1" fill="hold">
                                          <p:stCondLst>
                                            <p:cond delay="0"/>
                                          </p:stCondLst>
                                        </p:cTn>
                                        <p:tgtEl>
                                          <p:spTgt spid="39"/>
                                        </p:tgtEl>
                                        <p:attrNameLst>
                                          <p:attrName>style.visibility</p:attrName>
                                        </p:attrNameLst>
                                      </p:cBhvr>
                                      <p:to>
                                        <p:strVal val="visible"/>
                                      </p:to>
                                    </p:set>
                                    <p:animEffect transition="in" filter="blinds(vertical)">
                                      <p:cBhvr>
                                        <p:cTn id="100" dur="3000"/>
                                        <p:tgtEl>
                                          <p:spTgt spid="39"/>
                                        </p:tgtEl>
                                      </p:cBhvr>
                                    </p:animEffect>
                                  </p:childTnLst>
                                </p:cTn>
                              </p:par>
                              <p:par>
                                <p:cTn id="101" presetID="3" presetClass="entr" presetSubtype="5" fill="hold" grpId="0" nodeType="with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blinds(vertical)">
                                      <p:cBhvr>
                                        <p:cTn id="103" dur="3000"/>
                                        <p:tgtEl>
                                          <p:spTgt spid="40"/>
                                        </p:tgtEl>
                                      </p:cBhvr>
                                    </p:animEffect>
                                  </p:childTnLst>
                                </p:cTn>
                              </p:par>
                              <p:par>
                                <p:cTn id="104" presetID="3" presetClass="entr" presetSubtype="5"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blinds(vertical)">
                                      <p:cBhvr>
                                        <p:cTn id="106" dur="3000"/>
                                        <p:tgtEl>
                                          <p:spTgt spid="41"/>
                                        </p:tgtEl>
                                      </p:cBhvr>
                                    </p:animEffect>
                                  </p:childTnLst>
                                </p:cTn>
                              </p:par>
                              <p:par>
                                <p:cTn id="107" presetID="3" presetClass="entr" presetSubtype="5" fill="hold" grpId="0" nodeType="with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blinds(vertical)">
                                      <p:cBhvr>
                                        <p:cTn id="109" dur="3000"/>
                                        <p:tgtEl>
                                          <p:spTgt spid="42"/>
                                        </p:tgtEl>
                                      </p:cBhvr>
                                    </p:animEffect>
                                  </p:childTnLst>
                                </p:cTn>
                              </p:par>
                              <p:par>
                                <p:cTn id="110" presetID="3" presetClass="entr" presetSubtype="5" fill="hold" grpId="0" nodeType="withEffect">
                                  <p:stCondLst>
                                    <p:cond delay="0"/>
                                  </p:stCondLst>
                                  <p:childTnLst>
                                    <p:set>
                                      <p:cBhvr>
                                        <p:cTn id="111" dur="1" fill="hold">
                                          <p:stCondLst>
                                            <p:cond delay="0"/>
                                          </p:stCondLst>
                                        </p:cTn>
                                        <p:tgtEl>
                                          <p:spTgt spid="43"/>
                                        </p:tgtEl>
                                        <p:attrNameLst>
                                          <p:attrName>style.visibility</p:attrName>
                                        </p:attrNameLst>
                                      </p:cBhvr>
                                      <p:to>
                                        <p:strVal val="visible"/>
                                      </p:to>
                                    </p:set>
                                    <p:animEffect transition="in" filter="blinds(vertical)">
                                      <p:cBhvr>
                                        <p:cTn id="112" dur="3000"/>
                                        <p:tgtEl>
                                          <p:spTgt spid="43"/>
                                        </p:tgtEl>
                                      </p:cBhvr>
                                    </p:animEffect>
                                  </p:childTnLst>
                                </p:cTn>
                              </p:par>
                              <p:par>
                                <p:cTn id="113" presetID="3" presetClass="entr" presetSubtype="5" fill="hold" grpId="0" nodeType="withEffect">
                                  <p:stCondLst>
                                    <p:cond delay="0"/>
                                  </p:stCondLst>
                                  <p:childTnLst>
                                    <p:set>
                                      <p:cBhvr>
                                        <p:cTn id="114" dur="1" fill="hold">
                                          <p:stCondLst>
                                            <p:cond delay="0"/>
                                          </p:stCondLst>
                                        </p:cTn>
                                        <p:tgtEl>
                                          <p:spTgt spid="44"/>
                                        </p:tgtEl>
                                        <p:attrNameLst>
                                          <p:attrName>style.visibility</p:attrName>
                                        </p:attrNameLst>
                                      </p:cBhvr>
                                      <p:to>
                                        <p:strVal val="visible"/>
                                      </p:to>
                                    </p:set>
                                    <p:animEffect transition="in" filter="blinds(vertical)">
                                      <p:cBhvr>
                                        <p:cTn id="115" dur="3000"/>
                                        <p:tgtEl>
                                          <p:spTgt spid="44"/>
                                        </p:tgtEl>
                                      </p:cBhvr>
                                    </p:animEffect>
                                  </p:childTnLst>
                                </p:cTn>
                              </p:par>
                              <p:par>
                                <p:cTn id="116" presetID="3" presetClass="entr" presetSubtype="5" fill="hold" grpId="0" nodeType="withEffect">
                                  <p:stCondLst>
                                    <p:cond delay="0"/>
                                  </p:stCondLst>
                                  <p:childTnLst>
                                    <p:set>
                                      <p:cBhvr>
                                        <p:cTn id="117" dur="1" fill="hold">
                                          <p:stCondLst>
                                            <p:cond delay="0"/>
                                          </p:stCondLst>
                                        </p:cTn>
                                        <p:tgtEl>
                                          <p:spTgt spid="45"/>
                                        </p:tgtEl>
                                        <p:attrNameLst>
                                          <p:attrName>style.visibility</p:attrName>
                                        </p:attrNameLst>
                                      </p:cBhvr>
                                      <p:to>
                                        <p:strVal val="visible"/>
                                      </p:to>
                                    </p:set>
                                    <p:animEffect transition="in" filter="blinds(vertical)">
                                      <p:cBhvr>
                                        <p:cTn id="118" dur="3000"/>
                                        <p:tgtEl>
                                          <p:spTgt spid="45"/>
                                        </p:tgtEl>
                                      </p:cBhvr>
                                    </p:animEffect>
                                  </p:childTnLst>
                                </p:cTn>
                              </p:par>
                              <p:par>
                                <p:cTn id="119" presetID="3" presetClass="entr" presetSubtype="5" fill="hold" grpId="0" nodeType="withEffect">
                                  <p:stCondLst>
                                    <p:cond delay="0"/>
                                  </p:stCondLst>
                                  <p:childTnLst>
                                    <p:set>
                                      <p:cBhvr>
                                        <p:cTn id="120" dur="1" fill="hold">
                                          <p:stCondLst>
                                            <p:cond delay="0"/>
                                          </p:stCondLst>
                                        </p:cTn>
                                        <p:tgtEl>
                                          <p:spTgt spid="46"/>
                                        </p:tgtEl>
                                        <p:attrNameLst>
                                          <p:attrName>style.visibility</p:attrName>
                                        </p:attrNameLst>
                                      </p:cBhvr>
                                      <p:to>
                                        <p:strVal val="visible"/>
                                      </p:to>
                                    </p:set>
                                    <p:animEffect transition="in" filter="blinds(vertical)">
                                      <p:cBhvr>
                                        <p:cTn id="121" dur="3000"/>
                                        <p:tgtEl>
                                          <p:spTgt spid="46"/>
                                        </p:tgtEl>
                                      </p:cBhvr>
                                    </p:animEffect>
                                  </p:childTnLst>
                                </p:cTn>
                              </p:par>
                              <p:par>
                                <p:cTn id="122" presetID="2" presetClass="entr" presetSubtype="4" fill="hold" grpId="1" nodeType="withEffect">
                                  <p:stCondLst>
                                    <p:cond delay="0"/>
                                  </p:stCondLst>
                                  <p:childTnLst>
                                    <p:set>
                                      <p:cBhvr>
                                        <p:cTn id="123" dur="1" fill="hold">
                                          <p:stCondLst>
                                            <p:cond delay="0"/>
                                          </p:stCondLst>
                                        </p:cTn>
                                        <p:tgtEl>
                                          <p:spTgt spid="28"/>
                                        </p:tgtEl>
                                        <p:attrNameLst>
                                          <p:attrName>style.visibility</p:attrName>
                                        </p:attrNameLst>
                                      </p:cBhvr>
                                      <p:to>
                                        <p:strVal val="visible"/>
                                      </p:to>
                                    </p:set>
                                    <p:anim calcmode="lin" valueType="num">
                                      <p:cBhvr additive="base">
                                        <p:cTn id="124" dur="3000" fill="hold"/>
                                        <p:tgtEl>
                                          <p:spTgt spid="28"/>
                                        </p:tgtEl>
                                        <p:attrNameLst>
                                          <p:attrName>ppt_x</p:attrName>
                                        </p:attrNameLst>
                                      </p:cBhvr>
                                      <p:tavLst>
                                        <p:tav tm="0">
                                          <p:val>
                                            <p:strVal val="#ppt_x"/>
                                          </p:val>
                                        </p:tav>
                                        <p:tav tm="100000">
                                          <p:val>
                                            <p:strVal val="#ppt_x"/>
                                          </p:val>
                                        </p:tav>
                                      </p:tavLst>
                                    </p:anim>
                                    <p:anim calcmode="lin" valueType="num">
                                      <p:cBhvr additive="base">
                                        <p:cTn id="125" dur="3000" fill="hold"/>
                                        <p:tgtEl>
                                          <p:spTgt spid="28"/>
                                        </p:tgtEl>
                                        <p:attrNameLst>
                                          <p:attrName>ppt_y</p:attrName>
                                        </p:attrNameLst>
                                      </p:cBhvr>
                                      <p:tavLst>
                                        <p:tav tm="0">
                                          <p:val>
                                            <p:strVal val="1+#ppt_h/2"/>
                                          </p:val>
                                        </p:tav>
                                        <p:tav tm="100000">
                                          <p:val>
                                            <p:strVal val="#ppt_y"/>
                                          </p:val>
                                        </p:tav>
                                      </p:tavLst>
                                    </p:anim>
                                  </p:childTnLst>
                                </p:cTn>
                              </p:par>
                              <p:par>
                                <p:cTn id="126" presetID="2" presetClass="entr" presetSubtype="4" fill="hold" grpId="1" nodeType="withEffect">
                                  <p:stCondLst>
                                    <p:cond delay="0"/>
                                  </p:stCondLst>
                                  <p:childTnLst>
                                    <p:set>
                                      <p:cBhvr>
                                        <p:cTn id="127" dur="1" fill="hold">
                                          <p:stCondLst>
                                            <p:cond delay="0"/>
                                          </p:stCondLst>
                                        </p:cTn>
                                        <p:tgtEl>
                                          <p:spTgt spid="29"/>
                                        </p:tgtEl>
                                        <p:attrNameLst>
                                          <p:attrName>style.visibility</p:attrName>
                                        </p:attrNameLst>
                                      </p:cBhvr>
                                      <p:to>
                                        <p:strVal val="visible"/>
                                      </p:to>
                                    </p:set>
                                    <p:anim calcmode="lin" valueType="num">
                                      <p:cBhvr additive="base">
                                        <p:cTn id="128" dur="3000" fill="hold"/>
                                        <p:tgtEl>
                                          <p:spTgt spid="29"/>
                                        </p:tgtEl>
                                        <p:attrNameLst>
                                          <p:attrName>ppt_x</p:attrName>
                                        </p:attrNameLst>
                                      </p:cBhvr>
                                      <p:tavLst>
                                        <p:tav tm="0">
                                          <p:val>
                                            <p:strVal val="#ppt_x"/>
                                          </p:val>
                                        </p:tav>
                                        <p:tav tm="100000">
                                          <p:val>
                                            <p:strVal val="#ppt_x"/>
                                          </p:val>
                                        </p:tav>
                                      </p:tavLst>
                                    </p:anim>
                                    <p:anim calcmode="lin" valueType="num">
                                      <p:cBhvr additive="base">
                                        <p:cTn id="129" dur="3000" fill="hold"/>
                                        <p:tgtEl>
                                          <p:spTgt spid="29"/>
                                        </p:tgtEl>
                                        <p:attrNameLst>
                                          <p:attrName>ppt_y</p:attrName>
                                        </p:attrNameLst>
                                      </p:cBhvr>
                                      <p:tavLst>
                                        <p:tav tm="0">
                                          <p:val>
                                            <p:strVal val="1+#ppt_h/2"/>
                                          </p:val>
                                        </p:tav>
                                        <p:tav tm="100000">
                                          <p:val>
                                            <p:strVal val="#ppt_y"/>
                                          </p:val>
                                        </p:tav>
                                      </p:tavLst>
                                    </p:anim>
                                  </p:childTnLst>
                                </p:cTn>
                              </p:par>
                              <p:par>
                                <p:cTn id="130" presetID="2" presetClass="entr" presetSubtype="4" fill="hold" grpId="1" nodeType="withEffect">
                                  <p:stCondLst>
                                    <p:cond delay="0"/>
                                  </p:stCondLst>
                                  <p:childTnLst>
                                    <p:set>
                                      <p:cBhvr>
                                        <p:cTn id="131" dur="1" fill="hold">
                                          <p:stCondLst>
                                            <p:cond delay="0"/>
                                          </p:stCondLst>
                                        </p:cTn>
                                        <p:tgtEl>
                                          <p:spTgt spid="30"/>
                                        </p:tgtEl>
                                        <p:attrNameLst>
                                          <p:attrName>style.visibility</p:attrName>
                                        </p:attrNameLst>
                                      </p:cBhvr>
                                      <p:to>
                                        <p:strVal val="visible"/>
                                      </p:to>
                                    </p:set>
                                    <p:anim calcmode="lin" valueType="num">
                                      <p:cBhvr additive="base">
                                        <p:cTn id="132" dur="3000" fill="hold"/>
                                        <p:tgtEl>
                                          <p:spTgt spid="30"/>
                                        </p:tgtEl>
                                        <p:attrNameLst>
                                          <p:attrName>ppt_x</p:attrName>
                                        </p:attrNameLst>
                                      </p:cBhvr>
                                      <p:tavLst>
                                        <p:tav tm="0">
                                          <p:val>
                                            <p:strVal val="#ppt_x"/>
                                          </p:val>
                                        </p:tav>
                                        <p:tav tm="100000">
                                          <p:val>
                                            <p:strVal val="#ppt_x"/>
                                          </p:val>
                                        </p:tav>
                                      </p:tavLst>
                                    </p:anim>
                                    <p:anim calcmode="lin" valueType="num">
                                      <p:cBhvr additive="base">
                                        <p:cTn id="133" dur="3000" fill="hold"/>
                                        <p:tgtEl>
                                          <p:spTgt spid="30"/>
                                        </p:tgtEl>
                                        <p:attrNameLst>
                                          <p:attrName>ppt_y</p:attrName>
                                        </p:attrNameLst>
                                      </p:cBhvr>
                                      <p:tavLst>
                                        <p:tav tm="0">
                                          <p:val>
                                            <p:strVal val="1+#ppt_h/2"/>
                                          </p:val>
                                        </p:tav>
                                        <p:tav tm="100000">
                                          <p:val>
                                            <p:strVal val="#ppt_y"/>
                                          </p:val>
                                        </p:tav>
                                      </p:tavLst>
                                    </p:anim>
                                  </p:childTnLst>
                                </p:cTn>
                              </p:par>
                              <p:par>
                                <p:cTn id="134" presetID="2" presetClass="entr" presetSubtype="4" fill="hold" grpId="1"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ppt_x"/>
                                          </p:val>
                                        </p:tav>
                                        <p:tav tm="100000">
                                          <p:val>
                                            <p:strVal val="#ppt_x"/>
                                          </p:val>
                                        </p:tav>
                                      </p:tavLst>
                                    </p:anim>
                                    <p:anim calcmode="lin" valueType="num">
                                      <p:cBhvr additive="base">
                                        <p:cTn id="137" dur="3000" fill="hold"/>
                                        <p:tgtEl>
                                          <p:spTgt spid="31"/>
                                        </p:tgtEl>
                                        <p:attrNameLst>
                                          <p:attrName>ppt_y</p:attrName>
                                        </p:attrNameLst>
                                      </p:cBhvr>
                                      <p:tavLst>
                                        <p:tav tm="0">
                                          <p:val>
                                            <p:strVal val="1+#ppt_h/2"/>
                                          </p:val>
                                        </p:tav>
                                        <p:tav tm="100000">
                                          <p:val>
                                            <p:strVal val="#ppt_y"/>
                                          </p:val>
                                        </p:tav>
                                      </p:tavLst>
                                    </p:anim>
                                  </p:childTnLst>
                                </p:cTn>
                              </p:par>
                              <p:par>
                                <p:cTn id="138" presetID="2" presetClass="entr" presetSubtype="4" fill="hold" grpId="1" nodeType="withEffect">
                                  <p:stCondLst>
                                    <p:cond delay="0"/>
                                  </p:stCondLst>
                                  <p:childTnLst>
                                    <p:set>
                                      <p:cBhvr>
                                        <p:cTn id="139" dur="1" fill="hold">
                                          <p:stCondLst>
                                            <p:cond delay="0"/>
                                          </p:stCondLst>
                                        </p:cTn>
                                        <p:tgtEl>
                                          <p:spTgt spid="32"/>
                                        </p:tgtEl>
                                        <p:attrNameLst>
                                          <p:attrName>style.visibility</p:attrName>
                                        </p:attrNameLst>
                                      </p:cBhvr>
                                      <p:to>
                                        <p:strVal val="visible"/>
                                      </p:to>
                                    </p:set>
                                    <p:anim calcmode="lin" valueType="num">
                                      <p:cBhvr additive="base">
                                        <p:cTn id="140" dur="3000" fill="hold"/>
                                        <p:tgtEl>
                                          <p:spTgt spid="32"/>
                                        </p:tgtEl>
                                        <p:attrNameLst>
                                          <p:attrName>ppt_x</p:attrName>
                                        </p:attrNameLst>
                                      </p:cBhvr>
                                      <p:tavLst>
                                        <p:tav tm="0">
                                          <p:val>
                                            <p:strVal val="#ppt_x"/>
                                          </p:val>
                                        </p:tav>
                                        <p:tav tm="100000">
                                          <p:val>
                                            <p:strVal val="#ppt_x"/>
                                          </p:val>
                                        </p:tav>
                                      </p:tavLst>
                                    </p:anim>
                                    <p:anim calcmode="lin" valueType="num">
                                      <p:cBhvr additive="base">
                                        <p:cTn id="141" dur="3000" fill="hold"/>
                                        <p:tgtEl>
                                          <p:spTgt spid="32"/>
                                        </p:tgtEl>
                                        <p:attrNameLst>
                                          <p:attrName>ppt_y</p:attrName>
                                        </p:attrNameLst>
                                      </p:cBhvr>
                                      <p:tavLst>
                                        <p:tav tm="0">
                                          <p:val>
                                            <p:strVal val="1+#ppt_h/2"/>
                                          </p:val>
                                        </p:tav>
                                        <p:tav tm="100000">
                                          <p:val>
                                            <p:strVal val="#ppt_y"/>
                                          </p:val>
                                        </p:tav>
                                      </p:tavLst>
                                    </p:anim>
                                  </p:childTnLst>
                                </p:cTn>
                              </p:par>
                              <p:par>
                                <p:cTn id="142" presetID="2" presetClass="entr" presetSubtype="4" fill="hold" grpId="1" nodeType="withEffect">
                                  <p:stCondLst>
                                    <p:cond delay="0"/>
                                  </p:stCondLst>
                                  <p:childTnLst>
                                    <p:set>
                                      <p:cBhvr>
                                        <p:cTn id="143" dur="1" fill="hold">
                                          <p:stCondLst>
                                            <p:cond delay="0"/>
                                          </p:stCondLst>
                                        </p:cTn>
                                        <p:tgtEl>
                                          <p:spTgt spid="33"/>
                                        </p:tgtEl>
                                        <p:attrNameLst>
                                          <p:attrName>style.visibility</p:attrName>
                                        </p:attrNameLst>
                                      </p:cBhvr>
                                      <p:to>
                                        <p:strVal val="visible"/>
                                      </p:to>
                                    </p:set>
                                    <p:anim calcmode="lin" valueType="num">
                                      <p:cBhvr additive="base">
                                        <p:cTn id="144" dur="3000" fill="hold"/>
                                        <p:tgtEl>
                                          <p:spTgt spid="33"/>
                                        </p:tgtEl>
                                        <p:attrNameLst>
                                          <p:attrName>ppt_x</p:attrName>
                                        </p:attrNameLst>
                                      </p:cBhvr>
                                      <p:tavLst>
                                        <p:tav tm="0">
                                          <p:val>
                                            <p:strVal val="#ppt_x"/>
                                          </p:val>
                                        </p:tav>
                                        <p:tav tm="100000">
                                          <p:val>
                                            <p:strVal val="#ppt_x"/>
                                          </p:val>
                                        </p:tav>
                                      </p:tavLst>
                                    </p:anim>
                                    <p:anim calcmode="lin" valueType="num">
                                      <p:cBhvr additive="base">
                                        <p:cTn id="145" dur="3000" fill="hold"/>
                                        <p:tgtEl>
                                          <p:spTgt spid="33"/>
                                        </p:tgtEl>
                                        <p:attrNameLst>
                                          <p:attrName>ppt_y</p:attrName>
                                        </p:attrNameLst>
                                      </p:cBhvr>
                                      <p:tavLst>
                                        <p:tav tm="0">
                                          <p:val>
                                            <p:strVal val="1+#ppt_h/2"/>
                                          </p:val>
                                        </p:tav>
                                        <p:tav tm="100000">
                                          <p:val>
                                            <p:strVal val="#ppt_y"/>
                                          </p:val>
                                        </p:tav>
                                      </p:tavLst>
                                    </p:anim>
                                  </p:childTnLst>
                                </p:cTn>
                              </p:par>
                              <p:par>
                                <p:cTn id="146" presetID="2" presetClass="entr" presetSubtype="4" fill="hold" grpId="1" nodeType="withEffect">
                                  <p:stCondLst>
                                    <p:cond delay="0"/>
                                  </p:stCondLst>
                                  <p:childTnLst>
                                    <p:set>
                                      <p:cBhvr>
                                        <p:cTn id="147" dur="1" fill="hold">
                                          <p:stCondLst>
                                            <p:cond delay="0"/>
                                          </p:stCondLst>
                                        </p:cTn>
                                        <p:tgtEl>
                                          <p:spTgt spid="34"/>
                                        </p:tgtEl>
                                        <p:attrNameLst>
                                          <p:attrName>style.visibility</p:attrName>
                                        </p:attrNameLst>
                                      </p:cBhvr>
                                      <p:to>
                                        <p:strVal val="visible"/>
                                      </p:to>
                                    </p:set>
                                    <p:anim calcmode="lin" valueType="num">
                                      <p:cBhvr additive="base">
                                        <p:cTn id="148" dur="3000" fill="hold"/>
                                        <p:tgtEl>
                                          <p:spTgt spid="34"/>
                                        </p:tgtEl>
                                        <p:attrNameLst>
                                          <p:attrName>ppt_x</p:attrName>
                                        </p:attrNameLst>
                                      </p:cBhvr>
                                      <p:tavLst>
                                        <p:tav tm="0">
                                          <p:val>
                                            <p:strVal val="#ppt_x"/>
                                          </p:val>
                                        </p:tav>
                                        <p:tav tm="100000">
                                          <p:val>
                                            <p:strVal val="#ppt_x"/>
                                          </p:val>
                                        </p:tav>
                                      </p:tavLst>
                                    </p:anim>
                                    <p:anim calcmode="lin" valueType="num">
                                      <p:cBhvr additive="base">
                                        <p:cTn id="149" dur="3000" fill="hold"/>
                                        <p:tgtEl>
                                          <p:spTgt spid="34"/>
                                        </p:tgtEl>
                                        <p:attrNameLst>
                                          <p:attrName>ppt_y</p:attrName>
                                        </p:attrNameLst>
                                      </p:cBhvr>
                                      <p:tavLst>
                                        <p:tav tm="0">
                                          <p:val>
                                            <p:strVal val="1+#ppt_h/2"/>
                                          </p:val>
                                        </p:tav>
                                        <p:tav tm="100000">
                                          <p:val>
                                            <p:strVal val="#ppt_y"/>
                                          </p:val>
                                        </p:tav>
                                      </p:tavLst>
                                    </p:anim>
                                  </p:childTnLst>
                                </p:cTn>
                              </p:par>
                              <p:par>
                                <p:cTn id="150" presetID="2" presetClass="entr" presetSubtype="4" fill="hold" grpId="1" nodeType="withEffect">
                                  <p:stCondLst>
                                    <p:cond delay="0"/>
                                  </p:stCondLst>
                                  <p:childTnLst>
                                    <p:set>
                                      <p:cBhvr>
                                        <p:cTn id="151" dur="1" fill="hold">
                                          <p:stCondLst>
                                            <p:cond delay="0"/>
                                          </p:stCondLst>
                                        </p:cTn>
                                        <p:tgtEl>
                                          <p:spTgt spid="35"/>
                                        </p:tgtEl>
                                        <p:attrNameLst>
                                          <p:attrName>style.visibility</p:attrName>
                                        </p:attrNameLst>
                                      </p:cBhvr>
                                      <p:to>
                                        <p:strVal val="visible"/>
                                      </p:to>
                                    </p:set>
                                    <p:anim calcmode="lin" valueType="num">
                                      <p:cBhvr additive="base">
                                        <p:cTn id="152" dur="3000" fill="hold"/>
                                        <p:tgtEl>
                                          <p:spTgt spid="35"/>
                                        </p:tgtEl>
                                        <p:attrNameLst>
                                          <p:attrName>ppt_x</p:attrName>
                                        </p:attrNameLst>
                                      </p:cBhvr>
                                      <p:tavLst>
                                        <p:tav tm="0">
                                          <p:val>
                                            <p:strVal val="#ppt_x"/>
                                          </p:val>
                                        </p:tav>
                                        <p:tav tm="100000">
                                          <p:val>
                                            <p:strVal val="#ppt_x"/>
                                          </p:val>
                                        </p:tav>
                                      </p:tavLst>
                                    </p:anim>
                                    <p:anim calcmode="lin" valueType="num">
                                      <p:cBhvr additive="base">
                                        <p:cTn id="153" dur="3000" fill="hold"/>
                                        <p:tgtEl>
                                          <p:spTgt spid="35"/>
                                        </p:tgtEl>
                                        <p:attrNameLst>
                                          <p:attrName>ppt_y</p:attrName>
                                        </p:attrNameLst>
                                      </p:cBhvr>
                                      <p:tavLst>
                                        <p:tav tm="0">
                                          <p:val>
                                            <p:strVal val="1+#ppt_h/2"/>
                                          </p:val>
                                        </p:tav>
                                        <p:tav tm="100000">
                                          <p:val>
                                            <p:strVal val="#ppt_y"/>
                                          </p:val>
                                        </p:tav>
                                      </p:tavLst>
                                    </p:anim>
                                  </p:childTnLst>
                                </p:cTn>
                              </p:par>
                              <p:par>
                                <p:cTn id="154" presetID="2" presetClass="entr" presetSubtype="4" fill="hold" grpId="1" nodeType="withEffect">
                                  <p:stCondLst>
                                    <p:cond delay="0"/>
                                  </p:stCondLst>
                                  <p:childTnLst>
                                    <p:set>
                                      <p:cBhvr>
                                        <p:cTn id="155" dur="1" fill="hold">
                                          <p:stCondLst>
                                            <p:cond delay="0"/>
                                          </p:stCondLst>
                                        </p:cTn>
                                        <p:tgtEl>
                                          <p:spTgt spid="36"/>
                                        </p:tgtEl>
                                        <p:attrNameLst>
                                          <p:attrName>style.visibility</p:attrName>
                                        </p:attrNameLst>
                                      </p:cBhvr>
                                      <p:to>
                                        <p:strVal val="visible"/>
                                      </p:to>
                                    </p:set>
                                    <p:anim calcmode="lin" valueType="num">
                                      <p:cBhvr additive="base">
                                        <p:cTn id="156" dur="3000" fill="hold"/>
                                        <p:tgtEl>
                                          <p:spTgt spid="36"/>
                                        </p:tgtEl>
                                        <p:attrNameLst>
                                          <p:attrName>ppt_x</p:attrName>
                                        </p:attrNameLst>
                                      </p:cBhvr>
                                      <p:tavLst>
                                        <p:tav tm="0">
                                          <p:val>
                                            <p:strVal val="#ppt_x"/>
                                          </p:val>
                                        </p:tav>
                                        <p:tav tm="100000">
                                          <p:val>
                                            <p:strVal val="#ppt_x"/>
                                          </p:val>
                                        </p:tav>
                                      </p:tavLst>
                                    </p:anim>
                                    <p:anim calcmode="lin" valueType="num">
                                      <p:cBhvr additive="base">
                                        <p:cTn id="157" dur="3000" fill="hold"/>
                                        <p:tgtEl>
                                          <p:spTgt spid="36"/>
                                        </p:tgtEl>
                                        <p:attrNameLst>
                                          <p:attrName>ppt_y</p:attrName>
                                        </p:attrNameLst>
                                      </p:cBhvr>
                                      <p:tavLst>
                                        <p:tav tm="0">
                                          <p:val>
                                            <p:strVal val="1+#ppt_h/2"/>
                                          </p:val>
                                        </p:tav>
                                        <p:tav tm="100000">
                                          <p:val>
                                            <p:strVal val="#ppt_y"/>
                                          </p:val>
                                        </p:tav>
                                      </p:tavLst>
                                    </p:anim>
                                  </p:childTnLst>
                                </p:cTn>
                              </p:par>
                              <p:par>
                                <p:cTn id="158" presetID="2" presetClass="entr" presetSubtype="4" fill="hold" grpId="1" nodeType="withEffect">
                                  <p:stCondLst>
                                    <p:cond delay="0"/>
                                  </p:stCondLst>
                                  <p:childTnLst>
                                    <p:set>
                                      <p:cBhvr>
                                        <p:cTn id="159" dur="1" fill="hold">
                                          <p:stCondLst>
                                            <p:cond delay="0"/>
                                          </p:stCondLst>
                                        </p:cTn>
                                        <p:tgtEl>
                                          <p:spTgt spid="37"/>
                                        </p:tgtEl>
                                        <p:attrNameLst>
                                          <p:attrName>style.visibility</p:attrName>
                                        </p:attrNameLst>
                                      </p:cBhvr>
                                      <p:to>
                                        <p:strVal val="visible"/>
                                      </p:to>
                                    </p:set>
                                    <p:anim calcmode="lin" valueType="num">
                                      <p:cBhvr additive="base">
                                        <p:cTn id="160" dur="3000" fill="hold"/>
                                        <p:tgtEl>
                                          <p:spTgt spid="37"/>
                                        </p:tgtEl>
                                        <p:attrNameLst>
                                          <p:attrName>ppt_x</p:attrName>
                                        </p:attrNameLst>
                                      </p:cBhvr>
                                      <p:tavLst>
                                        <p:tav tm="0">
                                          <p:val>
                                            <p:strVal val="#ppt_x"/>
                                          </p:val>
                                        </p:tav>
                                        <p:tav tm="100000">
                                          <p:val>
                                            <p:strVal val="#ppt_x"/>
                                          </p:val>
                                        </p:tav>
                                      </p:tavLst>
                                    </p:anim>
                                    <p:anim calcmode="lin" valueType="num">
                                      <p:cBhvr additive="base">
                                        <p:cTn id="161" dur="3000" fill="hold"/>
                                        <p:tgtEl>
                                          <p:spTgt spid="37"/>
                                        </p:tgtEl>
                                        <p:attrNameLst>
                                          <p:attrName>ppt_y</p:attrName>
                                        </p:attrNameLst>
                                      </p:cBhvr>
                                      <p:tavLst>
                                        <p:tav tm="0">
                                          <p:val>
                                            <p:strVal val="1+#ppt_h/2"/>
                                          </p:val>
                                        </p:tav>
                                        <p:tav tm="100000">
                                          <p:val>
                                            <p:strVal val="#ppt_y"/>
                                          </p:val>
                                        </p:tav>
                                      </p:tavLst>
                                    </p:anim>
                                  </p:childTnLst>
                                </p:cTn>
                              </p:par>
                              <p:par>
                                <p:cTn id="162" presetID="2" presetClass="entr" presetSubtype="4" fill="hold" grpId="1" nodeType="withEffect">
                                  <p:stCondLst>
                                    <p:cond delay="0"/>
                                  </p:stCondLst>
                                  <p:childTnLst>
                                    <p:set>
                                      <p:cBhvr>
                                        <p:cTn id="163" dur="1" fill="hold">
                                          <p:stCondLst>
                                            <p:cond delay="0"/>
                                          </p:stCondLst>
                                        </p:cTn>
                                        <p:tgtEl>
                                          <p:spTgt spid="38"/>
                                        </p:tgtEl>
                                        <p:attrNameLst>
                                          <p:attrName>style.visibility</p:attrName>
                                        </p:attrNameLst>
                                      </p:cBhvr>
                                      <p:to>
                                        <p:strVal val="visible"/>
                                      </p:to>
                                    </p:set>
                                    <p:anim calcmode="lin" valueType="num">
                                      <p:cBhvr additive="base">
                                        <p:cTn id="164" dur="3000" fill="hold"/>
                                        <p:tgtEl>
                                          <p:spTgt spid="38"/>
                                        </p:tgtEl>
                                        <p:attrNameLst>
                                          <p:attrName>ppt_x</p:attrName>
                                        </p:attrNameLst>
                                      </p:cBhvr>
                                      <p:tavLst>
                                        <p:tav tm="0">
                                          <p:val>
                                            <p:strVal val="#ppt_x"/>
                                          </p:val>
                                        </p:tav>
                                        <p:tav tm="100000">
                                          <p:val>
                                            <p:strVal val="#ppt_x"/>
                                          </p:val>
                                        </p:tav>
                                      </p:tavLst>
                                    </p:anim>
                                    <p:anim calcmode="lin" valueType="num">
                                      <p:cBhvr additive="base">
                                        <p:cTn id="165" dur="3000" fill="hold"/>
                                        <p:tgtEl>
                                          <p:spTgt spid="38"/>
                                        </p:tgtEl>
                                        <p:attrNameLst>
                                          <p:attrName>ppt_y</p:attrName>
                                        </p:attrNameLst>
                                      </p:cBhvr>
                                      <p:tavLst>
                                        <p:tav tm="0">
                                          <p:val>
                                            <p:strVal val="1+#ppt_h/2"/>
                                          </p:val>
                                        </p:tav>
                                        <p:tav tm="100000">
                                          <p:val>
                                            <p:strVal val="#ppt_y"/>
                                          </p:val>
                                        </p:tav>
                                      </p:tavLst>
                                    </p:anim>
                                  </p:childTnLst>
                                </p:cTn>
                              </p:par>
                              <p:par>
                                <p:cTn id="166" presetID="2" presetClass="entr" presetSubtype="4" fill="hold" grpId="1" nodeType="withEffect">
                                  <p:stCondLst>
                                    <p:cond delay="0"/>
                                  </p:stCondLst>
                                  <p:childTnLst>
                                    <p:set>
                                      <p:cBhvr>
                                        <p:cTn id="167" dur="1" fill="hold">
                                          <p:stCondLst>
                                            <p:cond delay="0"/>
                                          </p:stCondLst>
                                        </p:cTn>
                                        <p:tgtEl>
                                          <p:spTgt spid="39"/>
                                        </p:tgtEl>
                                        <p:attrNameLst>
                                          <p:attrName>style.visibility</p:attrName>
                                        </p:attrNameLst>
                                      </p:cBhvr>
                                      <p:to>
                                        <p:strVal val="visible"/>
                                      </p:to>
                                    </p:set>
                                    <p:anim calcmode="lin" valueType="num">
                                      <p:cBhvr additive="base">
                                        <p:cTn id="168" dur="3000" fill="hold"/>
                                        <p:tgtEl>
                                          <p:spTgt spid="39"/>
                                        </p:tgtEl>
                                        <p:attrNameLst>
                                          <p:attrName>ppt_x</p:attrName>
                                        </p:attrNameLst>
                                      </p:cBhvr>
                                      <p:tavLst>
                                        <p:tav tm="0">
                                          <p:val>
                                            <p:strVal val="#ppt_x"/>
                                          </p:val>
                                        </p:tav>
                                        <p:tav tm="100000">
                                          <p:val>
                                            <p:strVal val="#ppt_x"/>
                                          </p:val>
                                        </p:tav>
                                      </p:tavLst>
                                    </p:anim>
                                    <p:anim calcmode="lin" valueType="num">
                                      <p:cBhvr additive="base">
                                        <p:cTn id="169" dur="3000" fill="hold"/>
                                        <p:tgtEl>
                                          <p:spTgt spid="39"/>
                                        </p:tgtEl>
                                        <p:attrNameLst>
                                          <p:attrName>ppt_y</p:attrName>
                                        </p:attrNameLst>
                                      </p:cBhvr>
                                      <p:tavLst>
                                        <p:tav tm="0">
                                          <p:val>
                                            <p:strVal val="1+#ppt_h/2"/>
                                          </p:val>
                                        </p:tav>
                                        <p:tav tm="100000">
                                          <p:val>
                                            <p:strVal val="#ppt_y"/>
                                          </p:val>
                                        </p:tav>
                                      </p:tavLst>
                                    </p:anim>
                                  </p:childTnLst>
                                </p:cTn>
                              </p:par>
                              <p:par>
                                <p:cTn id="170" presetID="2" presetClass="entr" presetSubtype="4" fill="hold" grpId="1" nodeType="withEffect">
                                  <p:stCondLst>
                                    <p:cond delay="0"/>
                                  </p:stCondLst>
                                  <p:childTnLst>
                                    <p:set>
                                      <p:cBhvr>
                                        <p:cTn id="171" dur="1" fill="hold">
                                          <p:stCondLst>
                                            <p:cond delay="0"/>
                                          </p:stCondLst>
                                        </p:cTn>
                                        <p:tgtEl>
                                          <p:spTgt spid="40"/>
                                        </p:tgtEl>
                                        <p:attrNameLst>
                                          <p:attrName>style.visibility</p:attrName>
                                        </p:attrNameLst>
                                      </p:cBhvr>
                                      <p:to>
                                        <p:strVal val="visible"/>
                                      </p:to>
                                    </p:set>
                                    <p:anim calcmode="lin" valueType="num">
                                      <p:cBhvr additive="base">
                                        <p:cTn id="172" dur="3000" fill="hold"/>
                                        <p:tgtEl>
                                          <p:spTgt spid="40"/>
                                        </p:tgtEl>
                                        <p:attrNameLst>
                                          <p:attrName>ppt_x</p:attrName>
                                        </p:attrNameLst>
                                      </p:cBhvr>
                                      <p:tavLst>
                                        <p:tav tm="0">
                                          <p:val>
                                            <p:strVal val="#ppt_x"/>
                                          </p:val>
                                        </p:tav>
                                        <p:tav tm="100000">
                                          <p:val>
                                            <p:strVal val="#ppt_x"/>
                                          </p:val>
                                        </p:tav>
                                      </p:tavLst>
                                    </p:anim>
                                    <p:anim calcmode="lin" valueType="num">
                                      <p:cBhvr additive="base">
                                        <p:cTn id="173" dur="3000" fill="hold"/>
                                        <p:tgtEl>
                                          <p:spTgt spid="40"/>
                                        </p:tgtEl>
                                        <p:attrNameLst>
                                          <p:attrName>ppt_y</p:attrName>
                                        </p:attrNameLst>
                                      </p:cBhvr>
                                      <p:tavLst>
                                        <p:tav tm="0">
                                          <p:val>
                                            <p:strVal val="1+#ppt_h/2"/>
                                          </p:val>
                                        </p:tav>
                                        <p:tav tm="100000">
                                          <p:val>
                                            <p:strVal val="#ppt_y"/>
                                          </p:val>
                                        </p:tav>
                                      </p:tavLst>
                                    </p:anim>
                                  </p:childTnLst>
                                </p:cTn>
                              </p:par>
                              <p:par>
                                <p:cTn id="174" presetID="2" presetClass="entr" presetSubtype="4" fill="hold" grpId="1" nodeType="withEffect">
                                  <p:stCondLst>
                                    <p:cond delay="0"/>
                                  </p:stCondLst>
                                  <p:childTnLst>
                                    <p:set>
                                      <p:cBhvr>
                                        <p:cTn id="175" dur="1" fill="hold">
                                          <p:stCondLst>
                                            <p:cond delay="0"/>
                                          </p:stCondLst>
                                        </p:cTn>
                                        <p:tgtEl>
                                          <p:spTgt spid="41"/>
                                        </p:tgtEl>
                                        <p:attrNameLst>
                                          <p:attrName>style.visibility</p:attrName>
                                        </p:attrNameLst>
                                      </p:cBhvr>
                                      <p:to>
                                        <p:strVal val="visible"/>
                                      </p:to>
                                    </p:set>
                                    <p:anim calcmode="lin" valueType="num">
                                      <p:cBhvr additive="base">
                                        <p:cTn id="176" dur="3000" fill="hold"/>
                                        <p:tgtEl>
                                          <p:spTgt spid="41"/>
                                        </p:tgtEl>
                                        <p:attrNameLst>
                                          <p:attrName>ppt_x</p:attrName>
                                        </p:attrNameLst>
                                      </p:cBhvr>
                                      <p:tavLst>
                                        <p:tav tm="0">
                                          <p:val>
                                            <p:strVal val="#ppt_x"/>
                                          </p:val>
                                        </p:tav>
                                        <p:tav tm="100000">
                                          <p:val>
                                            <p:strVal val="#ppt_x"/>
                                          </p:val>
                                        </p:tav>
                                      </p:tavLst>
                                    </p:anim>
                                    <p:anim calcmode="lin" valueType="num">
                                      <p:cBhvr additive="base">
                                        <p:cTn id="177" dur="3000" fill="hold"/>
                                        <p:tgtEl>
                                          <p:spTgt spid="41"/>
                                        </p:tgtEl>
                                        <p:attrNameLst>
                                          <p:attrName>ppt_y</p:attrName>
                                        </p:attrNameLst>
                                      </p:cBhvr>
                                      <p:tavLst>
                                        <p:tav tm="0">
                                          <p:val>
                                            <p:strVal val="1+#ppt_h/2"/>
                                          </p:val>
                                        </p:tav>
                                        <p:tav tm="100000">
                                          <p:val>
                                            <p:strVal val="#ppt_y"/>
                                          </p:val>
                                        </p:tav>
                                      </p:tavLst>
                                    </p:anim>
                                  </p:childTnLst>
                                </p:cTn>
                              </p:par>
                              <p:par>
                                <p:cTn id="178" presetID="2" presetClass="entr" presetSubtype="4" fill="hold" grpId="1" nodeType="withEffect">
                                  <p:stCondLst>
                                    <p:cond delay="0"/>
                                  </p:stCondLst>
                                  <p:childTnLst>
                                    <p:set>
                                      <p:cBhvr>
                                        <p:cTn id="179" dur="1" fill="hold">
                                          <p:stCondLst>
                                            <p:cond delay="0"/>
                                          </p:stCondLst>
                                        </p:cTn>
                                        <p:tgtEl>
                                          <p:spTgt spid="42"/>
                                        </p:tgtEl>
                                        <p:attrNameLst>
                                          <p:attrName>style.visibility</p:attrName>
                                        </p:attrNameLst>
                                      </p:cBhvr>
                                      <p:to>
                                        <p:strVal val="visible"/>
                                      </p:to>
                                    </p:set>
                                    <p:anim calcmode="lin" valueType="num">
                                      <p:cBhvr additive="base">
                                        <p:cTn id="180" dur="3000" fill="hold"/>
                                        <p:tgtEl>
                                          <p:spTgt spid="42"/>
                                        </p:tgtEl>
                                        <p:attrNameLst>
                                          <p:attrName>ppt_x</p:attrName>
                                        </p:attrNameLst>
                                      </p:cBhvr>
                                      <p:tavLst>
                                        <p:tav tm="0">
                                          <p:val>
                                            <p:strVal val="#ppt_x"/>
                                          </p:val>
                                        </p:tav>
                                        <p:tav tm="100000">
                                          <p:val>
                                            <p:strVal val="#ppt_x"/>
                                          </p:val>
                                        </p:tav>
                                      </p:tavLst>
                                    </p:anim>
                                    <p:anim calcmode="lin" valueType="num">
                                      <p:cBhvr additive="base">
                                        <p:cTn id="181" dur="3000" fill="hold"/>
                                        <p:tgtEl>
                                          <p:spTgt spid="42"/>
                                        </p:tgtEl>
                                        <p:attrNameLst>
                                          <p:attrName>ppt_y</p:attrName>
                                        </p:attrNameLst>
                                      </p:cBhvr>
                                      <p:tavLst>
                                        <p:tav tm="0">
                                          <p:val>
                                            <p:strVal val="1+#ppt_h/2"/>
                                          </p:val>
                                        </p:tav>
                                        <p:tav tm="100000">
                                          <p:val>
                                            <p:strVal val="#ppt_y"/>
                                          </p:val>
                                        </p:tav>
                                      </p:tavLst>
                                    </p:anim>
                                  </p:childTnLst>
                                </p:cTn>
                              </p:par>
                              <p:par>
                                <p:cTn id="182" presetID="2" presetClass="entr" presetSubtype="4" fill="hold" grpId="1" nodeType="withEffect">
                                  <p:stCondLst>
                                    <p:cond delay="0"/>
                                  </p:stCondLst>
                                  <p:childTnLst>
                                    <p:set>
                                      <p:cBhvr>
                                        <p:cTn id="183" dur="1" fill="hold">
                                          <p:stCondLst>
                                            <p:cond delay="0"/>
                                          </p:stCondLst>
                                        </p:cTn>
                                        <p:tgtEl>
                                          <p:spTgt spid="43"/>
                                        </p:tgtEl>
                                        <p:attrNameLst>
                                          <p:attrName>style.visibility</p:attrName>
                                        </p:attrNameLst>
                                      </p:cBhvr>
                                      <p:to>
                                        <p:strVal val="visible"/>
                                      </p:to>
                                    </p:set>
                                    <p:anim calcmode="lin" valueType="num">
                                      <p:cBhvr additive="base">
                                        <p:cTn id="184" dur="3000" fill="hold"/>
                                        <p:tgtEl>
                                          <p:spTgt spid="43"/>
                                        </p:tgtEl>
                                        <p:attrNameLst>
                                          <p:attrName>ppt_x</p:attrName>
                                        </p:attrNameLst>
                                      </p:cBhvr>
                                      <p:tavLst>
                                        <p:tav tm="0">
                                          <p:val>
                                            <p:strVal val="#ppt_x"/>
                                          </p:val>
                                        </p:tav>
                                        <p:tav tm="100000">
                                          <p:val>
                                            <p:strVal val="#ppt_x"/>
                                          </p:val>
                                        </p:tav>
                                      </p:tavLst>
                                    </p:anim>
                                    <p:anim calcmode="lin" valueType="num">
                                      <p:cBhvr additive="base">
                                        <p:cTn id="185" dur="3000" fill="hold"/>
                                        <p:tgtEl>
                                          <p:spTgt spid="43"/>
                                        </p:tgtEl>
                                        <p:attrNameLst>
                                          <p:attrName>ppt_y</p:attrName>
                                        </p:attrNameLst>
                                      </p:cBhvr>
                                      <p:tavLst>
                                        <p:tav tm="0">
                                          <p:val>
                                            <p:strVal val="1+#ppt_h/2"/>
                                          </p:val>
                                        </p:tav>
                                        <p:tav tm="100000">
                                          <p:val>
                                            <p:strVal val="#ppt_y"/>
                                          </p:val>
                                        </p:tav>
                                      </p:tavLst>
                                    </p:anim>
                                  </p:childTnLst>
                                </p:cTn>
                              </p:par>
                              <p:par>
                                <p:cTn id="186" presetID="2" presetClass="entr" presetSubtype="4" fill="hold" grpId="1" nodeType="withEffect">
                                  <p:stCondLst>
                                    <p:cond delay="0"/>
                                  </p:stCondLst>
                                  <p:childTnLst>
                                    <p:set>
                                      <p:cBhvr>
                                        <p:cTn id="187" dur="1" fill="hold">
                                          <p:stCondLst>
                                            <p:cond delay="0"/>
                                          </p:stCondLst>
                                        </p:cTn>
                                        <p:tgtEl>
                                          <p:spTgt spid="44"/>
                                        </p:tgtEl>
                                        <p:attrNameLst>
                                          <p:attrName>style.visibility</p:attrName>
                                        </p:attrNameLst>
                                      </p:cBhvr>
                                      <p:to>
                                        <p:strVal val="visible"/>
                                      </p:to>
                                    </p:set>
                                    <p:anim calcmode="lin" valueType="num">
                                      <p:cBhvr additive="base">
                                        <p:cTn id="188" dur="3000" fill="hold"/>
                                        <p:tgtEl>
                                          <p:spTgt spid="44"/>
                                        </p:tgtEl>
                                        <p:attrNameLst>
                                          <p:attrName>ppt_x</p:attrName>
                                        </p:attrNameLst>
                                      </p:cBhvr>
                                      <p:tavLst>
                                        <p:tav tm="0">
                                          <p:val>
                                            <p:strVal val="#ppt_x"/>
                                          </p:val>
                                        </p:tav>
                                        <p:tav tm="100000">
                                          <p:val>
                                            <p:strVal val="#ppt_x"/>
                                          </p:val>
                                        </p:tav>
                                      </p:tavLst>
                                    </p:anim>
                                    <p:anim calcmode="lin" valueType="num">
                                      <p:cBhvr additive="base">
                                        <p:cTn id="189" dur="3000" fill="hold"/>
                                        <p:tgtEl>
                                          <p:spTgt spid="44"/>
                                        </p:tgtEl>
                                        <p:attrNameLst>
                                          <p:attrName>ppt_y</p:attrName>
                                        </p:attrNameLst>
                                      </p:cBhvr>
                                      <p:tavLst>
                                        <p:tav tm="0">
                                          <p:val>
                                            <p:strVal val="1+#ppt_h/2"/>
                                          </p:val>
                                        </p:tav>
                                        <p:tav tm="100000">
                                          <p:val>
                                            <p:strVal val="#ppt_y"/>
                                          </p:val>
                                        </p:tav>
                                      </p:tavLst>
                                    </p:anim>
                                  </p:childTnLst>
                                </p:cTn>
                              </p:par>
                              <p:par>
                                <p:cTn id="190" presetID="2" presetClass="entr" presetSubtype="4" fill="hold" grpId="1" nodeType="withEffect">
                                  <p:stCondLst>
                                    <p:cond delay="0"/>
                                  </p:stCondLst>
                                  <p:childTnLst>
                                    <p:set>
                                      <p:cBhvr>
                                        <p:cTn id="191" dur="1" fill="hold">
                                          <p:stCondLst>
                                            <p:cond delay="0"/>
                                          </p:stCondLst>
                                        </p:cTn>
                                        <p:tgtEl>
                                          <p:spTgt spid="45"/>
                                        </p:tgtEl>
                                        <p:attrNameLst>
                                          <p:attrName>style.visibility</p:attrName>
                                        </p:attrNameLst>
                                      </p:cBhvr>
                                      <p:to>
                                        <p:strVal val="visible"/>
                                      </p:to>
                                    </p:set>
                                    <p:anim calcmode="lin" valueType="num">
                                      <p:cBhvr additive="base">
                                        <p:cTn id="192" dur="3000" fill="hold"/>
                                        <p:tgtEl>
                                          <p:spTgt spid="45"/>
                                        </p:tgtEl>
                                        <p:attrNameLst>
                                          <p:attrName>ppt_x</p:attrName>
                                        </p:attrNameLst>
                                      </p:cBhvr>
                                      <p:tavLst>
                                        <p:tav tm="0">
                                          <p:val>
                                            <p:strVal val="#ppt_x"/>
                                          </p:val>
                                        </p:tav>
                                        <p:tav tm="100000">
                                          <p:val>
                                            <p:strVal val="#ppt_x"/>
                                          </p:val>
                                        </p:tav>
                                      </p:tavLst>
                                    </p:anim>
                                    <p:anim calcmode="lin" valueType="num">
                                      <p:cBhvr additive="base">
                                        <p:cTn id="193" dur="3000" fill="hold"/>
                                        <p:tgtEl>
                                          <p:spTgt spid="45"/>
                                        </p:tgtEl>
                                        <p:attrNameLst>
                                          <p:attrName>ppt_y</p:attrName>
                                        </p:attrNameLst>
                                      </p:cBhvr>
                                      <p:tavLst>
                                        <p:tav tm="0">
                                          <p:val>
                                            <p:strVal val="1+#ppt_h/2"/>
                                          </p:val>
                                        </p:tav>
                                        <p:tav tm="100000">
                                          <p:val>
                                            <p:strVal val="#ppt_y"/>
                                          </p:val>
                                        </p:tav>
                                      </p:tavLst>
                                    </p:anim>
                                  </p:childTnLst>
                                </p:cTn>
                              </p:par>
                              <p:par>
                                <p:cTn id="194" presetID="2" presetClass="entr" presetSubtype="4" fill="hold" grpId="1" nodeType="withEffect">
                                  <p:stCondLst>
                                    <p:cond delay="0"/>
                                  </p:stCondLst>
                                  <p:childTnLst>
                                    <p:set>
                                      <p:cBhvr>
                                        <p:cTn id="195" dur="1" fill="hold">
                                          <p:stCondLst>
                                            <p:cond delay="0"/>
                                          </p:stCondLst>
                                        </p:cTn>
                                        <p:tgtEl>
                                          <p:spTgt spid="46"/>
                                        </p:tgtEl>
                                        <p:attrNameLst>
                                          <p:attrName>style.visibility</p:attrName>
                                        </p:attrNameLst>
                                      </p:cBhvr>
                                      <p:to>
                                        <p:strVal val="visible"/>
                                      </p:to>
                                    </p:set>
                                    <p:anim calcmode="lin" valueType="num">
                                      <p:cBhvr additive="base">
                                        <p:cTn id="196" dur="3000" fill="hold"/>
                                        <p:tgtEl>
                                          <p:spTgt spid="46"/>
                                        </p:tgtEl>
                                        <p:attrNameLst>
                                          <p:attrName>ppt_x</p:attrName>
                                        </p:attrNameLst>
                                      </p:cBhvr>
                                      <p:tavLst>
                                        <p:tav tm="0">
                                          <p:val>
                                            <p:strVal val="#ppt_x"/>
                                          </p:val>
                                        </p:tav>
                                        <p:tav tm="100000">
                                          <p:val>
                                            <p:strVal val="#ppt_x"/>
                                          </p:val>
                                        </p:tav>
                                      </p:tavLst>
                                    </p:anim>
                                    <p:anim calcmode="lin" valueType="num">
                                      <p:cBhvr additive="base">
                                        <p:cTn id="197" dur="3000" fill="hold"/>
                                        <p:tgtEl>
                                          <p:spTgt spid="46"/>
                                        </p:tgtEl>
                                        <p:attrNameLst>
                                          <p:attrName>ppt_y</p:attrName>
                                        </p:attrNameLst>
                                      </p:cBhvr>
                                      <p:tavLst>
                                        <p:tav tm="0">
                                          <p:val>
                                            <p:strVal val="1+#ppt_h/2"/>
                                          </p:val>
                                        </p:tav>
                                        <p:tav tm="100000">
                                          <p:val>
                                            <p:strVal val="#ppt_y"/>
                                          </p:val>
                                        </p:tav>
                                      </p:tavLst>
                                    </p:anim>
                                  </p:childTnLst>
                                </p:cTn>
                              </p:par>
                              <p:par>
                                <p:cTn id="198" presetID="2" presetClass="entr" presetSubtype="4" fill="hold" grpId="1" nodeType="withEffect">
                                  <p:stCondLst>
                                    <p:cond delay="0"/>
                                  </p:stCondLst>
                                  <p:childTnLst>
                                    <p:set>
                                      <p:cBhvr>
                                        <p:cTn id="199" dur="1" fill="hold">
                                          <p:stCondLst>
                                            <p:cond delay="0"/>
                                          </p:stCondLst>
                                        </p:cTn>
                                        <p:tgtEl>
                                          <p:spTgt spid="7"/>
                                        </p:tgtEl>
                                        <p:attrNameLst>
                                          <p:attrName>style.visibility</p:attrName>
                                        </p:attrNameLst>
                                      </p:cBhvr>
                                      <p:to>
                                        <p:strVal val="visible"/>
                                      </p:to>
                                    </p:set>
                                    <p:anim calcmode="lin" valueType="num">
                                      <p:cBhvr additive="base">
                                        <p:cTn id="200" dur="3000" fill="hold"/>
                                        <p:tgtEl>
                                          <p:spTgt spid="7"/>
                                        </p:tgtEl>
                                        <p:attrNameLst>
                                          <p:attrName>ppt_x</p:attrName>
                                        </p:attrNameLst>
                                      </p:cBhvr>
                                      <p:tavLst>
                                        <p:tav tm="0">
                                          <p:val>
                                            <p:strVal val="#ppt_x"/>
                                          </p:val>
                                        </p:tav>
                                        <p:tav tm="100000">
                                          <p:val>
                                            <p:strVal val="#ppt_x"/>
                                          </p:val>
                                        </p:tav>
                                      </p:tavLst>
                                    </p:anim>
                                    <p:anim calcmode="lin" valueType="num">
                                      <p:cBhvr additive="base">
                                        <p:cTn id="201" dur="3000" fill="hold"/>
                                        <p:tgtEl>
                                          <p:spTgt spid="7"/>
                                        </p:tgtEl>
                                        <p:attrNameLst>
                                          <p:attrName>ppt_y</p:attrName>
                                        </p:attrNameLst>
                                      </p:cBhvr>
                                      <p:tavLst>
                                        <p:tav tm="0">
                                          <p:val>
                                            <p:strVal val="1+#ppt_h/2"/>
                                          </p:val>
                                        </p:tav>
                                        <p:tav tm="100000">
                                          <p:val>
                                            <p:strVal val="#ppt_y"/>
                                          </p:val>
                                        </p:tav>
                                      </p:tavLst>
                                    </p:anim>
                                  </p:childTnLst>
                                </p:cTn>
                              </p:par>
                              <p:par>
                                <p:cTn id="202" presetID="2" presetClass="entr" presetSubtype="4" fill="hold" grpId="1" nodeType="withEffect">
                                  <p:stCondLst>
                                    <p:cond delay="0"/>
                                  </p:stCondLst>
                                  <p:childTnLst>
                                    <p:set>
                                      <p:cBhvr>
                                        <p:cTn id="203" dur="1" fill="hold">
                                          <p:stCondLst>
                                            <p:cond delay="0"/>
                                          </p:stCondLst>
                                        </p:cTn>
                                        <p:tgtEl>
                                          <p:spTgt spid="8"/>
                                        </p:tgtEl>
                                        <p:attrNameLst>
                                          <p:attrName>style.visibility</p:attrName>
                                        </p:attrNameLst>
                                      </p:cBhvr>
                                      <p:to>
                                        <p:strVal val="visible"/>
                                      </p:to>
                                    </p:set>
                                    <p:anim calcmode="lin" valueType="num">
                                      <p:cBhvr additive="base">
                                        <p:cTn id="204" dur="3000" fill="hold"/>
                                        <p:tgtEl>
                                          <p:spTgt spid="8"/>
                                        </p:tgtEl>
                                        <p:attrNameLst>
                                          <p:attrName>ppt_x</p:attrName>
                                        </p:attrNameLst>
                                      </p:cBhvr>
                                      <p:tavLst>
                                        <p:tav tm="0">
                                          <p:val>
                                            <p:strVal val="#ppt_x"/>
                                          </p:val>
                                        </p:tav>
                                        <p:tav tm="100000">
                                          <p:val>
                                            <p:strVal val="#ppt_x"/>
                                          </p:val>
                                        </p:tav>
                                      </p:tavLst>
                                    </p:anim>
                                    <p:anim calcmode="lin" valueType="num">
                                      <p:cBhvr additive="base">
                                        <p:cTn id="205" dur="3000" fill="hold"/>
                                        <p:tgtEl>
                                          <p:spTgt spid="8"/>
                                        </p:tgtEl>
                                        <p:attrNameLst>
                                          <p:attrName>ppt_y</p:attrName>
                                        </p:attrNameLst>
                                      </p:cBhvr>
                                      <p:tavLst>
                                        <p:tav tm="0">
                                          <p:val>
                                            <p:strVal val="1+#ppt_h/2"/>
                                          </p:val>
                                        </p:tav>
                                        <p:tav tm="100000">
                                          <p:val>
                                            <p:strVal val="#ppt_y"/>
                                          </p:val>
                                        </p:tav>
                                      </p:tavLst>
                                    </p:anim>
                                  </p:childTnLst>
                                </p:cTn>
                              </p:par>
                              <p:par>
                                <p:cTn id="206" presetID="2" presetClass="entr" presetSubtype="4" fill="hold" grpId="1" nodeType="withEffect">
                                  <p:stCondLst>
                                    <p:cond delay="0"/>
                                  </p:stCondLst>
                                  <p:childTnLst>
                                    <p:set>
                                      <p:cBhvr>
                                        <p:cTn id="207" dur="1" fill="hold">
                                          <p:stCondLst>
                                            <p:cond delay="0"/>
                                          </p:stCondLst>
                                        </p:cTn>
                                        <p:tgtEl>
                                          <p:spTgt spid="9"/>
                                        </p:tgtEl>
                                        <p:attrNameLst>
                                          <p:attrName>style.visibility</p:attrName>
                                        </p:attrNameLst>
                                      </p:cBhvr>
                                      <p:to>
                                        <p:strVal val="visible"/>
                                      </p:to>
                                    </p:set>
                                    <p:anim calcmode="lin" valueType="num">
                                      <p:cBhvr additive="base">
                                        <p:cTn id="208" dur="3000" fill="hold"/>
                                        <p:tgtEl>
                                          <p:spTgt spid="9"/>
                                        </p:tgtEl>
                                        <p:attrNameLst>
                                          <p:attrName>ppt_x</p:attrName>
                                        </p:attrNameLst>
                                      </p:cBhvr>
                                      <p:tavLst>
                                        <p:tav tm="0">
                                          <p:val>
                                            <p:strVal val="#ppt_x"/>
                                          </p:val>
                                        </p:tav>
                                        <p:tav tm="100000">
                                          <p:val>
                                            <p:strVal val="#ppt_x"/>
                                          </p:val>
                                        </p:tav>
                                      </p:tavLst>
                                    </p:anim>
                                    <p:anim calcmode="lin" valueType="num">
                                      <p:cBhvr additive="base">
                                        <p:cTn id="209" dur="3000" fill="hold"/>
                                        <p:tgtEl>
                                          <p:spTgt spid="9"/>
                                        </p:tgtEl>
                                        <p:attrNameLst>
                                          <p:attrName>ppt_y</p:attrName>
                                        </p:attrNameLst>
                                      </p:cBhvr>
                                      <p:tavLst>
                                        <p:tav tm="0">
                                          <p:val>
                                            <p:strVal val="1+#ppt_h/2"/>
                                          </p:val>
                                        </p:tav>
                                        <p:tav tm="100000">
                                          <p:val>
                                            <p:strVal val="#ppt_y"/>
                                          </p:val>
                                        </p:tav>
                                      </p:tavLst>
                                    </p:anim>
                                  </p:childTnLst>
                                </p:cTn>
                              </p:par>
                              <p:par>
                                <p:cTn id="210" presetID="2" presetClass="entr" presetSubtype="4" fill="hold" grpId="1" nodeType="withEffect">
                                  <p:stCondLst>
                                    <p:cond delay="0"/>
                                  </p:stCondLst>
                                  <p:childTnLst>
                                    <p:set>
                                      <p:cBhvr>
                                        <p:cTn id="211" dur="1" fill="hold">
                                          <p:stCondLst>
                                            <p:cond delay="0"/>
                                          </p:stCondLst>
                                        </p:cTn>
                                        <p:tgtEl>
                                          <p:spTgt spid="10"/>
                                        </p:tgtEl>
                                        <p:attrNameLst>
                                          <p:attrName>style.visibility</p:attrName>
                                        </p:attrNameLst>
                                      </p:cBhvr>
                                      <p:to>
                                        <p:strVal val="visible"/>
                                      </p:to>
                                    </p:set>
                                    <p:anim calcmode="lin" valueType="num">
                                      <p:cBhvr additive="base">
                                        <p:cTn id="212" dur="3000" fill="hold"/>
                                        <p:tgtEl>
                                          <p:spTgt spid="10"/>
                                        </p:tgtEl>
                                        <p:attrNameLst>
                                          <p:attrName>ppt_x</p:attrName>
                                        </p:attrNameLst>
                                      </p:cBhvr>
                                      <p:tavLst>
                                        <p:tav tm="0">
                                          <p:val>
                                            <p:strVal val="#ppt_x"/>
                                          </p:val>
                                        </p:tav>
                                        <p:tav tm="100000">
                                          <p:val>
                                            <p:strVal val="#ppt_x"/>
                                          </p:val>
                                        </p:tav>
                                      </p:tavLst>
                                    </p:anim>
                                    <p:anim calcmode="lin" valueType="num">
                                      <p:cBhvr additive="base">
                                        <p:cTn id="213" dur="3000" fill="hold"/>
                                        <p:tgtEl>
                                          <p:spTgt spid="10"/>
                                        </p:tgtEl>
                                        <p:attrNameLst>
                                          <p:attrName>ppt_y</p:attrName>
                                        </p:attrNameLst>
                                      </p:cBhvr>
                                      <p:tavLst>
                                        <p:tav tm="0">
                                          <p:val>
                                            <p:strVal val="1+#ppt_h/2"/>
                                          </p:val>
                                        </p:tav>
                                        <p:tav tm="100000">
                                          <p:val>
                                            <p:strVal val="#ppt_y"/>
                                          </p:val>
                                        </p:tav>
                                      </p:tavLst>
                                    </p:anim>
                                  </p:childTnLst>
                                </p:cTn>
                              </p:par>
                              <p:par>
                                <p:cTn id="214" presetID="2" presetClass="entr" presetSubtype="4" fill="hold" grpId="1" nodeType="withEffect">
                                  <p:stCondLst>
                                    <p:cond delay="0"/>
                                  </p:stCondLst>
                                  <p:childTnLst>
                                    <p:set>
                                      <p:cBhvr>
                                        <p:cTn id="215" dur="1" fill="hold">
                                          <p:stCondLst>
                                            <p:cond delay="0"/>
                                          </p:stCondLst>
                                        </p:cTn>
                                        <p:tgtEl>
                                          <p:spTgt spid="11"/>
                                        </p:tgtEl>
                                        <p:attrNameLst>
                                          <p:attrName>style.visibility</p:attrName>
                                        </p:attrNameLst>
                                      </p:cBhvr>
                                      <p:to>
                                        <p:strVal val="visible"/>
                                      </p:to>
                                    </p:set>
                                    <p:anim calcmode="lin" valueType="num">
                                      <p:cBhvr additive="base">
                                        <p:cTn id="216" dur="3000" fill="hold"/>
                                        <p:tgtEl>
                                          <p:spTgt spid="11"/>
                                        </p:tgtEl>
                                        <p:attrNameLst>
                                          <p:attrName>ppt_x</p:attrName>
                                        </p:attrNameLst>
                                      </p:cBhvr>
                                      <p:tavLst>
                                        <p:tav tm="0">
                                          <p:val>
                                            <p:strVal val="#ppt_x"/>
                                          </p:val>
                                        </p:tav>
                                        <p:tav tm="100000">
                                          <p:val>
                                            <p:strVal val="#ppt_x"/>
                                          </p:val>
                                        </p:tav>
                                      </p:tavLst>
                                    </p:anim>
                                    <p:anim calcmode="lin" valueType="num">
                                      <p:cBhvr additive="base">
                                        <p:cTn id="217" dur="3000" fill="hold"/>
                                        <p:tgtEl>
                                          <p:spTgt spid="11"/>
                                        </p:tgtEl>
                                        <p:attrNameLst>
                                          <p:attrName>ppt_y</p:attrName>
                                        </p:attrNameLst>
                                      </p:cBhvr>
                                      <p:tavLst>
                                        <p:tav tm="0">
                                          <p:val>
                                            <p:strVal val="1+#ppt_h/2"/>
                                          </p:val>
                                        </p:tav>
                                        <p:tav tm="100000">
                                          <p:val>
                                            <p:strVal val="#ppt_y"/>
                                          </p:val>
                                        </p:tav>
                                      </p:tavLst>
                                    </p:anim>
                                  </p:childTnLst>
                                </p:cTn>
                              </p:par>
                              <p:par>
                                <p:cTn id="218" presetID="2" presetClass="entr" presetSubtype="4" fill="hold" grpId="1" nodeType="withEffect">
                                  <p:stCondLst>
                                    <p:cond delay="0"/>
                                  </p:stCondLst>
                                  <p:childTnLst>
                                    <p:set>
                                      <p:cBhvr>
                                        <p:cTn id="219" dur="1" fill="hold">
                                          <p:stCondLst>
                                            <p:cond delay="0"/>
                                          </p:stCondLst>
                                        </p:cTn>
                                        <p:tgtEl>
                                          <p:spTgt spid="12"/>
                                        </p:tgtEl>
                                        <p:attrNameLst>
                                          <p:attrName>style.visibility</p:attrName>
                                        </p:attrNameLst>
                                      </p:cBhvr>
                                      <p:to>
                                        <p:strVal val="visible"/>
                                      </p:to>
                                    </p:set>
                                    <p:anim calcmode="lin" valueType="num">
                                      <p:cBhvr additive="base">
                                        <p:cTn id="220" dur="3000" fill="hold"/>
                                        <p:tgtEl>
                                          <p:spTgt spid="12"/>
                                        </p:tgtEl>
                                        <p:attrNameLst>
                                          <p:attrName>ppt_x</p:attrName>
                                        </p:attrNameLst>
                                      </p:cBhvr>
                                      <p:tavLst>
                                        <p:tav tm="0">
                                          <p:val>
                                            <p:strVal val="#ppt_x"/>
                                          </p:val>
                                        </p:tav>
                                        <p:tav tm="100000">
                                          <p:val>
                                            <p:strVal val="#ppt_x"/>
                                          </p:val>
                                        </p:tav>
                                      </p:tavLst>
                                    </p:anim>
                                    <p:anim calcmode="lin" valueType="num">
                                      <p:cBhvr additive="base">
                                        <p:cTn id="221" dur="3000" fill="hold"/>
                                        <p:tgtEl>
                                          <p:spTgt spid="12"/>
                                        </p:tgtEl>
                                        <p:attrNameLst>
                                          <p:attrName>ppt_y</p:attrName>
                                        </p:attrNameLst>
                                      </p:cBhvr>
                                      <p:tavLst>
                                        <p:tav tm="0">
                                          <p:val>
                                            <p:strVal val="1+#ppt_h/2"/>
                                          </p:val>
                                        </p:tav>
                                        <p:tav tm="100000">
                                          <p:val>
                                            <p:strVal val="#ppt_y"/>
                                          </p:val>
                                        </p:tav>
                                      </p:tavLst>
                                    </p:anim>
                                  </p:childTnLst>
                                </p:cTn>
                              </p:par>
                              <p:par>
                                <p:cTn id="222" presetID="2" presetClass="entr" presetSubtype="4" fill="hold" grpId="1" nodeType="withEffect">
                                  <p:stCondLst>
                                    <p:cond delay="0"/>
                                  </p:stCondLst>
                                  <p:childTnLst>
                                    <p:set>
                                      <p:cBhvr>
                                        <p:cTn id="223" dur="1" fill="hold">
                                          <p:stCondLst>
                                            <p:cond delay="0"/>
                                          </p:stCondLst>
                                        </p:cTn>
                                        <p:tgtEl>
                                          <p:spTgt spid="13"/>
                                        </p:tgtEl>
                                        <p:attrNameLst>
                                          <p:attrName>style.visibility</p:attrName>
                                        </p:attrNameLst>
                                      </p:cBhvr>
                                      <p:to>
                                        <p:strVal val="visible"/>
                                      </p:to>
                                    </p:set>
                                    <p:anim calcmode="lin" valueType="num">
                                      <p:cBhvr additive="base">
                                        <p:cTn id="224" dur="3000" fill="hold"/>
                                        <p:tgtEl>
                                          <p:spTgt spid="13"/>
                                        </p:tgtEl>
                                        <p:attrNameLst>
                                          <p:attrName>ppt_x</p:attrName>
                                        </p:attrNameLst>
                                      </p:cBhvr>
                                      <p:tavLst>
                                        <p:tav tm="0">
                                          <p:val>
                                            <p:strVal val="#ppt_x"/>
                                          </p:val>
                                        </p:tav>
                                        <p:tav tm="100000">
                                          <p:val>
                                            <p:strVal val="#ppt_x"/>
                                          </p:val>
                                        </p:tav>
                                      </p:tavLst>
                                    </p:anim>
                                    <p:anim calcmode="lin" valueType="num">
                                      <p:cBhvr additive="base">
                                        <p:cTn id="225" dur="3000" fill="hold"/>
                                        <p:tgtEl>
                                          <p:spTgt spid="13"/>
                                        </p:tgtEl>
                                        <p:attrNameLst>
                                          <p:attrName>ppt_y</p:attrName>
                                        </p:attrNameLst>
                                      </p:cBhvr>
                                      <p:tavLst>
                                        <p:tav tm="0">
                                          <p:val>
                                            <p:strVal val="1+#ppt_h/2"/>
                                          </p:val>
                                        </p:tav>
                                        <p:tav tm="100000">
                                          <p:val>
                                            <p:strVal val="#ppt_y"/>
                                          </p:val>
                                        </p:tav>
                                      </p:tavLst>
                                    </p:anim>
                                  </p:childTnLst>
                                </p:cTn>
                              </p:par>
                              <p:par>
                                <p:cTn id="226" presetID="2" presetClass="entr" presetSubtype="4" fill="hold" grpId="1" nodeType="withEffect">
                                  <p:stCondLst>
                                    <p:cond delay="0"/>
                                  </p:stCondLst>
                                  <p:childTnLst>
                                    <p:set>
                                      <p:cBhvr>
                                        <p:cTn id="227" dur="1" fill="hold">
                                          <p:stCondLst>
                                            <p:cond delay="0"/>
                                          </p:stCondLst>
                                        </p:cTn>
                                        <p:tgtEl>
                                          <p:spTgt spid="14"/>
                                        </p:tgtEl>
                                        <p:attrNameLst>
                                          <p:attrName>style.visibility</p:attrName>
                                        </p:attrNameLst>
                                      </p:cBhvr>
                                      <p:to>
                                        <p:strVal val="visible"/>
                                      </p:to>
                                    </p:set>
                                    <p:anim calcmode="lin" valueType="num">
                                      <p:cBhvr additive="base">
                                        <p:cTn id="228" dur="3000" fill="hold"/>
                                        <p:tgtEl>
                                          <p:spTgt spid="14"/>
                                        </p:tgtEl>
                                        <p:attrNameLst>
                                          <p:attrName>ppt_x</p:attrName>
                                        </p:attrNameLst>
                                      </p:cBhvr>
                                      <p:tavLst>
                                        <p:tav tm="0">
                                          <p:val>
                                            <p:strVal val="#ppt_x"/>
                                          </p:val>
                                        </p:tav>
                                        <p:tav tm="100000">
                                          <p:val>
                                            <p:strVal val="#ppt_x"/>
                                          </p:val>
                                        </p:tav>
                                      </p:tavLst>
                                    </p:anim>
                                    <p:anim calcmode="lin" valueType="num">
                                      <p:cBhvr additive="base">
                                        <p:cTn id="229" dur="3000" fill="hold"/>
                                        <p:tgtEl>
                                          <p:spTgt spid="14"/>
                                        </p:tgtEl>
                                        <p:attrNameLst>
                                          <p:attrName>ppt_y</p:attrName>
                                        </p:attrNameLst>
                                      </p:cBhvr>
                                      <p:tavLst>
                                        <p:tav tm="0">
                                          <p:val>
                                            <p:strVal val="1+#ppt_h/2"/>
                                          </p:val>
                                        </p:tav>
                                        <p:tav tm="100000">
                                          <p:val>
                                            <p:strVal val="#ppt_y"/>
                                          </p:val>
                                        </p:tav>
                                      </p:tavLst>
                                    </p:anim>
                                  </p:childTnLst>
                                </p:cTn>
                              </p:par>
                              <p:par>
                                <p:cTn id="230" presetID="2" presetClass="entr" presetSubtype="4" fill="hold" grpId="1" nodeType="withEffect">
                                  <p:stCondLst>
                                    <p:cond delay="0"/>
                                  </p:stCondLst>
                                  <p:childTnLst>
                                    <p:set>
                                      <p:cBhvr>
                                        <p:cTn id="231" dur="1" fill="hold">
                                          <p:stCondLst>
                                            <p:cond delay="0"/>
                                          </p:stCondLst>
                                        </p:cTn>
                                        <p:tgtEl>
                                          <p:spTgt spid="15"/>
                                        </p:tgtEl>
                                        <p:attrNameLst>
                                          <p:attrName>style.visibility</p:attrName>
                                        </p:attrNameLst>
                                      </p:cBhvr>
                                      <p:to>
                                        <p:strVal val="visible"/>
                                      </p:to>
                                    </p:set>
                                    <p:anim calcmode="lin" valueType="num">
                                      <p:cBhvr additive="base">
                                        <p:cTn id="232" dur="3000" fill="hold"/>
                                        <p:tgtEl>
                                          <p:spTgt spid="15"/>
                                        </p:tgtEl>
                                        <p:attrNameLst>
                                          <p:attrName>ppt_x</p:attrName>
                                        </p:attrNameLst>
                                      </p:cBhvr>
                                      <p:tavLst>
                                        <p:tav tm="0">
                                          <p:val>
                                            <p:strVal val="#ppt_x"/>
                                          </p:val>
                                        </p:tav>
                                        <p:tav tm="100000">
                                          <p:val>
                                            <p:strVal val="#ppt_x"/>
                                          </p:val>
                                        </p:tav>
                                      </p:tavLst>
                                    </p:anim>
                                    <p:anim calcmode="lin" valueType="num">
                                      <p:cBhvr additive="base">
                                        <p:cTn id="233" dur="3000" fill="hold"/>
                                        <p:tgtEl>
                                          <p:spTgt spid="15"/>
                                        </p:tgtEl>
                                        <p:attrNameLst>
                                          <p:attrName>ppt_y</p:attrName>
                                        </p:attrNameLst>
                                      </p:cBhvr>
                                      <p:tavLst>
                                        <p:tav tm="0">
                                          <p:val>
                                            <p:strVal val="1+#ppt_h/2"/>
                                          </p:val>
                                        </p:tav>
                                        <p:tav tm="100000">
                                          <p:val>
                                            <p:strVal val="#ppt_y"/>
                                          </p:val>
                                        </p:tav>
                                      </p:tavLst>
                                    </p:anim>
                                  </p:childTnLst>
                                </p:cTn>
                              </p:par>
                              <p:par>
                                <p:cTn id="234" presetID="2" presetClass="entr" presetSubtype="4" fill="hold" grpId="1" nodeType="withEffect">
                                  <p:stCondLst>
                                    <p:cond delay="0"/>
                                  </p:stCondLst>
                                  <p:childTnLst>
                                    <p:set>
                                      <p:cBhvr>
                                        <p:cTn id="235" dur="1" fill="hold">
                                          <p:stCondLst>
                                            <p:cond delay="0"/>
                                          </p:stCondLst>
                                        </p:cTn>
                                        <p:tgtEl>
                                          <p:spTgt spid="16"/>
                                        </p:tgtEl>
                                        <p:attrNameLst>
                                          <p:attrName>style.visibility</p:attrName>
                                        </p:attrNameLst>
                                      </p:cBhvr>
                                      <p:to>
                                        <p:strVal val="visible"/>
                                      </p:to>
                                    </p:set>
                                    <p:anim calcmode="lin" valueType="num">
                                      <p:cBhvr additive="base">
                                        <p:cTn id="236" dur="3000" fill="hold"/>
                                        <p:tgtEl>
                                          <p:spTgt spid="16"/>
                                        </p:tgtEl>
                                        <p:attrNameLst>
                                          <p:attrName>ppt_x</p:attrName>
                                        </p:attrNameLst>
                                      </p:cBhvr>
                                      <p:tavLst>
                                        <p:tav tm="0">
                                          <p:val>
                                            <p:strVal val="#ppt_x"/>
                                          </p:val>
                                        </p:tav>
                                        <p:tav tm="100000">
                                          <p:val>
                                            <p:strVal val="#ppt_x"/>
                                          </p:val>
                                        </p:tav>
                                      </p:tavLst>
                                    </p:anim>
                                    <p:anim calcmode="lin" valueType="num">
                                      <p:cBhvr additive="base">
                                        <p:cTn id="237" dur="3000" fill="hold"/>
                                        <p:tgtEl>
                                          <p:spTgt spid="16"/>
                                        </p:tgtEl>
                                        <p:attrNameLst>
                                          <p:attrName>ppt_y</p:attrName>
                                        </p:attrNameLst>
                                      </p:cBhvr>
                                      <p:tavLst>
                                        <p:tav tm="0">
                                          <p:val>
                                            <p:strVal val="1+#ppt_h/2"/>
                                          </p:val>
                                        </p:tav>
                                        <p:tav tm="100000">
                                          <p:val>
                                            <p:strVal val="#ppt_y"/>
                                          </p:val>
                                        </p:tav>
                                      </p:tavLst>
                                    </p:anim>
                                  </p:childTnLst>
                                </p:cTn>
                              </p:par>
                              <p:par>
                                <p:cTn id="238" presetID="2" presetClass="entr" presetSubtype="4" fill="hold" grpId="1" nodeType="withEffect">
                                  <p:stCondLst>
                                    <p:cond delay="0"/>
                                  </p:stCondLst>
                                  <p:childTnLst>
                                    <p:set>
                                      <p:cBhvr>
                                        <p:cTn id="239" dur="1" fill="hold">
                                          <p:stCondLst>
                                            <p:cond delay="0"/>
                                          </p:stCondLst>
                                        </p:cTn>
                                        <p:tgtEl>
                                          <p:spTgt spid="17"/>
                                        </p:tgtEl>
                                        <p:attrNameLst>
                                          <p:attrName>style.visibility</p:attrName>
                                        </p:attrNameLst>
                                      </p:cBhvr>
                                      <p:to>
                                        <p:strVal val="visible"/>
                                      </p:to>
                                    </p:set>
                                    <p:anim calcmode="lin" valueType="num">
                                      <p:cBhvr additive="base">
                                        <p:cTn id="240" dur="3000" fill="hold"/>
                                        <p:tgtEl>
                                          <p:spTgt spid="17"/>
                                        </p:tgtEl>
                                        <p:attrNameLst>
                                          <p:attrName>ppt_x</p:attrName>
                                        </p:attrNameLst>
                                      </p:cBhvr>
                                      <p:tavLst>
                                        <p:tav tm="0">
                                          <p:val>
                                            <p:strVal val="#ppt_x"/>
                                          </p:val>
                                        </p:tav>
                                        <p:tav tm="100000">
                                          <p:val>
                                            <p:strVal val="#ppt_x"/>
                                          </p:val>
                                        </p:tav>
                                      </p:tavLst>
                                    </p:anim>
                                    <p:anim calcmode="lin" valueType="num">
                                      <p:cBhvr additive="base">
                                        <p:cTn id="241" dur="3000" fill="hold"/>
                                        <p:tgtEl>
                                          <p:spTgt spid="17"/>
                                        </p:tgtEl>
                                        <p:attrNameLst>
                                          <p:attrName>ppt_y</p:attrName>
                                        </p:attrNameLst>
                                      </p:cBhvr>
                                      <p:tavLst>
                                        <p:tav tm="0">
                                          <p:val>
                                            <p:strVal val="1+#ppt_h/2"/>
                                          </p:val>
                                        </p:tav>
                                        <p:tav tm="100000">
                                          <p:val>
                                            <p:strVal val="#ppt_y"/>
                                          </p:val>
                                        </p:tav>
                                      </p:tavLst>
                                    </p:anim>
                                  </p:childTnLst>
                                </p:cTn>
                              </p:par>
                              <p:par>
                                <p:cTn id="242" presetID="2" presetClass="entr" presetSubtype="4" fill="hold" grpId="1" nodeType="withEffect">
                                  <p:stCondLst>
                                    <p:cond delay="0"/>
                                  </p:stCondLst>
                                  <p:childTnLst>
                                    <p:set>
                                      <p:cBhvr>
                                        <p:cTn id="243" dur="1" fill="hold">
                                          <p:stCondLst>
                                            <p:cond delay="0"/>
                                          </p:stCondLst>
                                        </p:cTn>
                                        <p:tgtEl>
                                          <p:spTgt spid="18"/>
                                        </p:tgtEl>
                                        <p:attrNameLst>
                                          <p:attrName>style.visibility</p:attrName>
                                        </p:attrNameLst>
                                      </p:cBhvr>
                                      <p:to>
                                        <p:strVal val="visible"/>
                                      </p:to>
                                    </p:set>
                                    <p:anim calcmode="lin" valueType="num">
                                      <p:cBhvr additive="base">
                                        <p:cTn id="244" dur="3000" fill="hold"/>
                                        <p:tgtEl>
                                          <p:spTgt spid="18"/>
                                        </p:tgtEl>
                                        <p:attrNameLst>
                                          <p:attrName>ppt_x</p:attrName>
                                        </p:attrNameLst>
                                      </p:cBhvr>
                                      <p:tavLst>
                                        <p:tav tm="0">
                                          <p:val>
                                            <p:strVal val="#ppt_x"/>
                                          </p:val>
                                        </p:tav>
                                        <p:tav tm="100000">
                                          <p:val>
                                            <p:strVal val="#ppt_x"/>
                                          </p:val>
                                        </p:tav>
                                      </p:tavLst>
                                    </p:anim>
                                    <p:anim calcmode="lin" valueType="num">
                                      <p:cBhvr additive="base">
                                        <p:cTn id="245" dur="3000" fill="hold"/>
                                        <p:tgtEl>
                                          <p:spTgt spid="18"/>
                                        </p:tgtEl>
                                        <p:attrNameLst>
                                          <p:attrName>ppt_y</p:attrName>
                                        </p:attrNameLst>
                                      </p:cBhvr>
                                      <p:tavLst>
                                        <p:tav tm="0">
                                          <p:val>
                                            <p:strVal val="1+#ppt_h/2"/>
                                          </p:val>
                                        </p:tav>
                                        <p:tav tm="100000">
                                          <p:val>
                                            <p:strVal val="#ppt_y"/>
                                          </p:val>
                                        </p:tav>
                                      </p:tavLst>
                                    </p:anim>
                                  </p:childTnLst>
                                </p:cTn>
                              </p:par>
                              <p:par>
                                <p:cTn id="246" presetID="2" presetClass="entr" presetSubtype="4" fill="hold" grpId="1" nodeType="withEffect">
                                  <p:stCondLst>
                                    <p:cond delay="0"/>
                                  </p:stCondLst>
                                  <p:childTnLst>
                                    <p:set>
                                      <p:cBhvr>
                                        <p:cTn id="247" dur="1" fill="hold">
                                          <p:stCondLst>
                                            <p:cond delay="0"/>
                                          </p:stCondLst>
                                        </p:cTn>
                                        <p:tgtEl>
                                          <p:spTgt spid="19"/>
                                        </p:tgtEl>
                                        <p:attrNameLst>
                                          <p:attrName>style.visibility</p:attrName>
                                        </p:attrNameLst>
                                      </p:cBhvr>
                                      <p:to>
                                        <p:strVal val="visible"/>
                                      </p:to>
                                    </p:set>
                                    <p:anim calcmode="lin" valueType="num">
                                      <p:cBhvr additive="base">
                                        <p:cTn id="248" dur="3000" fill="hold"/>
                                        <p:tgtEl>
                                          <p:spTgt spid="19"/>
                                        </p:tgtEl>
                                        <p:attrNameLst>
                                          <p:attrName>ppt_x</p:attrName>
                                        </p:attrNameLst>
                                      </p:cBhvr>
                                      <p:tavLst>
                                        <p:tav tm="0">
                                          <p:val>
                                            <p:strVal val="#ppt_x"/>
                                          </p:val>
                                        </p:tav>
                                        <p:tav tm="100000">
                                          <p:val>
                                            <p:strVal val="#ppt_x"/>
                                          </p:val>
                                        </p:tav>
                                      </p:tavLst>
                                    </p:anim>
                                    <p:anim calcmode="lin" valueType="num">
                                      <p:cBhvr additive="base">
                                        <p:cTn id="249" dur="3000" fill="hold"/>
                                        <p:tgtEl>
                                          <p:spTgt spid="19"/>
                                        </p:tgtEl>
                                        <p:attrNameLst>
                                          <p:attrName>ppt_y</p:attrName>
                                        </p:attrNameLst>
                                      </p:cBhvr>
                                      <p:tavLst>
                                        <p:tav tm="0">
                                          <p:val>
                                            <p:strVal val="1+#ppt_h/2"/>
                                          </p:val>
                                        </p:tav>
                                        <p:tav tm="100000">
                                          <p:val>
                                            <p:strVal val="#ppt_y"/>
                                          </p:val>
                                        </p:tav>
                                      </p:tavLst>
                                    </p:anim>
                                  </p:childTnLst>
                                </p:cTn>
                              </p:par>
                              <p:par>
                                <p:cTn id="250" presetID="2" presetClass="entr" presetSubtype="4" fill="hold" grpId="1" nodeType="withEffect">
                                  <p:stCondLst>
                                    <p:cond delay="0"/>
                                  </p:stCondLst>
                                  <p:childTnLst>
                                    <p:set>
                                      <p:cBhvr>
                                        <p:cTn id="251" dur="1" fill="hold">
                                          <p:stCondLst>
                                            <p:cond delay="0"/>
                                          </p:stCondLst>
                                        </p:cTn>
                                        <p:tgtEl>
                                          <p:spTgt spid="20"/>
                                        </p:tgtEl>
                                        <p:attrNameLst>
                                          <p:attrName>style.visibility</p:attrName>
                                        </p:attrNameLst>
                                      </p:cBhvr>
                                      <p:to>
                                        <p:strVal val="visible"/>
                                      </p:to>
                                    </p:set>
                                    <p:anim calcmode="lin" valueType="num">
                                      <p:cBhvr additive="base">
                                        <p:cTn id="252" dur="3000" fill="hold"/>
                                        <p:tgtEl>
                                          <p:spTgt spid="20"/>
                                        </p:tgtEl>
                                        <p:attrNameLst>
                                          <p:attrName>ppt_x</p:attrName>
                                        </p:attrNameLst>
                                      </p:cBhvr>
                                      <p:tavLst>
                                        <p:tav tm="0">
                                          <p:val>
                                            <p:strVal val="#ppt_x"/>
                                          </p:val>
                                        </p:tav>
                                        <p:tav tm="100000">
                                          <p:val>
                                            <p:strVal val="#ppt_x"/>
                                          </p:val>
                                        </p:tav>
                                      </p:tavLst>
                                    </p:anim>
                                    <p:anim calcmode="lin" valueType="num">
                                      <p:cBhvr additive="base">
                                        <p:cTn id="253" dur="3000" fill="hold"/>
                                        <p:tgtEl>
                                          <p:spTgt spid="20"/>
                                        </p:tgtEl>
                                        <p:attrNameLst>
                                          <p:attrName>ppt_y</p:attrName>
                                        </p:attrNameLst>
                                      </p:cBhvr>
                                      <p:tavLst>
                                        <p:tav tm="0">
                                          <p:val>
                                            <p:strVal val="1+#ppt_h/2"/>
                                          </p:val>
                                        </p:tav>
                                        <p:tav tm="100000">
                                          <p:val>
                                            <p:strVal val="#ppt_y"/>
                                          </p:val>
                                        </p:tav>
                                      </p:tavLst>
                                    </p:anim>
                                  </p:childTnLst>
                                </p:cTn>
                              </p:par>
                              <p:par>
                                <p:cTn id="254" presetID="2" presetClass="entr" presetSubtype="4" fill="hold" grpId="1" nodeType="withEffect">
                                  <p:stCondLst>
                                    <p:cond delay="0"/>
                                  </p:stCondLst>
                                  <p:childTnLst>
                                    <p:set>
                                      <p:cBhvr>
                                        <p:cTn id="255" dur="1" fill="hold">
                                          <p:stCondLst>
                                            <p:cond delay="0"/>
                                          </p:stCondLst>
                                        </p:cTn>
                                        <p:tgtEl>
                                          <p:spTgt spid="21"/>
                                        </p:tgtEl>
                                        <p:attrNameLst>
                                          <p:attrName>style.visibility</p:attrName>
                                        </p:attrNameLst>
                                      </p:cBhvr>
                                      <p:to>
                                        <p:strVal val="visible"/>
                                      </p:to>
                                    </p:set>
                                    <p:anim calcmode="lin" valueType="num">
                                      <p:cBhvr additive="base">
                                        <p:cTn id="256" dur="3000" fill="hold"/>
                                        <p:tgtEl>
                                          <p:spTgt spid="21"/>
                                        </p:tgtEl>
                                        <p:attrNameLst>
                                          <p:attrName>ppt_x</p:attrName>
                                        </p:attrNameLst>
                                      </p:cBhvr>
                                      <p:tavLst>
                                        <p:tav tm="0">
                                          <p:val>
                                            <p:strVal val="#ppt_x"/>
                                          </p:val>
                                        </p:tav>
                                        <p:tav tm="100000">
                                          <p:val>
                                            <p:strVal val="#ppt_x"/>
                                          </p:val>
                                        </p:tav>
                                      </p:tavLst>
                                    </p:anim>
                                    <p:anim calcmode="lin" valueType="num">
                                      <p:cBhvr additive="base">
                                        <p:cTn id="257" dur="3000" fill="hold"/>
                                        <p:tgtEl>
                                          <p:spTgt spid="21"/>
                                        </p:tgtEl>
                                        <p:attrNameLst>
                                          <p:attrName>ppt_y</p:attrName>
                                        </p:attrNameLst>
                                      </p:cBhvr>
                                      <p:tavLst>
                                        <p:tav tm="0">
                                          <p:val>
                                            <p:strVal val="1+#ppt_h/2"/>
                                          </p:val>
                                        </p:tav>
                                        <p:tav tm="100000">
                                          <p:val>
                                            <p:strVal val="#ppt_y"/>
                                          </p:val>
                                        </p:tav>
                                      </p:tavLst>
                                    </p:anim>
                                  </p:childTnLst>
                                </p:cTn>
                              </p:par>
                              <p:par>
                                <p:cTn id="258" presetID="2" presetClass="entr" presetSubtype="4" fill="hold" grpId="1" nodeType="withEffect">
                                  <p:stCondLst>
                                    <p:cond delay="0"/>
                                  </p:stCondLst>
                                  <p:childTnLst>
                                    <p:set>
                                      <p:cBhvr>
                                        <p:cTn id="259" dur="1" fill="hold">
                                          <p:stCondLst>
                                            <p:cond delay="0"/>
                                          </p:stCondLst>
                                        </p:cTn>
                                        <p:tgtEl>
                                          <p:spTgt spid="22"/>
                                        </p:tgtEl>
                                        <p:attrNameLst>
                                          <p:attrName>style.visibility</p:attrName>
                                        </p:attrNameLst>
                                      </p:cBhvr>
                                      <p:to>
                                        <p:strVal val="visible"/>
                                      </p:to>
                                    </p:set>
                                    <p:anim calcmode="lin" valueType="num">
                                      <p:cBhvr additive="base">
                                        <p:cTn id="260" dur="3000" fill="hold"/>
                                        <p:tgtEl>
                                          <p:spTgt spid="22"/>
                                        </p:tgtEl>
                                        <p:attrNameLst>
                                          <p:attrName>ppt_x</p:attrName>
                                        </p:attrNameLst>
                                      </p:cBhvr>
                                      <p:tavLst>
                                        <p:tav tm="0">
                                          <p:val>
                                            <p:strVal val="#ppt_x"/>
                                          </p:val>
                                        </p:tav>
                                        <p:tav tm="100000">
                                          <p:val>
                                            <p:strVal val="#ppt_x"/>
                                          </p:val>
                                        </p:tav>
                                      </p:tavLst>
                                    </p:anim>
                                    <p:anim calcmode="lin" valueType="num">
                                      <p:cBhvr additive="base">
                                        <p:cTn id="261" dur="3000" fill="hold"/>
                                        <p:tgtEl>
                                          <p:spTgt spid="22"/>
                                        </p:tgtEl>
                                        <p:attrNameLst>
                                          <p:attrName>ppt_y</p:attrName>
                                        </p:attrNameLst>
                                      </p:cBhvr>
                                      <p:tavLst>
                                        <p:tav tm="0">
                                          <p:val>
                                            <p:strVal val="1+#ppt_h/2"/>
                                          </p:val>
                                        </p:tav>
                                        <p:tav tm="100000">
                                          <p:val>
                                            <p:strVal val="#ppt_y"/>
                                          </p:val>
                                        </p:tav>
                                      </p:tavLst>
                                    </p:anim>
                                  </p:childTnLst>
                                </p:cTn>
                              </p:par>
                              <p:par>
                                <p:cTn id="262" presetID="2" presetClass="entr" presetSubtype="4" fill="hold" grpId="1" nodeType="withEffect">
                                  <p:stCondLst>
                                    <p:cond delay="0"/>
                                  </p:stCondLst>
                                  <p:childTnLst>
                                    <p:set>
                                      <p:cBhvr>
                                        <p:cTn id="263" dur="1" fill="hold">
                                          <p:stCondLst>
                                            <p:cond delay="0"/>
                                          </p:stCondLst>
                                        </p:cTn>
                                        <p:tgtEl>
                                          <p:spTgt spid="23"/>
                                        </p:tgtEl>
                                        <p:attrNameLst>
                                          <p:attrName>style.visibility</p:attrName>
                                        </p:attrNameLst>
                                      </p:cBhvr>
                                      <p:to>
                                        <p:strVal val="visible"/>
                                      </p:to>
                                    </p:set>
                                    <p:anim calcmode="lin" valueType="num">
                                      <p:cBhvr additive="base">
                                        <p:cTn id="264" dur="3000" fill="hold"/>
                                        <p:tgtEl>
                                          <p:spTgt spid="23"/>
                                        </p:tgtEl>
                                        <p:attrNameLst>
                                          <p:attrName>ppt_x</p:attrName>
                                        </p:attrNameLst>
                                      </p:cBhvr>
                                      <p:tavLst>
                                        <p:tav tm="0">
                                          <p:val>
                                            <p:strVal val="#ppt_x"/>
                                          </p:val>
                                        </p:tav>
                                        <p:tav tm="100000">
                                          <p:val>
                                            <p:strVal val="#ppt_x"/>
                                          </p:val>
                                        </p:tav>
                                      </p:tavLst>
                                    </p:anim>
                                    <p:anim calcmode="lin" valueType="num">
                                      <p:cBhvr additive="base">
                                        <p:cTn id="265" dur="3000" fill="hold"/>
                                        <p:tgtEl>
                                          <p:spTgt spid="23"/>
                                        </p:tgtEl>
                                        <p:attrNameLst>
                                          <p:attrName>ppt_y</p:attrName>
                                        </p:attrNameLst>
                                      </p:cBhvr>
                                      <p:tavLst>
                                        <p:tav tm="0">
                                          <p:val>
                                            <p:strVal val="1+#ppt_h/2"/>
                                          </p:val>
                                        </p:tav>
                                        <p:tav tm="100000">
                                          <p:val>
                                            <p:strVal val="#ppt_y"/>
                                          </p:val>
                                        </p:tav>
                                      </p:tavLst>
                                    </p:anim>
                                  </p:childTnLst>
                                </p:cTn>
                              </p:par>
                              <p:par>
                                <p:cTn id="266" presetID="2" presetClass="entr" presetSubtype="4" fill="hold" grpId="1" nodeType="withEffect">
                                  <p:stCondLst>
                                    <p:cond delay="0"/>
                                  </p:stCondLst>
                                  <p:childTnLst>
                                    <p:set>
                                      <p:cBhvr>
                                        <p:cTn id="267" dur="1" fill="hold">
                                          <p:stCondLst>
                                            <p:cond delay="0"/>
                                          </p:stCondLst>
                                        </p:cTn>
                                        <p:tgtEl>
                                          <p:spTgt spid="24"/>
                                        </p:tgtEl>
                                        <p:attrNameLst>
                                          <p:attrName>style.visibility</p:attrName>
                                        </p:attrNameLst>
                                      </p:cBhvr>
                                      <p:to>
                                        <p:strVal val="visible"/>
                                      </p:to>
                                    </p:set>
                                    <p:anim calcmode="lin" valueType="num">
                                      <p:cBhvr additive="base">
                                        <p:cTn id="268" dur="3000" fill="hold"/>
                                        <p:tgtEl>
                                          <p:spTgt spid="24"/>
                                        </p:tgtEl>
                                        <p:attrNameLst>
                                          <p:attrName>ppt_x</p:attrName>
                                        </p:attrNameLst>
                                      </p:cBhvr>
                                      <p:tavLst>
                                        <p:tav tm="0">
                                          <p:val>
                                            <p:strVal val="#ppt_x"/>
                                          </p:val>
                                        </p:tav>
                                        <p:tav tm="100000">
                                          <p:val>
                                            <p:strVal val="#ppt_x"/>
                                          </p:val>
                                        </p:tav>
                                      </p:tavLst>
                                    </p:anim>
                                    <p:anim calcmode="lin" valueType="num">
                                      <p:cBhvr additive="base">
                                        <p:cTn id="269" dur="3000" fill="hold"/>
                                        <p:tgtEl>
                                          <p:spTgt spid="24"/>
                                        </p:tgtEl>
                                        <p:attrNameLst>
                                          <p:attrName>ppt_y</p:attrName>
                                        </p:attrNameLst>
                                      </p:cBhvr>
                                      <p:tavLst>
                                        <p:tav tm="0">
                                          <p:val>
                                            <p:strVal val="1+#ppt_h/2"/>
                                          </p:val>
                                        </p:tav>
                                        <p:tav tm="100000">
                                          <p:val>
                                            <p:strVal val="#ppt_y"/>
                                          </p:val>
                                        </p:tav>
                                      </p:tavLst>
                                    </p:anim>
                                  </p:childTnLst>
                                </p:cTn>
                              </p:par>
                              <p:par>
                                <p:cTn id="270" presetID="2" presetClass="entr" presetSubtype="4" fill="hold" grpId="1" nodeType="withEffect">
                                  <p:stCondLst>
                                    <p:cond delay="0"/>
                                  </p:stCondLst>
                                  <p:childTnLst>
                                    <p:set>
                                      <p:cBhvr>
                                        <p:cTn id="271" dur="1" fill="hold">
                                          <p:stCondLst>
                                            <p:cond delay="0"/>
                                          </p:stCondLst>
                                        </p:cTn>
                                        <p:tgtEl>
                                          <p:spTgt spid="25"/>
                                        </p:tgtEl>
                                        <p:attrNameLst>
                                          <p:attrName>style.visibility</p:attrName>
                                        </p:attrNameLst>
                                      </p:cBhvr>
                                      <p:to>
                                        <p:strVal val="visible"/>
                                      </p:to>
                                    </p:set>
                                    <p:anim calcmode="lin" valueType="num">
                                      <p:cBhvr additive="base">
                                        <p:cTn id="272" dur="3000" fill="hold"/>
                                        <p:tgtEl>
                                          <p:spTgt spid="25"/>
                                        </p:tgtEl>
                                        <p:attrNameLst>
                                          <p:attrName>ppt_x</p:attrName>
                                        </p:attrNameLst>
                                      </p:cBhvr>
                                      <p:tavLst>
                                        <p:tav tm="0">
                                          <p:val>
                                            <p:strVal val="#ppt_x"/>
                                          </p:val>
                                        </p:tav>
                                        <p:tav tm="100000">
                                          <p:val>
                                            <p:strVal val="#ppt_x"/>
                                          </p:val>
                                        </p:tav>
                                      </p:tavLst>
                                    </p:anim>
                                    <p:anim calcmode="lin" valueType="num">
                                      <p:cBhvr additive="base">
                                        <p:cTn id="273" dur="3000" fill="hold"/>
                                        <p:tgtEl>
                                          <p:spTgt spid="25"/>
                                        </p:tgtEl>
                                        <p:attrNameLst>
                                          <p:attrName>ppt_y</p:attrName>
                                        </p:attrNameLst>
                                      </p:cBhvr>
                                      <p:tavLst>
                                        <p:tav tm="0">
                                          <p:val>
                                            <p:strVal val="1+#ppt_h/2"/>
                                          </p:val>
                                        </p:tav>
                                        <p:tav tm="100000">
                                          <p:val>
                                            <p:strVal val="#ppt_y"/>
                                          </p:val>
                                        </p:tav>
                                      </p:tavLst>
                                    </p:anim>
                                  </p:childTnLst>
                                </p:cTn>
                              </p:par>
                              <p:par>
                                <p:cTn id="274" presetID="8" presetClass="emph" presetSubtype="0" fill="hold" grpId="2" nodeType="withEffect">
                                  <p:stCondLst>
                                    <p:cond delay="0"/>
                                  </p:stCondLst>
                                  <p:childTnLst>
                                    <p:animRot by="21600000">
                                      <p:cBhvr>
                                        <p:cTn id="275" dur="3000" fill="hold"/>
                                        <p:tgtEl>
                                          <p:spTgt spid="7"/>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8"/>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9"/>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10"/>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11"/>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12"/>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13"/>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14"/>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15"/>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16"/>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17"/>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18"/>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19"/>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20"/>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21"/>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22"/>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23"/>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4"/>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5"/>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28"/>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29"/>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0"/>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31"/>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2"/>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3"/>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4"/>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5"/>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6"/>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37"/>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38"/>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39"/>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40"/>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41"/>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42"/>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43"/>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44"/>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45"/>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46"/>
                                        </p:tgtEl>
                                        <p:attrNameLst>
                                          <p:attrName>r</p:attrName>
                                        </p:attrNameLst>
                                      </p:cBhvr>
                                    </p:animRot>
                                  </p:childTnLst>
                                </p:cTn>
                              </p:par>
                              <p:par>
                                <p:cTn id="35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1" dur="3000" fill="hold"/>
                                        <p:tgtEl>
                                          <p:spTgt spid="7"/>
                                        </p:tgtEl>
                                        <p:attrNameLst>
                                          <p:attrName>ppt_x</p:attrName>
                                          <p:attrName>ppt_y</p:attrName>
                                        </p:attrNameLst>
                                      </p:cBhvr>
                                    </p:animMotion>
                                  </p:childTnLst>
                                </p:cTn>
                              </p:par>
                              <p:par>
                                <p:cTn id="35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3" dur="3000" spd="-100000" fill="hold"/>
                                        <p:tgtEl>
                                          <p:spTgt spid="8"/>
                                        </p:tgtEl>
                                        <p:attrNameLst>
                                          <p:attrName>ppt_x</p:attrName>
                                          <p:attrName>ppt_y</p:attrName>
                                        </p:attrNameLst>
                                      </p:cBhvr>
                                    </p:animMotion>
                                  </p:childTnLst>
                                </p:cTn>
                              </p:par>
                              <p:par>
                                <p:cTn id="35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5" dur="3000" fill="hold"/>
                                        <p:tgtEl>
                                          <p:spTgt spid="9"/>
                                        </p:tgtEl>
                                        <p:attrNameLst>
                                          <p:attrName>ppt_x</p:attrName>
                                          <p:attrName>ppt_y</p:attrName>
                                        </p:attrNameLst>
                                      </p:cBhvr>
                                    </p:animMotion>
                                  </p:childTnLst>
                                </p:cTn>
                              </p:par>
                              <p:par>
                                <p:cTn id="35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7" dur="3000" spd="-100000" fill="hold"/>
                                        <p:tgtEl>
                                          <p:spTgt spid="10"/>
                                        </p:tgtEl>
                                        <p:attrNameLst>
                                          <p:attrName>ppt_x</p:attrName>
                                          <p:attrName>ppt_y</p:attrName>
                                        </p:attrNameLst>
                                      </p:cBhvr>
                                    </p:animMotion>
                                  </p:childTnLst>
                                </p:cTn>
                              </p:par>
                              <p:par>
                                <p:cTn id="35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9" dur="3000" fill="hold"/>
                                        <p:tgtEl>
                                          <p:spTgt spid="11"/>
                                        </p:tgtEl>
                                        <p:attrNameLst>
                                          <p:attrName>ppt_x</p:attrName>
                                          <p:attrName>ppt_y</p:attrName>
                                        </p:attrNameLst>
                                      </p:cBhvr>
                                    </p:animMotion>
                                  </p:childTnLst>
                                </p:cTn>
                              </p:par>
                              <p:par>
                                <p:cTn id="36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1" dur="3000" spd="-100000" fill="hold"/>
                                        <p:tgtEl>
                                          <p:spTgt spid="12"/>
                                        </p:tgtEl>
                                        <p:attrNameLst>
                                          <p:attrName>ppt_x</p:attrName>
                                          <p:attrName>ppt_y</p:attrName>
                                        </p:attrNameLst>
                                      </p:cBhvr>
                                    </p:animMotion>
                                  </p:childTnLst>
                                </p:cTn>
                              </p:par>
                              <p:par>
                                <p:cTn id="36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3" dur="3000" fill="hold"/>
                                        <p:tgtEl>
                                          <p:spTgt spid="13"/>
                                        </p:tgtEl>
                                        <p:attrNameLst>
                                          <p:attrName>ppt_x</p:attrName>
                                          <p:attrName>ppt_y</p:attrName>
                                        </p:attrNameLst>
                                      </p:cBhvr>
                                    </p:animMotion>
                                  </p:childTnLst>
                                </p:cTn>
                              </p:par>
                              <p:par>
                                <p:cTn id="36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5" dur="3000" spd="-100000" fill="hold"/>
                                        <p:tgtEl>
                                          <p:spTgt spid="14"/>
                                        </p:tgtEl>
                                        <p:attrNameLst>
                                          <p:attrName>ppt_x</p:attrName>
                                          <p:attrName>ppt_y</p:attrName>
                                        </p:attrNameLst>
                                      </p:cBhvr>
                                    </p:animMotion>
                                  </p:childTnLst>
                                </p:cTn>
                              </p:par>
                              <p:par>
                                <p:cTn id="36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7" dur="3000" fill="hold"/>
                                        <p:tgtEl>
                                          <p:spTgt spid="15"/>
                                        </p:tgtEl>
                                        <p:attrNameLst>
                                          <p:attrName>ppt_x</p:attrName>
                                          <p:attrName>ppt_y</p:attrName>
                                        </p:attrNameLst>
                                      </p:cBhvr>
                                    </p:animMotion>
                                  </p:childTnLst>
                                </p:cTn>
                              </p:par>
                              <p:par>
                                <p:cTn id="36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9" dur="3000" spd="-100000" fill="hold"/>
                                        <p:tgtEl>
                                          <p:spTgt spid="16"/>
                                        </p:tgtEl>
                                        <p:attrNameLst>
                                          <p:attrName>ppt_x</p:attrName>
                                          <p:attrName>ppt_y</p:attrName>
                                        </p:attrNameLst>
                                      </p:cBhvr>
                                    </p:animMotion>
                                  </p:childTnLst>
                                </p:cTn>
                              </p:par>
                              <p:par>
                                <p:cTn id="37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1" dur="3000" fill="hold"/>
                                        <p:tgtEl>
                                          <p:spTgt spid="17"/>
                                        </p:tgtEl>
                                        <p:attrNameLst>
                                          <p:attrName>ppt_x</p:attrName>
                                          <p:attrName>ppt_y</p:attrName>
                                        </p:attrNameLst>
                                      </p:cBhvr>
                                    </p:animMotion>
                                  </p:childTnLst>
                                </p:cTn>
                              </p:par>
                              <p:par>
                                <p:cTn id="37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3" dur="3000" spd="-100000" fill="hold"/>
                                        <p:tgtEl>
                                          <p:spTgt spid="18"/>
                                        </p:tgtEl>
                                        <p:attrNameLst>
                                          <p:attrName>ppt_x</p:attrName>
                                          <p:attrName>ppt_y</p:attrName>
                                        </p:attrNameLst>
                                      </p:cBhvr>
                                    </p:animMotion>
                                  </p:childTnLst>
                                </p:cTn>
                              </p:par>
                              <p:par>
                                <p:cTn id="37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5" dur="3000" fill="hold"/>
                                        <p:tgtEl>
                                          <p:spTgt spid="19"/>
                                        </p:tgtEl>
                                        <p:attrNameLst>
                                          <p:attrName>ppt_x</p:attrName>
                                          <p:attrName>ppt_y</p:attrName>
                                        </p:attrNameLst>
                                      </p:cBhvr>
                                    </p:animMotion>
                                  </p:childTnLst>
                                </p:cTn>
                              </p:par>
                              <p:par>
                                <p:cTn id="37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7" dur="3000" spd="-100000" fill="hold"/>
                                        <p:tgtEl>
                                          <p:spTgt spid="20"/>
                                        </p:tgtEl>
                                        <p:attrNameLst>
                                          <p:attrName>ppt_x</p:attrName>
                                          <p:attrName>ppt_y</p:attrName>
                                        </p:attrNameLst>
                                      </p:cBhvr>
                                    </p:animMotion>
                                  </p:childTnLst>
                                </p:cTn>
                              </p:par>
                              <p:par>
                                <p:cTn id="37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9" dur="3000" fill="hold"/>
                                        <p:tgtEl>
                                          <p:spTgt spid="21"/>
                                        </p:tgtEl>
                                        <p:attrNameLst>
                                          <p:attrName>ppt_x</p:attrName>
                                          <p:attrName>ppt_y</p:attrName>
                                        </p:attrNameLst>
                                      </p:cBhvr>
                                    </p:animMotion>
                                  </p:childTnLst>
                                </p:cTn>
                              </p:par>
                              <p:par>
                                <p:cTn id="38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1" dur="3000" spd="-100000" fill="hold"/>
                                        <p:tgtEl>
                                          <p:spTgt spid="22"/>
                                        </p:tgtEl>
                                        <p:attrNameLst>
                                          <p:attrName>ppt_x</p:attrName>
                                          <p:attrName>ppt_y</p:attrName>
                                        </p:attrNameLst>
                                      </p:cBhvr>
                                    </p:animMotion>
                                  </p:childTnLst>
                                </p:cTn>
                              </p:par>
                              <p:par>
                                <p:cTn id="38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3" dur="3000" fill="hold"/>
                                        <p:tgtEl>
                                          <p:spTgt spid="23"/>
                                        </p:tgtEl>
                                        <p:attrNameLst>
                                          <p:attrName>ppt_x</p:attrName>
                                          <p:attrName>ppt_y</p:attrName>
                                        </p:attrNameLst>
                                      </p:cBhvr>
                                    </p:animMotion>
                                  </p:childTnLst>
                                </p:cTn>
                              </p:par>
                              <p:par>
                                <p:cTn id="38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5" dur="3000" spd="-100000" fill="hold"/>
                                        <p:tgtEl>
                                          <p:spTgt spid="24"/>
                                        </p:tgtEl>
                                        <p:attrNameLst>
                                          <p:attrName>ppt_x</p:attrName>
                                          <p:attrName>ppt_y</p:attrName>
                                        </p:attrNameLst>
                                      </p:cBhvr>
                                    </p:animMotion>
                                  </p:childTnLst>
                                </p:cTn>
                              </p:par>
                              <p:par>
                                <p:cTn id="38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7" dur="3000" fill="hold"/>
                                        <p:tgtEl>
                                          <p:spTgt spid="25"/>
                                        </p:tgtEl>
                                        <p:attrNameLst>
                                          <p:attrName>ppt_x</p:attrName>
                                          <p:attrName>ppt_y</p:attrName>
                                        </p:attrNameLst>
                                      </p:cBhvr>
                                    </p:animMotion>
                                  </p:childTnLst>
                                </p:cTn>
                              </p:par>
                              <p:par>
                                <p:cTn id="38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9" dur="3000" spd="-100000" fill="hold"/>
                                        <p:tgtEl>
                                          <p:spTgt spid="28"/>
                                        </p:tgtEl>
                                        <p:attrNameLst>
                                          <p:attrName>ppt_x</p:attrName>
                                          <p:attrName>ppt_y</p:attrName>
                                        </p:attrNameLst>
                                      </p:cBhvr>
                                    </p:animMotion>
                                  </p:childTnLst>
                                </p:cTn>
                              </p:par>
                              <p:par>
                                <p:cTn id="39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1" dur="3000" fill="hold"/>
                                        <p:tgtEl>
                                          <p:spTgt spid="29"/>
                                        </p:tgtEl>
                                        <p:attrNameLst>
                                          <p:attrName>ppt_x</p:attrName>
                                          <p:attrName>ppt_y</p:attrName>
                                        </p:attrNameLst>
                                      </p:cBhvr>
                                    </p:animMotion>
                                  </p:childTnLst>
                                </p:cTn>
                              </p:par>
                              <p:par>
                                <p:cTn id="39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3" dur="3000" spd="-100000" fill="hold"/>
                                        <p:tgtEl>
                                          <p:spTgt spid="30"/>
                                        </p:tgtEl>
                                        <p:attrNameLst>
                                          <p:attrName>ppt_x</p:attrName>
                                          <p:attrName>ppt_y</p:attrName>
                                        </p:attrNameLst>
                                      </p:cBhvr>
                                    </p:animMotion>
                                  </p:childTnLst>
                                </p:cTn>
                              </p:par>
                              <p:par>
                                <p:cTn id="39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5" dur="3000" fill="hold"/>
                                        <p:tgtEl>
                                          <p:spTgt spid="31"/>
                                        </p:tgtEl>
                                        <p:attrNameLst>
                                          <p:attrName>ppt_x</p:attrName>
                                          <p:attrName>ppt_y</p:attrName>
                                        </p:attrNameLst>
                                      </p:cBhvr>
                                    </p:animMotion>
                                  </p:childTnLst>
                                </p:cTn>
                              </p:par>
                              <p:par>
                                <p:cTn id="39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7" dur="3000" spd="-100000" fill="hold"/>
                                        <p:tgtEl>
                                          <p:spTgt spid="32"/>
                                        </p:tgtEl>
                                        <p:attrNameLst>
                                          <p:attrName>ppt_x</p:attrName>
                                          <p:attrName>ppt_y</p:attrName>
                                        </p:attrNameLst>
                                      </p:cBhvr>
                                    </p:animMotion>
                                  </p:childTnLst>
                                </p:cTn>
                              </p:par>
                              <p:par>
                                <p:cTn id="39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9" dur="3000" fill="hold"/>
                                        <p:tgtEl>
                                          <p:spTgt spid="33"/>
                                        </p:tgtEl>
                                        <p:attrNameLst>
                                          <p:attrName>ppt_x</p:attrName>
                                          <p:attrName>ppt_y</p:attrName>
                                        </p:attrNameLst>
                                      </p:cBhvr>
                                    </p:animMotion>
                                  </p:childTnLst>
                                </p:cTn>
                              </p:par>
                              <p:par>
                                <p:cTn id="40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1" dur="3000" spd="-100000" fill="hold"/>
                                        <p:tgtEl>
                                          <p:spTgt spid="34"/>
                                        </p:tgtEl>
                                        <p:attrNameLst>
                                          <p:attrName>ppt_x</p:attrName>
                                          <p:attrName>ppt_y</p:attrName>
                                        </p:attrNameLst>
                                      </p:cBhvr>
                                    </p:animMotion>
                                  </p:childTnLst>
                                </p:cTn>
                              </p:par>
                              <p:par>
                                <p:cTn id="40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3" dur="3000" fill="hold"/>
                                        <p:tgtEl>
                                          <p:spTgt spid="35"/>
                                        </p:tgtEl>
                                        <p:attrNameLst>
                                          <p:attrName>ppt_x</p:attrName>
                                          <p:attrName>ppt_y</p:attrName>
                                        </p:attrNameLst>
                                      </p:cBhvr>
                                    </p:animMotion>
                                  </p:childTnLst>
                                </p:cTn>
                              </p:par>
                              <p:par>
                                <p:cTn id="40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5" dur="3000" spd="-100000" fill="hold"/>
                                        <p:tgtEl>
                                          <p:spTgt spid="36"/>
                                        </p:tgtEl>
                                        <p:attrNameLst>
                                          <p:attrName>ppt_x</p:attrName>
                                          <p:attrName>ppt_y</p:attrName>
                                        </p:attrNameLst>
                                      </p:cBhvr>
                                    </p:animMotion>
                                  </p:childTnLst>
                                </p:cTn>
                              </p:par>
                              <p:par>
                                <p:cTn id="40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7" dur="3000" fill="hold"/>
                                        <p:tgtEl>
                                          <p:spTgt spid="37"/>
                                        </p:tgtEl>
                                        <p:attrNameLst>
                                          <p:attrName>ppt_x</p:attrName>
                                          <p:attrName>ppt_y</p:attrName>
                                        </p:attrNameLst>
                                      </p:cBhvr>
                                    </p:animMotion>
                                  </p:childTnLst>
                                </p:cTn>
                              </p:par>
                              <p:par>
                                <p:cTn id="40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9" dur="3000" spd="-100000" fill="hold"/>
                                        <p:tgtEl>
                                          <p:spTgt spid="38"/>
                                        </p:tgtEl>
                                        <p:attrNameLst>
                                          <p:attrName>ppt_x</p:attrName>
                                          <p:attrName>ppt_y</p:attrName>
                                        </p:attrNameLst>
                                      </p:cBhvr>
                                    </p:animMotion>
                                  </p:childTnLst>
                                </p:cTn>
                              </p:par>
                              <p:par>
                                <p:cTn id="41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1" dur="3000" fill="hold"/>
                                        <p:tgtEl>
                                          <p:spTgt spid="39"/>
                                        </p:tgtEl>
                                        <p:attrNameLst>
                                          <p:attrName>ppt_x</p:attrName>
                                          <p:attrName>ppt_y</p:attrName>
                                        </p:attrNameLst>
                                      </p:cBhvr>
                                    </p:animMotion>
                                  </p:childTnLst>
                                </p:cTn>
                              </p:par>
                              <p:par>
                                <p:cTn id="41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3" dur="3000" spd="-100000" fill="hold"/>
                                        <p:tgtEl>
                                          <p:spTgt spid="40"/>
                                        </p:tgtEl>
                                        <p:attrNameLst>
                                          <p:attrName>ppt_x</p:attrName>
                                          <p:attrName>ppt_y</p:attrName>
                                        </p:attrNameLst>
                                      </p:cBhvr>
                                    </p:animMotion>
                                  </p:childTnLst>
                                </p:cTn>
                              </p:par>
                              <p:par>
                                <p:cTn id="41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5" dur="3000" fill="hold"/>
                                        <p:tgtEl>
                                          <p:spTgt spid="41"/>
                                        </p:tgtEl>
                                        <p:attrNameLst>
                                          <p:attrName>ppt_x</p:attrName>
                                          <p:attrName>ppt_y</p:attrName>
                                        </p:attrNameLst>
                                      </p:cBhvr>
                                    </p:animMotion>
                                  </p:childTnLst>
                                </p:cTn>
                              </p:par>
                              <p:par>
                                <p:cTn id="41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7" dur="3000" spd="-100000" fill="hold"/>
                                        <p:tgtEl>
                                          <p:spTgt spid="42"/>
                                        </p:tgtEl>
                                        <p:attrNameLst>
                                          <p:attrName>ppt_x</p:attrName>
                                          <p:attrName>ppt_y</p:attrName>
                                        </p:attrNameLst>
                                      </p:cBhvr>
                                    </p:animMotion>
                                  </p:childTnLst>
                                </p:cTn>
                              </p:par>
                              <p:par>
                                <p:cTn id="41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9" dur="3000" fill="hold"/>
                                        <p:tgtEl>
                                          <p:spTgt spid="43"/>
                                        </p:tgtEl>
                                        <p:attrNameLst>
                                          <p:attrName>ppt_x</p:attrName>
                                          <p:attrName>ppt_y</p:attrName>
                                        </p:attrNameLst>
                                      </p:cBhvr>
                                    </p:animMotion>
                                  </p:childTnLst>
                                </p:cTn>
                              </p:par>
                              <p:par>
                                <p:cTn id="42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1" dur="3000" spd="-100000" fill="hold"/>
                                        <p:tgtEl>
                                          <p:spTgt spid="44"/>
                                        </p:tgtEl>
                                        <p:attrNameLst>
                                          <p:attrName>ppt_x</p:attrName>
                                          <p:attrName>ppt_y</p:attrName>
                                        </p:attrNameLst>
                                      </p:cBhvr>
                                    </p:animMotion>
                                  </p:childTnLst>
                                </p:cTn>
                              </p:par>
                              <p:par>
                                <p:cTn id="42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3" dur="3000" fill="hold"/>
                                        <p:tgtEl>
                                          <p:spTgt spid="45"/>
                                        </p:tgtEl>
                                        <p:attrNameLst>
                                          <p:attrName>ppt_x</p:attrName>
                                          <p:attrName>ppt_y</p:attrName>
                                        </p:attrNameLst>
                                      </p:cBhvr>
                                    </p:animMotion>
                                  </p:childTnLst>
                                </p:cTn>
                              </p:par>
                              <p:par>
                                <p:cTn id="42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5" dur="3000" spd="-100000" fill="hold"/>
                                        <p:tgtEl>
                                          <p:spTgt spid="46"/>
                                        </p:tgtEl>
                                        <p:attrNameLst>
                                          <p:attrName>ppt_x</p:attrName>
                                          <p:attrName>ppt_y</p:attrName>
                                        </p:attrNameLst>
                                      </p:cBhvr>
                                    </p:animMotion>
                                  </p:childTnLst>
                                </p:cTn>
                              </p:par>
                              <p:par>
                                <p:cTn id="426" presetID="42" presetClass="entr" presetSubtype="0" fill="hold" nodeType="withEffect">
                                  <p:stCondLst>
                                    <p:cond delay="0"/>
                                  </p:stCondLst>
                                  <p:childTnLst>
                                    <p:set>
                                      <p:cBhvr>
                                        <p:cTn id="427" dur="1" fill="hold">
                                          <p:stCondLst>
                                            <p:cond delay="0"/>
                                          </p:stCondLst>
                                        </p:cTn>
                                        <p:tgtEl>
                                          <p:spTgt spid="4"/>
                                        </p:tgtEl>
                                        <p:attrNameLst>
                                          <p:attrName>style.visibility</p:attrName>
                                        </p:attrNameLst>
                                      </p:cBhvr>
                                      <p:to>
                                        <p:strVal val="visible"/>
                                      </p:to>
                                    </p:set>
                                    <p:animEffect transition="in" filter="fade">
                                      <p:cBhvr>
                                        <p:cTn id="428" dur="3000"/>
                                        <p:tgtEl>
                                          <p:spTgt spid="4"/>
                                        </p:tgtEl>
                                      </p:cBhvr>
                                    </p:animEffect>
                                    <p:anim calcmode="lin" valueType="num">
                                      <p:cBhvr>
                                        <p:cTn id="429" dur="3000" fill="hold"/>
                                        <p:tgtEl>
                                          <p:spTgt spid="4"/>
                                        </p:tgtEl>
                                        <p:attrNameLst>
                                          <p:attrName>ppt_x</p:attrName>
                                        </p:attrNameLst>
                                      </p:cBhvr>
                                      <p:tavLst>
                                        <p:tav tm="0">
                                          <p:val>
                                            <p:strVal val="#ppt_x"/>
                                          </p:val>
                                        </p:tav>
                                        <p:tav tm="100000">
                                          <p:val>
                                            <p:strVal val="#ppt_x"/>
                                          </p:val>
                                        </p:tav>
                                      </p:tavLst>
                                    </p:anim>
                                    <p:anim calcmode="lin" valueType="num">
                                      <p:cBhvr>
                                        <p:cTn id="43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633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642910" y="548580"/>
            <a:ext cx="7929618" cy="6309420"/>
          </a:xfrm>
          <a:prstGeom prst="rect">
            <a:avLst/>
          </a:prstGeom>
          <a:noFill/>
        </p:spPr>
        <p:txBody>
          <a:bodyPr wrap="square" rtlCol="0">
            <a:spAutoFit/>
          </a:bodyPr>
          <a:lstStyle/>
          <a:p>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tiene que elegir los huevos con los que trabaja con mucho cuidado, o que, literalmente, estar caminando sobre cáscaras de huevo. Después de muchos años, ha aprendido que la clave está en lo que comen las gallinas: Necesitan piedra caliza en su dieta para producir huevos con, conchas resistentes durables que resisten a su técnica.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confía agricultores locales para que le proporcionen los huevos de calidad. "He sido muy cuidadoso en los últimos años. </a:t>
            </a:r>
          </a:p>
          <a:p>
            <a:endParaRPr lang="es-ES" sz="2000" b="1" dirty="0" smtClean="0">
              <a:solidFill>
                <a:srgbClr val="FFC000"/>
              </a:solidFill>
              <a:latin typeface="Agency FB" pitchFamily="34" charset="0"/>
            </a:endParaRPr>
          </a:p>
          <a:p>
            <a:r>
              <a:rPr lang="es-ES" sz="2000" b="1" dirty="0" smtClean="0">
                <a:solidFill>
                  <a:srgbClr val="FFC000"/>
                </a:solidFill>
                <a:latin typeface="Agency FB" pitchFamily="34" charset="0"/>
              </a:rPr>
              <a:t>Siempre compruebo el huevo bajo una luz fuerte por adelantado antes de que comience la talla. Si veo un micro-grietas en la cáscara, no puedo tallar el huevo. Sé por experiencia que se va a romper ". </a:t>
            </a:r>
          </a:p>
          <a:p>
            <a:r>
              <a:rPr lang="es-ES" sz="2000" b="1" dirty="0" smtClean="0">
                <a:solidFill>
                  <a:srgbClr val="FFC000"/>
                </a:solidFill>
                <a:latin typeface="Agency FB" pitchFamily="34" charset="0"/>
              </a:rPr>
              <a:t>Como es el caso de los huevos de Pascua tradicionales esloveno,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comienza su proceso de limpieza de los huevos, haciendo  huecos en la parte superior e inferior de la carcasa, y para desaparecer el contenido .Trabaja con una cáscara de huevo vacía, se lava y se seca,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produce los diseños para sus huevos con el mismo espíritu que utiliza en la talla de ellos: a mano alzada, y con la imaginación sin fin. </a:t>
            </a:r>
          </a:p>
          <a:p>
            <a:endParaRPr lang="es-ES" sz="2000" b="1" dirty="0" smtClean="0">
              <a:solidFill>
                <a:srgbClr val="FFC000"/>
              </a:solidFill>
              <a:latin typeface="Agency FB" pitchFamily="34" charset="0"/>
            </a:endParaRPr>
          </a:p>
          <a:p>
            <a:r>
              <a:rPr lang="es-ES" sz="2000" b="1" dirty="0" smtClean="0">
                <a:solidFill>
                  <a:srgbClr val="FFC000"/>
                </a:solidFill>
                <a:latin typeface="Agency FB" pitchFamily="34" charset="0"/>
              </a:rPr>
              <a:t>"Yo creo los diseños directamente en el óvulo, dibujando con un lápiz", explica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no usa ni bocetos ni un ordenador. El graba ligeramente la imagen elegida en la cáscara como si fuera , un lienzo en blanco. </a:t>
            </a:r>
          </a:p>
          <a:p>
            <a:endParaRPr lang="es-ES" sz="2400" b="1" dirty="0">
              <a:solidFill>
                <a:srgbClr val="FFC000"/>
              </a:solidFill>
              <a:latin typeface="Agency FB" pitchFamily="34" charset="0"/>
            </a:endParaRPr>
          </a:p>
        </p:txBody>
      </p:sp>
      <p:sp>
        <p:nvSpPr>
          <p:cNvPr id="9" name="8 Marco"/>
          <p:cNvSpPr/>
          <p:nvPr/>
        </p:nvSpPr>
        <p:spPr>
          <a:xfrm>
            <a:off x="0" y="0"/>
            <a:ext cx="9144000" cy="6858000"/>
          </a:xfrm>
          <a:prstGeom prst="frame">
            <a:avLst>
              <a:gd name="adj1" fmla="val 5734"/>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edge">
                                      <p:cBhvr>
                                        <p:cTn id="10"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9).jpg"/>
          <p:cNvPicPr>
            <a:picLocks noChangeAspect="1"/>
          </p:cNvPicPr>
          <p:nvPr/>
        </p:nvPicPr>
        <p:blipFill>
          <a:blip r:embed="rId2"/>
          <a:stretch>
            <a:fillRect/>
          </a:stretch>
        </p:blipFill>
        <p:spPr>
          <a:xfrm>
            <a:off x="0" y="0"/>
            <a:ext cx="9144000" cy="6858000"/>
          </a:xfrm>
          <a:prstGeom prst="rect">
            <a:avLst/>
          </a:prstGeom>
        </p:spPr>
      </p:pic>
      <p:sp>
        <p:nvSpPr>
          <p:cNvPr id="21" name="20 Anillo"/>
          <p:cNvSpPr/>
          <p:nvPr/>
        </p:nvSpPr>
        <p:spPr>
          <a:xfrm>
            <a:off x="2285984" y="0"/>
            <a:ext cx="4572032" cy="6858000"/>
          </a:xfrm>
          <a:prstGeom prst="donut">
            <a:avLst>
              <a:gd name="adj" fmla="val 1798"/>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714612" y="0"/>
            <a:ext cx="3776690" cy="6858000"/>
          </a:xfrm>
          <a:prstGeom prst="donut">
            <a:avLst>
              <a:gd name="adj" fmla="val 2286"/>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3071802" y="0"/>
            <a:ext cx="3133748" cy="6858000"/>
          </a:xfrm>
          <a:prstGeom prst="donut">
            <a:avLst>
              <a:gd name="adj" fmla="val 2962"/>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3428992" y="0"/>
            <a:ext cx="2419368" cy="6858000"/>
          </a:xfrm>
          <a:prstGeom prst="donut">
            <a:avLst>
              <a:gd name="adj" fmla="val 3974"/>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3786182" y="0"/>
            <a:ext cx="1714512" cy="6858000"/>
          </a:xfrm>
          <a:prstGeom prst="donut">
            <a:avLst>
              <a:gd name="adj" fmla="val 3974"/>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071934" y="0"/>
            <a:ext cx="1143008" cy="6858000"/>
          </a:xfrm>
          <a:prstGeom prst="donut">
            <a:avLst>
              <a:gd name="adj" fmla="val 612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xit" presetSubtype="10" fill="hold" grpId="0" nodeType="withEffect">
                                  <p:stCondLst>
                                    <p:cond delay="0"/>
                                  </p:stCondLst>
                                  <p:childTnLst>
                                    <p:anim calcmode="lin" valueType="num">
                                      <p:cBhvr>
                                        <p:cTn id="9" dur="5000"/>
                                        <p:tgtEl>
                                          <p:spTgt spid="21"/>
                                        </p:tgtEl>
                                        <p:attrNameLst>
                                          <p:attrName>ppt_h</p:attrName>
                                        </p:attrNameLst>
                                      </p:cBhvr>
                                      <p:tavLst>
                                        <p:tav tm="0">
                                          <p:val>
                                            <p:strVal val="ppt_h"/>
                                          </p:val>
                                        </p:tav>
                                        <p:tav tm="100000">
                                          <p:val>
                                            <p:strVal val="ppt_h"/>
                                          </p:val>
                                        </p:tav>
                                      </p:tavLst>
                                    </p:anim>
                                    <p:anim calcmode="lin" valueType="num">
                                      <p:cBhvr>
                                        <p:cTn id="10" dur="5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21"/>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6000"/>
                                        <p:tgtEl>
                                          <p:spTgt spid="22"/>
                                        </p:tgtEl>
                                        <p:attrNameLst>
                                          <p:attrName>ppt_h</p:attrName>
                                        </p:attrNameLst>
                                      </p:cBhvr>
                                      <p:tavLst>
                                        <p:tav tm="0">
                                          <p:val>
                                            <p:strVal val="ppt_h"/>
                                          </p:val>
                                        </p:tav>
                                        <p:tav tm="100000">
                                          <p:val>
                                            <p:strVal val="ppt_h"/>
                                          </p:val>
                                        </p:tav>
                                      </p:tavLst>
                                    </p:anim>
                                    <p:anim calcmode="lin" valueType="num">
                                      <p:cBhvr>
                                        <p:cTn id="14" dur="6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5999"/>
                                          </p:stCondLst>
                                        </p:cTn>
                                        <p:tgtEl>
                                          <p:spTgt spid="22"/>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7000"/>
                                        <p:tgtEl>
                                          <p:spTgt spid="23"/>
                                        </p:tgtEl>
                                        <p:attrNameLst>
                                          <p:attrName>ppt_h</p:attrName>
                                        </p:attrNameLst>
                                      </p:cBhvr>
                                      <p:tavLst>
                                        <p:tav tm="0">
                                          <p:val>
                                            <p:strVal val="ppt_h"/>
                                          </p:val>
                                        </p:tav>
                                        <p:tav tm="100000">
                                          <p:val>
                                            <p:strVal val="ppt_h"/>
                                          </p:val>
                                        </p:tav>
                                      </p:tavLst>
                                    </p:anim>
                                    <p:anim calcmode="lin" valueType="num">
                                      <p:cBhvr>
                                        <p:cTn id="18" dur="7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6999"/>
                                          </p:stCondLst>
                                        </p:cTn>
                                        <p:tgtEl>
                                          <p:spTgt spid="23"/>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8000"/>
                                        <p:tgtEl>
                                          <p:spTgt spid="24"/>
                                        </p:tgtEl>
                                        <p:attrNameLst>
                                          <p:attrName>ppt_h</p:attrName>
                                        </p:attrNameLst>
                                      </p:cBhvr>
                                      <p:tavLst>
                                        <p:tav tm="0">
                                          <p:val>
                                            <p:strVal val="ppt_h"/>
                                          </p:val>
                                        </p:tav>
                                        <p:tav tm="100000">
                                          <p:val>
                                            <p:strVal val="ppt_h"/>
                                          </p:val>
                                        </p:tav>
                                      </p:tavLst>
                                    </p:anim>
                                    <p:anim calcmode="lin" valueType="num">
                                      <p:cBhvr>
                                        <p:cTn id="22" dur="8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7999"/>
                                          </p:stCondLst>
                                        </p:cTn>
                                        <p:tgtEl>
                                          <p:spTgt spid="24"/>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9000"/>
                                        <p:tgtEl>
                                          <p:spTgt spid="25"/>
                                        </p:tgtEl>
                                        <p:attrNameLst>
                                          <p:attrName>ppt_h</p:attrName>
                                        </p:attrNameLst>
                                      </p:cBhvr>
                                      <p:tavLst>
                                        <p:tav tm="0">
                                          <p:val>
                                            <p:strVal val="ppt_h"/>
                                          </p:val>
                                        </p:tav>
                                        <p:tav tm="100000">
                                          <p:val>
                                            <p:strVal val="ppt_h"/>
                                          </p:val>
                                        </p:tav>
                                      </p:tavLst>
                                    </p:anim>
                                    <p:anim calcmode="lin" valueType="num">
                                      <p:cBhvr>
                                        <p:cTn id="26" dur="9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8999"/>
                                          </p:stCondLst>
                                        </p:cTn>
                                        <p:tgtEl>
                                          <p:spTgt spid="25"/>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10000"/>
                                        <p:tgtEl>
                                          <p:spTgt spid="26"/>
                                        </p:tgtEl>
                                        <p:attrNameLst>
                                          <p:attrName>ppt_h</p:attrName>
                                        </p:attrNameLst>
                                      </p:cBhvr>
                                      <p:tavLst>
                                        <p:tav tm="0">
                                          <p:val>
                                            <p:strVal val="ppt_h"/>
                                          </p:val>
                                        </p:tav>
                                        <p:tav tm="100000">
                                          <p:val>
                                            <p:strVal val="ppt_h"/>
                                          </p:val>
                                        </p:tav>
                                      </p:tavLst>
                                    </p:anim>
                                    <p:anim calcmode="lin" valueType="num">
                                      <p:cBhvr>
                                        <p:cTn id="30" dur="10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9999"/>
                                          </p:stCondLst>
                                        </p:cTn>
                                        <p:tgtEl>
                                          <p:spTgt spid="26"/>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9000" fill="hold"/>
                                        <p:tgtEl>
                                          <p:spTgt spid="4"/>
                                        </p:tgtEl>
                                        <p:attrNameLst>
                                          <p:attrName>ppt_w</p:attrName>
                                        </p:attrNameLst>
                                      </p:cBhvr>
                                      <p:tavLst>
                                        <p:tav tm="0">
                                          <p:val>
                                            <p:strVal val="4/3*#ppt_w"/>
                                          </p:val>
                                        </p:tav>
                                        <p:tav tm="100000">
                                          <p:val>
                                            <p:strVal val="#ppt_w"/>
                                          </p:val>
                                        </p:tav>
                                      </p:tavLst>
                                    </p:anim>
                                    <p:anim calcmode="lin" valueType="num">
                                      <p:cBhvr>
                                        <p:cTn id="35" dur="9000" fill="hold"/>
                                        <p:tgtEl>
                                          <p:spTgt spid="4"/>
                                        </p:tgtEl>
                                        <p:attrNameLst>
                                          <p:attrName>ppt_h</p:attrName>
                                        </p:attrNameLst>
                                      </p:cBhvr>
                                      <p:tavLst>
                                        <p:tav tm="0">
                                          <p:val>
                                            <p:strVal val="4/3*#ppt_h"/>
                                          </p:val>
                                        </p:tav>
                                        <p:tav tm="100000">
                                          <p:val>
                                            <p:strVal val="#ppt_h"/>
                                          </p:val>
                                        </p:tav>
                                      </p:tavLst>
                                    </p:anim>
                                  </p:childTnLst>
                                </p:cTn>
                              </p:par>
                              <p:par>
                                <p:cTn id="36" presetID="6" presetClass="entr" presetSubtype="16"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circle(in)">
                                      <p:cBhvr>
                                        <p:cTn id="38"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633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428596" y="571480"/>
            <a:ext cx="4643502" cy="6247864"/>
          </a:xfrm>
          <a:prstGeom prst="rect">
            <a:avLst/>
          </a:prstGeom>
          <a:noFill/>
        </p:spPr>
        <p:txBody>
          <a:bodyPr wrap="square" rtlCol="0">
            <a:spAutoFit/>
          </a:bodyPr>
          <a:lstStyle/>
          <a:p>
            <a:r>
              <a:rPr lang="es-ES" sz="2000" b="1" dirty="0" smtClean="0">
                <a:solidFill>
                  <a:srgbClr val="FFC000"/>
                </a:solidFill>
                <a:latin typeface="Agency FB" pitchFamily="34" charset="0"/>
              </a:rPr>
              <a:t>Dependiendo de la dificultad del diseño, puede llevarle una a dos semanas para tallar una imagen completa en una cáscara de huevo. Al mismo tiempo, se enfrenta a la perspectiva de que podría formar una grieta y arruinar la cáscara del huevo </a:t>
            </a:r>
            <a:r>
              <a:rPr lang="es-ES" sz="2000" b="1" dirty="0" err="1" smtClean="0">
                <a:solidFill>
                  <a:srgbClr val="FFC000"/>
                </a:solidFill>
                <a:latin typeface="Agency FB" pitchFamily="34" charset="0"/>
              </a:rPr>
              <a:t>completo.La</a:t>
            </a:r>
            <a:r>
              <a:rPr lang="es-ES" sz="2000" b="1" dirty="0" smtClean="0">
                <a:solidFill>
                  <a:srgbClr val="FFC000"/>
                </a:solidFill>
                <a:latin typeface="Agency FB" pitchFamily="34" charset="0"/>
              </a:rPr>
              <a:t> búsqueda de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para la tecnología que le permitiera perforar agujeros  a meros milímetros aparte lo llevó a herramientas de tallar piedra, así como un taladro dental eléctrico minúsculo. </a:t>
            </a:r>
          </a:p>
          <a:p>
            <a:r>
              <a:rPr lang="es-ES" sz="2000" b="1" dirty="0" smtClean="0">
                <a:solidFill>
                  <a:srgbClr val="FFC000"/>
                </a:solidFill>
                <a:latin typeface="Agency FB" pitchFamily="34" charset="0"/>
              </a:rPr>
              <a:t>Un típico huevo de los que  talla </a:t>
            </a:r>
            <a:r>
              <a:rPr lang="es-ES" sz="2000" b="1" dirty="0" err="1" smtClean="0">
                <a:solidFill>
                  <a:srgbClr val="FFC000"/>
                </a:solidFill>
                <a:latin typeface="Agency FB" pitchFamily="34" charset="0"/>
              </a:rPr>
              <a:t>Franc</a:t>
            </a:r>
            <a:r>
              <a:rPr lang="es-ES" sz="2000" b="1" dirty="0" smtClean="0">
                <a:solidFill>
                  <a:srgbClr val="FFC000"/>
                </a:solidFill>
                <a:latin typeface="Agency FB" pitchFamily="34" charset="0"/>
              </a:rPr>
              <a:t>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contendrá 2.000 a 3.000 agujeros, aunque el artista recuerda que un huevo lo trabajó durante casi tres meses en 2010, la configuración de aproximadamente 24.000 agujeros. Además de los motivos de encaje y botánicos eslovenos, que también talla diseños específicos a pedido, como el retrato de Che Guevara creó por sugerencia de un amigo. </a:t>
            </a:r>
          </a:p>
          <a:p>
            <a:endParaRPr lang="es-ES" sz="2000" b="1" dirty="0">
              <a:solidFill>
                <a:srgbClr val="FFC000"/>
              </a:solidFill>
              <a:latin typeface="Agency FB" pitchFamily="34" charset="0"/>
            </a:endParaRPr>
          </a:p>
        </p:txBody>
      </p:sp>
      <p:pic>
        <p:nvPicPr>
          <p:cNvPr id="53252" name="Picture 4" descr="http://www.cam111.com/uploadfile/newsphoto/2012/0413/8580148781.jpg"/>
          <p:cNvPicPr>
            <a:picLocks noChangeAspect="1" noChangeArrowheads="1"/>
          </p:cNvPicPr>
          <p:nvPr/>
        </p:nvPicPr>
        <p:blipFill>
          <a:blip r:embed="rId3">
            <a:lum bright="10000" contrast="20000"/>
          </a:blip>
          <a:srcRect l="14940" r="17828" b="6710"/>
          <a:stretch>
            <a:fillRect/>
          </a:stretch>
        </p:blipFill>
        <p:spPr bwMode="auto">
          <a:xfrm>
            <a:off x="5214942" y="714356"/>
            <a:ext cx="3286148" cy="54292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6 Marco"/>
          <p:cNvSpPr/>
          <p:nvPr/>
        </p:nvSpPr>
        <p:spPr>
          <a:xfrm>
            <a:off x="0" y="0"/>
            <a:ext cx="9144000" cy="6858000"/>
          </a:xfrm>
          <a:prstGeom prst="frame">
            <a:avLst>
              <a:gd name="adj1" fmla="val 5336"/>
            </a:avLst>
          </a:prstGeom>
          <a:blipFill dpi="0" rotWithShape="1">
            <a:blip r:embed="rId4"/>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edge">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7).jpg"/>
          <p:cNvPicPr>
            <a:picLocks noChangeAspect="1"/>
          </p:cNvPicPr>
          <p:nvPr/>
        </p:nvPicPr>
        <p:blipFill>
          <a:blip r:embed="rId2"/>
          <a:stretch>
            <a:fillRect/>
          </a:stretch>
        </p:blipFill>
        <p:spPr>
          <a:xfrm>
            <a:off x="1913382" y="0"/>
            <a:ext cx="5317236" cy="6858000"/>
          </a:xfrm>
          <a:prstGeom prst="rect">
            <a:avLst/>
          </a:prstGeom>
        </p:spPr>
      </p:pic>
      <p:sp>
        <p:nvSpPr>
          <p:cNvPr id="6" name="5 Anillo"/>
          <p:cNvSpPr/>
          <p:nvPr/>
        </p:nvSpPr>
        <p:spPr>
          <a:xfrm>
            <a:off x="357158" y="0"/>
            <a:ext cx="928694" cy="1357298"/>
          </a:xfrm>
          <a:prstGeom prst="donut">
            <a:avLst>
              <a:gd name="adj" fmla="val 14541"/>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57158" y="500042"/>
            <a:ext cx="928694" cy="1357298"/>
          </a:xfrm>
          <a:prstGeom prst="donut">
            <a:avLst>
              <a:gd name="adj" fmla="val 14541"/>
            </a:avLst>
          </a:prstGeom>
          <a:solidFill>
            <a:srgbClr val="D2A57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57158" y="1142984"/>
            <a:ext cx="928694" cy="1357298"/>
          </a:xfrm>
          <a:prstGeom prst="donut">
            <a:avLst>
              <a:gd name="adj" fmla="val 14541"/>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57158" y="1714488"/>
            <a:ext cx="928694" cy="1357298"/>
          </a:xfrm>
          <a:prstGeom prst="donut">
            <a:avLst>
              <a:gd name="adj" fmla="val 14541"/>
            </a:avLst>
          </a:prstGeom>
          <a:solidFill>
            <a:srgbClr val="D2A57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57158" y="2357430"/>
            <a:ext cx="928694" cy="1357298"/>
          </a:xfrm>
          <a:prstGeom prst="donut">
            <a:avLst>
              <a:gd name="adj" fmla="val 14541"/>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58" y="3000372"/>
            <a:ext cx="928694" cy="1357298"/>
          </a:xfrm>
          <a:prstGeom prst="donut">
            <a:avLst>
              <a:gd name="adj" fmla="val 14541"/>
            </a:avLst>
          </a:prstGeom>
          <a:solidFill>
            <a:srgbClr val="D2A57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7158" y="3643314"/>
            <a:ext cx="928694" cy="1357298"/>
          </a:xfrm>
          <a:prstGeom prst="donut">
            <a:avLst>
              <a:gd name="adj" fmla="val 14541"/>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57158" y="4286256"/>
            <a:ext cx="928694" cy="1357298"/>
          </a:xfrm>
          <a:prstGeom prst="donut">
            <a:avLst>
              <a:gd name="adj" fmla="val 14541"/>
            </a:avLst>
          </a:prstGeom>
          <a:solidFill>
            <a:srgbClr val="D2A57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57158" y="4929198"/>
            <a:ext cx="928694" cy="1357298"/>
          </a:xfrm>
          <a:prstGeom prst="donut">
            <a:avLst>
              <a:gd name="adj" fmla="val 14541"/>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57158" y="5500702"/>
            <a:ext cx="928694" cy="1357298"/>
          </a:xfrm>
          <a:prstGeom prst="donut">
            <a:avLst>
              <a:gd name="adj" fmla="val 14541"/>
            </a:avLst>
          </a:prstGeom>
          <a:solidFill>
            <a:srgbClr val="D2A57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786710" y="0"/>
            <a:ext cx="928694" cy="1357298"/>
          </a:xfrm>
          <a:prstGeom prst="donut">
            <a:avLst>
              <a:gd name="adj" fmla="val 14541"/>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786710" y="500042"/>
            <a:ext cx="928694" cy="1357298"/>
          </a:xfrm>
          <a:prstGeom prst="donut">
            <a:avLst>
              <a:gd name="adj" fmla="val 14541"/>
            </a:avLst>
          </a:prstGeom>
          <a:solidFill>
            <a:srgbClr val="D2A57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786710" y="1142984"/>
            <a:ext cx="928694" cy="1357298"/>
          </a:xfrm>
          <a:prstGeom prst="donut">
            <a:avLst>
              <a:gd name="adj" fmla="val 14541"/>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786710" y="1714488"/>
            <a:ext cx="928694" cy="1357298"/>
          </a:xfrm>
          <a:prstGeom prst="donut">
            <a:avLst>
              <a:gd name="adj" fmla="val 14541"/>
            </a:avLst>
          </a:prstGeom>
          <a:solidFill>
            <a:srgbClr val="D2A57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786710" y="2357430"/>
            <a:ext cx="928694" cy="1357298"/>
          </a:xfrm>
          <a:prstGeom prst="donut">
            <a:avLst>
              <a:gd name="adj" fmla="val 14541"/>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86710" y="3000372"/>
            <a:ext cx="928694" cy="1357298"/>
          </a:xfrm>
          <a:prstGeom prst="donut">
            <a:avLst>
              <a:gd name="adj" fmla="val 14541"/>
            </a:avLst>
          </a:prstGeom>
          <a:solidFill>
            <a:srgbClr val="D2A57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786710" y="3643314"/>
            <a:ext cx="928694" cy="1357298"/>
          </a:xfrm>
          <a:prstGeom prst="donut">
            <a:avLst>
              <a:gd name="adj" fmla="val 14541"/>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a:solidFill>
                <a:schemeClr val="tx1"/>
              </a:solidFill>
            </a:endParaRPr>
          </a:p>
        </p:txBody>
      </p:sp>
      <p:sp>
        <p:nvSpPr>
          <p:cNvPr id="23" name="22 Anillo"/>
          <p:cNvSpPr/>
          <p:nvPr/>
        </p:nvSpPr>
        <p:spPr>
          <a:xfrm>
            <a:off x="7786710" y="4286256"/>
            <a:ext cx="928694" cy="1357298"/>
          </a:xfrm>
          <a:prstGeom prst="donut">
            <a:avLst>
              <a:gd name="adj" fmla="val 14541"/>
            </a:avLst>
          </a:prstGeom>
          <a:solidFill>
            <a:srgbClr val="D2A57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786710" y="4929198"/>
            <a:ext cx="928694" cy="1357298"/>
          </a:xfrm>
          <a:prstGeom prst="donut">
            <a:avLst>
              <a:gd name="adj" fmla="val 14541"/>
            </a:avLst>
          </a:prstGeom>
          <a:solidFill>
            <a:schemeClr val="tx2">
              <a:lumMod val="9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786710" y="5500702"/>
            <a:ext cx="928694" cy="1357298"/>
          </a:xfrm>
          <a:prstGeom prst="donut">
            <a:avLst>
              <a:gd name="adj" fmla="val 14541"/>
            </a:avLst>
          </a:prstGeom>
          <a:solidFill>
            <a:srgbClr val="D2A57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5000"/>
                                        <p:tgtEl>
                                          <p:spTgt spid="6"/>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5000"/>
                                        <p:tgtEl>
                                          <p:spTgt spid="7"/>
                                        </p:tgtEl>
                                      </p:cBhvr>
                                    </p:animEffect>
                                  </p:childTnLst>
                                </p:cTn>
                              </p:par>
                              <p:par>
                                <p:cTn id="14" presetID="2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5000"/>
                                        <p:tgtEl>
                                          <p:spTgt spid="8"/>
                                        </p:tgtEl>
                                      </p:cBhvr>
                                    </p:animEffect>
                                  </p:childTnLst>
                                </p:cTn>
                              </p:par>
                              <p:par>
                                <p:cTn id="17" presetID="2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5000"/>
                                        <p:tgtEl>
                                          <p:spTgt spid="9"/>
                                        </p:tgtEl>
                                      </p:cBhvr>
                                    </p:animEffect>
                                  </p:childTnLst>
                                </p:cTn>
                              </p:par>
                              <p:par>
                                <p:cTn id="20" presetID="2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5000"/>
                                        <p:tgtEl>
                                          <p:spTgt spid="10"/>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edge">
                                      <p:cBhvr>
                                        <p:cTn id="25" dur="5000"/>
                                        <p:tgtEl>
                                          <p:spTgt spid="11"/>
                                        </p:tgtEl>
                                      </p:cBhvr>
                                    </p:animEffect>
                                  </p:childTnLst>
                                </p:cTn>
                              </p:par>
                              <p:par>
                                <p:cTn id="26" presetID="2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edge">
                                      <p:cBhvr>
                                        <p:cTn id="28" dur="5000"/>
                                        <p:tgtEl>
                                          <p:spTgt spid="12"/>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edge">
                                      <p:cBhvr>
                                        <p:cTn id="31" dur="5000"/>
                                        <p:tgtEl>
                                          <p:spTgt spid="13"/>
                                        </p:tgtEl>
                                      </p:cBhvr>
                                    </p:animEffect>
                                  </p:childTnLst>
                                </p:cTn>
                              </p:par>
                              <p:par>
                                <p:cTn id="32" presetID="2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edge">
                                      <p:cBhvr>
                                        <p:cTn id="34" dur="5000"/>
                                        <p:tgtEl>
                                          <p:spTgt spid="14"/>
                                        </p:tgtEl>
                                      </p:cBhvr>
                                    </p:animEffect>
                                  </p:childTnLst>
                                </p:cTn>
                              </p:par>
                              <p:par>
                                <p:cTn id="35" presetID="20"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edge">
                                      <p:cBhvr>
                                        <p:cTn id="37" dur="5000"/>
                                        <p:tgtEl>
                                          <p:spTgt spid="15"/>
                                        </p:tgtEl>
                                      </p:cBhvr>
                                    </p:animEffect>
                                  </p:childTnLst>
                                </p:cTn>
                              </p:par>
                              <p:par>
                                <p:cTn id="38" presetID="20" presetClass="entr" presetSubtype="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edge">
                                      <p:cBhvr>
                                        <p:cTn id="40" dur="5000"/>
                                        <p:tgtEl>
                                          <p:spTgt spid="16"/>
                                        </p:tgtEl>
                                      </p:cBhvr>
                                    </p:animEffect>
                                  </p:childTnLst>
                                </p:cTn>
                              </p:par>
                              <p:par>
                                <p:cTn id="41" presetID="20" presetClass="entr" presetSubtype="0"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edge">
                                      <p:cBhvr>
                                        <p:cTn id="43" dur="5000"/>
                                        <p:tgtEl>
                                          <p:spTgt spid="17"/>
                                        </p:tgtEl>
                                      </p:cBhvr>
                                    </p:animEffect>
                                  </p:childTnLst>
                                </p:cTn>
                              </p:par>
                              <p:par>
                                <p:cTn id="44" presetID="20"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edge">
                                      <p:cBhvr>
                                        <p:cTn id="46" dur="5000"/>
                                        <p:tgtEl>
                                          <p:spTgt spid="18"/>
                                        </p:tgtEl>
                                      </p:cBhvr>
                                    </p:animEffect>
                                  </p:childTnLst>
                                </p:cTn>
                              </p:par>
                              <p:par>
                                <p:cTn id="47" presetID="20"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edge">
                                      <p:cBhvr>
                                        <p:cTn id="49" dur="5000"/>
                                        <p:tgtEl>
                                          <p:spTgt spid="19"/>
                                        </p:tgtEl>
                                      </p:cBhvr>
                                    </p:animEffect>
                                  </p:childTnLst>
                                </p:cTn>
                              </p:par>
                              <p:par>
                                <p:cTn id="50" presetID="20"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edge">
                                      <p:cBhvr>
                                        <p:cTn id="52" dur="5000"/>
                                        <p:tgtEl>
                                          <p:spTgt spid="20"/>
                                        </p:tgtEl>
                                      </p:cBhvr>
                                    </p:animEffect>
                                  </p:childTnLst>
                                </p:cTn>
                              </p:par>
                              <p:par>
                                <p:cTn id="53" presetID="20" presetClass="entr" presetSubtype="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edge">
                                      <p:cBhvr>
                                        <p:cTn id="55" dur="5000"/>
                                        <p:tgtEl>
                                          <p:spTgt spid="21"/>
                                        </p:tgtEl>
                                      </p:cBhvr>
                                    </p:animEffect>
                                  </p:childTnLst>
                                </p:cTn>
                              </p:par>
                              <p:par>
                                <p:cTn id="56" presetID="20" presetClass="entr" presetSubtype="0"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edge">
                                      <p:cBhvr>
                                        <p:cTn id="58" dur="5000"/>
                                        <p:tgtEl>
                                          <p:spTgt spid="22"/>
                                        </p:tgtEl>
                                      </p:cBhvr>
                                    </p:animEffect>
                                  </p:childTnLst>
                                </p:cTn>
                              </p:par>
                              <p:par>
                                <p:cTn id="59" presetID="20" presetClass="entr" presetSubtype="0"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wedge">
                                      <p:cBhvr>
                                        <p:cTn id="61" dur="5000"/>
                                        <p:tgtEl>
                                          <p:spTgt spid="23"/>
                                        </p:tgtEl>
                                      </p:cBhvr>
                                    </p:animEffect>
                                  </p:childTnLst>
                                </p:cTn>
                              </p:par>
                              <p:par>
                                <p:cTn id="62" presetID="20" presetClass="entr" presetSubtype="0"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wedge">
                                      <p:cBhvr>
                                        <p:cTn id="64" dur="5000"/>
                                        <p:tgtEl>
                                          <p:spTgt spid="24"/>
                                        </p:tgtEl>
                                      </p:cBhvr>
                                    </p:animEffect>
                                  </p:childTnLst>
                                </p:cTn>
                              </p:par>
                              <p:par>
                                <p:cTn id="65" presetID="20" presetClass="entr" presetSubtype="0"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edge">
                                      <p:cBhvr>
                                        <p:cTn id="67" dur="5000"/>
                                        <p:tgtEl>
                                          <p:spTgt spid="25"/>
                                        </p:tgtEl>
                                      </p:cBhvr>
                                    </p:animEffect>
                                  </p:childTnLst>
                                </p:cTn>
                              </p:par>
                              <p:par>
                                <p:cTn id="68" presetID="2" presetClass="entr" presetSubtype="1"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5000" fill="hold"/>
                                        <p:tgtEl>
                                          <p:spTgt spid="6"/>
                                        </p:tgtEl>
                                        <p:attrNameLst>
                                          <p:attrName>ppt_x</p:attrName>
                                        </p:attrNameLst>
                                      </p:cBhvr>
                                      <p:tavLst>
                                        <p:tav tm="0">
                                          <p:val>
                                            <p:strVal val="#ppt_x"/>
                                          </p:val>
                                        </p:tav>
                                        <p:tav tm="100000">
                                          <p:val>
                                            <p:strVal val="#ppt_x"/>
                                          </p:val>
                                        </p:tav>
                                      </p:tavLst>
                                    </p:anim>
                                    <p:anim calcmode="lin" valueType="num">
                                      <p:cBhvr additive="base">
                                        <p:cTn id="71" dur="5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1"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additive="base">
                                        <p:cTn id="74" dur="5000" fill="hold"/>
                                        <p:tgtEl>
                                          <p:spTgt spid="7"/>
                                        </p:tgtEl>
                                        <p:attrNameLst>
                                          <p:attrName>ppt_x</p:attrName>
                                        </p:attrNameLst>
                                      </p:cBhvr>
                                      <p:tavLst>
                                        <p:tav tm="0">
                                          <p:val>
                                            <p:strVal val="#ppt_x"/>
                                          </p:val>
                                        </p:tav>
                                        <p:tav tm="100000">
                                          <p:val>
                                            <p:strVal val="#ppt_x"/>
                                          </p:val>
                                        </p:tav>
                                      </p:tavLst>
                                    </p:anim>
                                    <p:anim calcmode="lin" valueType="num">
                                      <p:cBhvr additive="base">
                                        <p:cTn id="75" dur="5000" fill="hold"/>
                                        <p:tgtEl>
                                          <p:spTgt spid="7"/>
                                        </p:tgtEl>
                                        <p:attrNameLst>
                                          <p:attrName>ppt_y</p:attrName>
                                        </p:attrNameLst>
                                      </p:cBhvr>
                                      <p:tavLst>
                                        <p:tav tm="0">
                                          <p:val>
                                            <p:strVal val="0-#ppt_h/2"/>
                                          </p:val>
                                        </p:tav>
                                        <p:tav tm="100000">
                                          <p:val>
                                            <p:strVal val="#ppt_y"/>
                                          </p:val>
                                        </p:tav>
                                      </p:tavLst>
                                    </p:anim>
                                  </p:childTnLst>
                                </p:cTn>
                              </p:par>
                              <p:par>
                                <p:cTn id="76" presetID="2" presetClass="entr" presetSubtype="1"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5000" fill="hold"/>
                                        <p:tgtEl>
                                          <p:spTgt spid="8"/>
                                        </p:tgtEl>
                                        <p:attrNameLst>
                                          <p:attrName>ppt_x</p:attrName>
                                        </p:attrNameLst>
                                      </p:cBhvr>
                                      <p:tavLst>
                                        <p:tav tm="0">
                                          <p:val>
                                            <p:strVal val="#ppt_x"/>
                                          </p:val>
                                        </p:tav>
                                        <p:tav tm="100000">
                                          <p:val>
                                            <p:strVal val="#ppt_x"/>
                                          </p:val>
                                        </p:tav>
                                      </p:tavLst>
                                    </p:anim>
                                    <p:anim calcmode="lin" valueType="num">
                                      <p:cBhvr additive="base">
                                        <p:cTn id="79" dur="5000" fill="hold"/>
                                        <p:tgtEl>
                                          <p:spTgt spid="8"/>
                                        </p:tgtEl>
                                        <p:attrNameLst>
                                          <p:attrName>ppt_y</p:attrName>
                                        </p:attrNameLst>
                                      </p:cBhvr>
                                      <p:tavLst>
                                        <p:tav tm="0">
                                          <p:val>
                                            <p:strVal val="0-#ppt_h/2"/>
                                          </p:val>
                                        </p:tav>
                                        <p:tav tm="100000">
                                          <p:val>
                                            <p:strVal val="#ppt_y"/>
                                          </p:val>
                                        </p:tav>
                                      </p:tavLst>
                                    </p:anim>
                                  </p:childTnLst>
                                </p:cTn>
                              </p:par>
                              <p:par>
                                <p:cTn id="80" presetID="2" presetClass="entr" presetSubtype="1"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5000" fill="hold"/>
                                        <p:tgtEl>
                                          <p:spTgt spid="9"/>
                                        </p:tgtEl>
                                        <p:attrNameLst>
                                          <p:attrName>ppt_x</p:attrName>
                                        </p:attrNameLst>
                                      </p:cBhvr>
                                      <p:tavLst>
                                        <p:tav tm="0">
                                          <p:val>
                                            <p:strVal val="#ppt_x"/>
                                          </p:val>
                                        </p:tav>
                                        <p:tav tm="100000">
                                          <p:val>
                                            <p:strVal val="#ppt_x"/>
                                          </p:val>
                                        </p:tav>
                                      </p:tavLst>
                                    </p:anim>
                                    <p:anim calcmode="lin" valueType="num">
                                      <p:cBhvr additive="base">
                                        <p:cTn id="83" dur="5000" fill="hold"/>
                                        <p:tgtEl>
                                          <p:spTgt spid="9"/>
                                        </p:tgtEl>
                                        <p:attrNameLst>
                                          <p:attrName>ppt_y</p:attrName>
                                        </p:attrNameLst>
                                      </p:cBhvr>
                                      <p:tavLst>
                                        <p:tav tm="0">
                                          <p:val>
                                            <p:strVal val="0-#ppt_h/2"/>
                                          </p:val>
                                        </p:tav>
                                        <p:tav tm="100000">
                                          <p:val>
                                            <p:strVal val="#ppt_y"/>
                                          </p:val>
                                        </p:tav>
                                      </p:tavLst>
                                    </p:anim>
                                  </p:childTnLst>
                                </p:cTn>
                              </p:par>
                              <p:par>
                                <p:cTn id="84" presetID="2" presetClass="entr" presetSubtype="1"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5000" fill="hold"/>
                                        <p:tgtEl>
                                          <p:spTgt spid="10"/>
                                        </p:tgtEl>
                                        <p:attrNameLst>
                                          <p:attrName>ppt_x</p:attrName>
                                        </p:attrNameLst>
                                      </p:cBhvr>
                                      <p:tavLst>
                                        <p:tav tm="0">
                                          <p:val>
                                            <p:strVal val="#ppt_x"/>
                                          </p:val>
                                        </p:tav>
                                        <p:tav tm="100000">
                                          <p:val>
                                            <p:strVal val="#ppt_x"/>
                                          </p:val>
                                        </p:tav>
                                      </p:tavLst>
                                    </p:anim>
                                    <p:anim calcmode="lin" valueType="num">
                                      <p:cBhvr additive="base">
                                        <p:cTn id="87" dur="5000" fill="hold"/>
                                        <p:tgtEl>
                                          <p:spTgt spid="10"/>
                                        </p:tgtEl>
                                        <p:attrNameLst>
                                          <p:attrName>ppt_y</p:attrName>
                                        </p:attrNameLst>
                                      </p:cBhvr>
                                      <p:tavLst>
                                        <p:tav tm="0">
                                          <p:val>
                                            <p:strVal val="0-#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5000" fill="hold"/>
                                        <p:tgtEl>
                                          <p:spTgt spid="11"/>
                                        </p:tgtEl>
                                        <p:attrNameLst>
                                          <p:attrName>ppt_x</p:attrName>
                                        </p:attrNameLst>
                                      </p:cBhvr>
                                      <p:tavLst>
                                        <p:tav tm="0">
                                          <p:val>
                                            <p:strVal val="#ppt_x"/>
                                          </p:val>
                                        </p:tav>
                                        <p:tav tm="100000">
                                          <p:val>
                                            <p:strVal val="#ppt_x"/>
                                          </p:val>
                                        </p:tav>
                                      </p:tavLst>
                                    </p:anim>
                                    <p:anim calcmode="lin" valueType="num">
                                      <p:cBhvr additive="base">
                                        <p:cTn id="91" dur="5000" fill="hold"/>
                                        <p:tgtEl>
                                          <p:spTgt spid="11"/>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5000" fill="hold"/>
                                        <p:tgtEl>
                                          <p:spTgt spid="12"/>
                                        </p:tgtEl>
                                        <p:attrNameLst>
                                          <p:attrName>ppt_x</p:attrName>
                                        </p:attrNameLst>
                                      </p:cBhvr>
                                      <p:tavLst>
                                        <p:tav tm="0">
                                          <p:val>
                                            <p:strVal val="#ppt_x"/>
                                          </p:val>
                                        </p:tav>
                                        <p:tav tm="100000">
                                          <p:val>
                                            <p:strVal val="#ppt_x"/>
                                          </p:val>
                                        </p:tav>
                                      </p:tavLst>
                                    </p:anim>
                                    <p:anim calcmode="lin" valueType="num">
                                      <p:cBhvr additive="base">
                                        <p:cTn id="95" dur="5000" fill="hold"/>
                                        <p:tgtEl>
                                          <p:spTgt spid="12"/>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5000" fill="hold"/>
                                        <p:tgtEl>
                                          <p:spTgt spid="13"/>
                                        </p:tgtEl>
                                        <p:attrNameLst>
                                          <p:attrName>ppt_x</p:attrName>
                                        </p:attrNameLst>
                                      </p:cBhvr>
                                      <p:tavLst>
                                        <p:tav tm="0">
                                          <p:val>
                                            <p:strVal val="#ppt_x"/>
                                          </p:val>
                                        </p:tav>
                                        <p:tav tm="100000">
                                          <p:val>
                                            <p:strVal val="#ppt_x"/>
                                          </p:val>
                                        </p:tav>
                                      </p:tavLst>
                                    </p:anim>
                                    <p:anim calcmode="lin" valueType="num">
                                      <p:cBhvr additive="base">
                                        <p:cTn id="99" dur="5000" fill="hold"/>
                                        <p:tgtEl>
                                          <p:spTgt spid="13"/>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5000" fill="hold"/>
                                        <p:tgtEl>
                                          <p:spTgt spid="14"/>
                                        </p:tgtEl>
                                        <p:attrNameLst>
                                          <p:attrName>ppt_x</p:attrName>
                                        </p:attrNameLst>
                                      </p:cBhvr>
                                      <p:tavLst>
                                        <p:tav tm="0">
                                          <p:val>
                                            <p:strVal val="#ppt_x"/>
                                          </p:val>
                                        </p:tav>
                                        <p:tav tm="100000">
                                          <p:val>
                                            <p:strVal val="#ppt_x"/>
                                          </p:val>
                                        </p:tav>
                                      </p:tavLst>
                                    </p:anim>
                                    <p:anim calcmode="lin" valueType="num">
                                      <p:cBhvr additive="base">
                                        <p:cTn id="103" dur="5000" fill="hold"/>
                                        <p:tgtEl>
                                          <p:spTgt spid="14"/>
                                        </p:tgtEl>
                                        <p:attrNameLst>
                                          <p:attrName>ppt_y</p:attrName>
                                        </p:attrNameLst>
                                      </p:cBhvr>
                                      <p:tavLst>
                                        <p:tav tm="0">
                                          <p:val>
                                            <p:strVal val="0-#ppt_h/2"/>
                                          </p:val>
                                        </p:tav>
                                        <p:tav tm="100000">
                                          <p:val>
                                            <p:strVal val="#ppt_y"/>
                                          </p:val>
                                        </p:tav>
                                      </p:tavLst>
                                    </p:anim>
                                  </p:childTnLst>
                                </p:cTn>
                              </p:par>
                              <p:par>
                                <p:cTn id="104" presetID="2" presetClass="entr" presetSubtype="1" fill="hold" grpId="1"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5000" fill="hold"/>
                                        <p:tgtEl>
                                          <p:spTgt spid="15"/>
                                        </p:tgtEl>
                                        <p:attrNameLst>
                                          <p:attrName>ppt_x</p:attrName>
                                        </p:attrNameLst>
                                      </p:cBhvr>
                                      <p:tavLst>
                                        <p:tav tm="0">
                                          <p:val>
                                            <p:strVal val="#ppt_x"/>
                                          </p:val>
                                        </p:tav>
                                        <p:tav tm="100000">
                                          <p:val>
                                            <p:strVal val="#ppt_x"/>
                                          </p:val>
                                        </p:tav>
                                      </p:tavLst>
                                    </p:anim>
                                    <p:anim calcmode="lin" valueType="num">
                                      <p:cBhvr additive="base">
                                        <p:cTn id="107" dur="5000" fill="hold"/>
                                        <p:tgtEl>
                                          <p:spTgt spid="15"/>
                                        </p:tgtEl>
                                        <p:attrNameLst>
                                          <p:attrName>ppt_y</p:attrName>
                                        </p:attrNameLst>
                                      </p:cBhvr>
                                      <p:tavLst>
                                        <p:tav tm="0">
                                          <p:val>
                                            <p:strVal val="0-#ppt_h/2"/>
                                          </p:val>
                                        </p:tav>
                                        <p:tav tm="100000">
                                          <p:val>
                                            <p:strVal val="#ppt_y"/>
                                          </p:val>
                                        </p:tav>
                                      </p:tavLst>
                                    </p:anim>
                                  </p:childTnLst>
                                </p:cTn>
                              </p:par>
                              <p:par>
                                <p:cTn id="108" presetID="2" presetClass="entr" presetSubtype="1"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5000" fill="hold"/>
                                        <p:tgtEl>
                                          <p:spTgt spid="16"/>
                                        </p:tgtEl>
                                        <p:attrNameLst>
                                          <p:attrName>ppt_x</p:attrName>
                                        </p:attrNameLst>
                                      </p:cBhvr>
                                      <p:tavLst>
                                        <p:tav tm="0">
                                          <p:val>
                                            <p:strVal val="#ppt_x"/>
                                          </p:val>
                                        </p:tav>
                                        <p:tav tm="100000">
                                          <p:val>
                                            <p:strVal val="#ppt_x"/>
                                          </p:val>
                                        </p:tav>
                                      </p:tavLst>
                                    </p:anim>
                                    <p:anim calcmode="lin" valueType="num">
                                      <p:cBhvr additive="base">
                                        <p:cTn id="111" dur="5000" fill="hold"/>
                                        <p:tgtEl>
                                          <p:spTgt spid="16"/>
                                        </p:tgtEl>
                                        <p:attrNameLst>
                                          <p:attrName>ppt_y</p:attrName>
                                        </p:attrNameLst>
                                      </p:cBhvr>
                                      <p:tavLst>
                                        <p:tav tm="0">
                                          <p:val>
                                            <p:strVal val="0-#ppt_h/2"/>
                                          </p:val>
                                        </p:tav>
                                        <p:tav tm="100000">
                                          <p:val>
                                            <p:strVal val="#ppt_y"/>
                                          </p:val>
                                        </p:tav>
                                      </p:tavLst>
                                    </p:anim>
                                  </p:childTnLst>
                                </p:cTn>
                              </p:par>
                              <p:par>
                                <p:cTn id="112" presetID="2" presetClass="entr" presetSubtype="1" fill="hold" grpId="1"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5000" fill="hold"/>
                                        <p:tgtEl>
                                          <p:spTgt spid="17"/>
                                        </p:tgtEl>
                                        <p:attrNameLst>
                                          <p:attrName>ppt_x</p:attrName>
                                        </p:attrNameLst>
                                      </p:cBhvr>
                                      <p:tavLst>
                                        <p:tav tm="0">
                                          <p:val>
                                            <p:strVal val="#ppt_x"/>
                                          </p:val>
                                        </p:tav>
                                        <p:tav tm="100000">
                                          <p:val>
                                            <p:strVal val="#ppt_x"/>
                                          </p:val>
                                        </p:tav>
                                      </p:tavLst>
                                    </p:anim>
                                    <p:anim calcmode="lin" valueType="num">
                                      <p:cBhvr additive="base">
                                        <p:cTn id="115" dur="5000" fill="hold"/>
                                        <p:tgtEl>
                                          <p:spTgt spid="17"/>
                                        </p:tgtEl>
                                        <p:attrNameLst>
                                          <p:attrName>ppt_y</p:attrName>
                                        </p:attrNameLst>
                                      </p:cBhvr>
                                      <p:tavLst>
                                        <p:tav tm="0">
                                          <p:val>
                                            <p:strVal val="0-#ppt_h/2"/>
                                          </p:val>
                                        </p:tav>
                                        <p:tav tm="100000">
                                          <p:val>
                                            <p:strVal val="#ppt_y"/>
                                          </p:val>
                                        </p:tav>
                                      </p:tavLst>
                                    </p:anim>
                                  </p:childTnLst>
                                </p:cTn>
                              </p:par>
                              <p:par>
                                <p:cTn id="116" presetID="2" presetClass="entr" presetSubtype="1"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5000" fill="hold"/>
                                        <p:tgtEl>
                                          <p:spTgt spid="18"/>
                                        </p:tgtEl>
                                        <p:attrNameLst>
                                          <p:attrName>ppt_x</p:attrName>
                                        </p:attrNameLst>
                                      </p:cBhvr>
                                      <p:tavLst>
                                        <p:tav tm="0">
                                          <p:val>
                                            <p:strVal val="#ppt_x"/>
                                          </p:val>
                                        </p:tav>
                                        <p:tav tm="100000">
                                          <p:val>
                                            <p:strVal val="#ppt_x"/>
                                          </p:val>
                                        </p:tav>
                                      </p:tavLst>
                                    </p:anim>
                                    <p:anim calcmode="lin" valueType="num">
                                      <p:cBhvr additive="base">
                                        <p:cTn id="119" dur="5000" fill="hold"/>
                                        <p:tgtEl>
                                          <p:spTgt spid="18"/>
                                        </p:tgtEl>
                                        <p:attrNameLst>
                                          <p:attrName>ppt_y</p:attrName>
                                        </p:attrNameLst>
                                      </p:cBhvr>
                                      <p:tavLst>
                                        <p:tav tm="0">
                                          <p:val>
                                            <p:strVal val="0-#ppt_h/2"/>
                                          </p:val>
                                        </p:tav>
                                        <p:tav tm="100000">
                                          <p:val>
                                            <p:strVal val="#ppt_y"/>
                                          </p:val>
                                        </p:tav>
                                      </p:tavLst>
                                    </p:anim>
                                  </p:childTnLst>
                                </p:cTn>
                              </p:par>
                              <p:par>
                                <p:cTn id="120" presetID="2" presetClass="entr" presetSubtype="1" fill="hold" grpId="1"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5000" fill="hold"/>
                                        <p:tgtEl>
                                          <p:spTgt spid="19"/>
                                        </p:tgtEl>
                                        <p:attrNameLst>
                                          <p:attrName>ppt_x</p:attrName>
                                        </p:attrNameLst>
                                      </p:cBhvr>
                                      <p:tavLst>
                                        <p:tav tm="0">
                                          <p:val>
                                            <p:strVal val="#ppt_x"/>
                                          </p:val>
                                        </p:tav>
                                        <p:tav tm="100000">
                                          <p:val>
                                            <p:strVal val="#ppt_x"/>
                                          </p:val>
                                        </p:tav>
                                      </p:tavLst>
                                    </p:anim>
                                    <p:anim calcmode="lin" valueType="num">
                                      <p:cBhvr additive="base">
                                        <p:cTn id="123" dur="5000" fill="hold"/>
                                        <p:tgtEl>
                                          <p:spTgt spid="19"/>
                                        </p:tgtEl>
                                        <p:attrNameLst>
                                          <p:attrName>ppt_y</p:attrName>
                                        </p:attrNameLst>
                                      </p:cBhvr>
                                      <p:tavLst>
                                        <p:tav tm="0">
                                          <p:val>
                                            <p:strVal val="0-#ppt_h/2"/>
                                          </p:val>
                                        </p:tav>
                                        <p:tav tm="100000">
                                          <p:val>
                                            <p:strVal val="#ppt_y"/>
                                          </p:val>
                                        </p:tav>
                                      </p:tavLst>
                                    </p:anim>
                                  </p:childTnLst>
                                </p:cTn>
                              </p:par>
                              <p:par>
                                <p:cTn id="124" presetID="2" presetClass="entr" presetSubtype="1" fill="hold" grpId="1"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5000" fill="hold"/>
                                        <p:tgtEl>
                                          <p:spTgt spid="20"/>
                                        </p:tgtEl>
                                        <p:attrNameLst>
                                          <p:attrName>ppt_x</p:attrName>
                                        </p:attrNameLst>
                                      </p:cBhvr>
                                      <p:tavLst>
                                        <p:tav tm="0">
                                          <p:val>
                                            <p:strVal val="#ppt_x"/>
                                          </p:val>
                                        </p:tav>
                                        <p:tav tm="100000">
                                          <p:val>
                                            <p:strVal val="#ppt_x"/>
                                          </p:val>
                                        </p:tav>
                                      </p:tavLst>
                                    </p:anim>
                                    <p:anim calcmode="lin" valueType="num">
                                      <p:cBhvr additive="base">
                                        <p:cTn id="127" dur="5000" fill="hold"/>
                                        <p:tgtEl>
                                          <p:spTgt spid="20"/>
                                        </p:tgtEl>
                                        <p:attrNameLst>
                                          <p:attrName>ppt_y</p:attrName>
                                        </p:attrNameLst>
                                      </p:cBhvr>
                                      <p:tavLst>
                                        <p:tav tm="0">
                                          <p:val>
                                            <p:strVal val="0-#ppt_h/2"/>
                                          </p:val>
                                        </p:tav>
                                        <p:tav tm="100000">
                                          <p:val>
                                            <p:strVal val="#ppt_y"/>
                                          </p:val>
                                        </p:tav>
                                      </p:tavLst>
                                    </p:anim>
                                  </p:childTnLst>
                                </p:cTn>
                              </p:par>
                              <p:par>
                                <p:cTn id="128" presetID="2" presetClass="entr" presetSubtype="1"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 calcmode="lin" valueType="num">
                                      <p:cBhvr additive="base">
                                        <p:cTn id="130" dur="5000" fill="hold"/>
                                        <p:tgtEl>
                                          <p:spTgt spid="21"/>
                                        </p:tgtEl>
                                        <p:attrNameLst>
                                          <p:attrName>ppt_x</p:attrName>
                                        </p:attrNameLst>
                                      </p:cBhvr>
                                      <p:tavLst>
                                        <p:tav tm="0">
                                          <p:val>
                                            <p:strVal val="#ppt_x"/>
                                          </p:val>
                                        </p:tav>
                                        <p:tav tm="100000">
                                          <p:val>
                                            <p:strVal val="#ppt_x"/>
                                          </p:val>
                                        </p:tav>
                                      </p:tavLst>
                                    </p:anim>
                                    <p:anim calcmode="lin" valueType="num">
                                      <p:cBhvr additive="base">
                                        <p:cTn id="131" dur="5000" fill="hold"/>
                                        <p:tgtEl>
                                          <p:spTgt spid="21"/>
                                        </p:tgtEl>
                                        <p:attrNameLst>
                                          <p:attrName>ppt_y</p:attrName>
                                        </p:attrNameLst>
                                      </p:cBhvr>
                                      <p:tavLst>
                                        <p:tav tm="0">
                                          <p:val>
                                            <p:strVal val="0-#ppt_h/2"/>
                                          </p:val>
                                        </p:tav>
                                        <p:tav tm="100000">
                                          <p:val>
                                            <p:strVal val="#ppt_y"/>
                                          </p:val>
                                        </p:tav>
                                      </p:tavLst>
                                    </p:anim>
                                  </p:childTnLst>
                                </p:cTn>
                              </p:par>
                              <p:par>
                                <p:cTn id="132" presetID="2" presetClass="entr" presetSubtype="1" fill="hold" grpId="1" nodeType="withEffect">
                                  <p:stCondLst>
                                    <p:cond delay="0"/>
                                  </p:stCondLst>
                                  <p:childTnLst>
                                    <p:set>
                                      <p:cBhvr>
                                        <p:cTn id="133" dur="1" fill="hold">
                                          <p:stCondLst>
                                            <p:cond delay="0"/>
                                          </p:stCondLst>
                                        </p:cTn>
                                        <p:tgtEl>
                                          <p:spTgt spid="22"/>
                                        </p:tgtEl>
                                        <p:attrNameLst>
                                          <p:attrName>style.visibility</p:attrName>
                                        </p:attrNameLst>
                                      </p:cBhvr>
                                      <p:to>
                                        <p:strVal val="visible"/>
                                      </p:to>
                                    </p:set>
                                    <p:anim calcmode="lin" valueType="num">
                                      <p:cBhvr additive="base">
                                        <p:cTn id="134" dur="5000" fill="hold"/>
                                        <p:tgtEl>
                                          <p:spTgt spid="22"/>
                                        </p:tgtEl>
                                        <p:attrNameLst>
                                          <p:attrName>ppt_x</p:attrName>
                                        </p:attrNameLst>
                                      </p:cBhvr>
                                      <p:tavLst>
                                        <p:tav tm="0">
                                          <p:val>
                                            <p:strVal val="#ppt_x"/>
                                          </p:val>
                                        </p:tav>
                                        <p:tav tm="100000">
                                          <p:val>
                                            <p:strVal val="#ppt_x"/>
                                          </p:val>
                                        </p:tav>
                                      </p:tavLst>
                                    </p:anim>
                                    <p:anim calcmode="lin" valueType="num">
                                      <p:cBhvr additive="base">
                                        <p:cTn id="135" dur="5000" fill="hold"/>
                                        <p:tgtEl>
                                          <p:spTgt spid="22"/>
                                        </p:tgtEl>
                                        <p:attrNameLst>
                                          <p:attrName>ppt_y</p:attrName>
                                        </p:attrNameLst>
                                      </p:cBhvr>
                                      <p:tavLst>
                                        <p:tav tm="0">
                                          <p:val>
                                            <p:strVal val="0-#ppt_h/2"/>
                                          </p:val>
                                        </p:tav>
                                        <p:tav tm="100000">
                                          <p:val>
                                            <p:strVal val="#ppt_y"/>
                                          </p:val>
                                        </p:tav>
                                      </p:tavLst>
                                    </p:anim>
                                  </p:childTnLst>
                                </p:cTn>
                              </p:par>
                              <p:par>
                                <p:cTn id="136" presetID="2" presetClass="entr" presetSubtype="1" fill="hold" grpId="1" nodeType="withEffect">
                                  <p:stCondLst>
                                    <p:cond delay="0"/>
                                  </p:stCondLst>
                                  <p:childTnLst>
                                    <p:set>
                                      <p:cBhvr>
                                        <p:cTn id="137" dur="1" fill="hold">
                                          <p:stCondLst>
                                            <p:cond delay="0"/>
                                          </p:stCondLst>
                                        </p:cTn>
                                        <p:tgtEl>
                                          <p:spTgt spid="23"/>
                                        </p:tgtEl>
                                        <p:attrNameLst>
                                          <p:attrName>style.visibility</p:attrName>
                                        </p:attrNameLst>
                                      </p:cBhvr>
                                      <p:to>
                                        <p:strVal val="visible"/>
                                      </p:to>
                                    </p:set>
                                    <p:anim calcmode="lin" valueType="num">
                                      <p:cBhvr additive="base">
                                        <p:cTn id="138" dur="5000" fill="hold"/>
                                        <p:tgtEl>
                                          <p:spTgt spid="23"/>
                                        </p:tgtEl>
                                        <p:attrNameLst>
                                          <p:attrName>ppt_x</p:attrName>
                                        </p:attrNameLst>
                                      </p:cBhvr>
                                      <p:tavLst>
                                        <p:tav tm="0">
                                          <p:val>
                                            <p:strVal val="#ppt_x"/>
                                          </p:val>
                                        </p:tav>
                                        <p:tav tm="100000">
                                          <p:val>
                                            <p:strVal val="#ppt_x"/>
                                          </p:val>
                                        </p:tav>
                                      </p:tavLst>
                                    </p:anim>
                                    <p:anim calcmode="lin" valueType="num">
                                      <p:cBhvr additive="base">
                                        <p:cTn id="139" dur="5000" fill="hold"/>
                                        <p:tgtEl>
                                          <p:spTgt spid="23"/>
                                        </p:tgtEl>
                                        <p:attrNameLst>
                                          <p:attrName>ppt_y</p:attrName>
                                        </p:attrNameLst>
                                      </p:cBhvr>
                                      <p:tavLst>
                                        <p:tav tm="0">
                                          <p:val>
                                            <p:strVal val="0-#ppt_h/2"/>
                                          </p:val>
                                        </p:tav>
                                        <p:tav tm="100000">
                                          <p:val>
                                            <p:strVal val="#ppt_y"/>
                                          </p:val>
                                        </p:tav>
                                      </p:tavLst>
                                    </p:anim>
                                  </p:childTnLst>
                                </p:cTn>
                              </p:par>
                              <p:par>
                                <p:cTn id="140" presetID="2" presetClass="entr" presetSubtype="1" fill="hold" grpId="1" nodeType="withEffect">
                                  <p:stCondLst>
                                    <p:cond delay="0"/>
                                  </p:stCondLst>
                                  <p:childTnLst>
                                    <p:set>
                                      <p:cBhvr>
                                        <p:cTn id="141" dur="1" fill="hold">
                                          <p:stCondLst>
                                            <p:cond delay="0"/>
                                          </p:stCondLst>
                                        </p:cTn>
                                        <p:tgtEl>
                                          <p:spTgt spid="24"/>
                                        </p:tgtEl>
                                        <p:attrNameLst>
                                          <p:attrName>style.visibility</p:attrName>
                                        </p:attrNameLst>
                                      </p:cBhvr>
                                      <p:to>
                                        <p:strVal val="visible"/>
                                      </p:to>
                                    </p:set>
                                    <p:anim calcmode="lin" valueType="num">
                                      <p:cBhvr additive="base">
                                        <p:cTn id="142" dur="5000" fill="hold"/>
                                        <p:tgtEl>
                                          <p:spTgt spid="24"/>
                                        </p:tgtEl>
                                        <p:attrNameLst>
                                          <p:attrName>ppt_x</p:attrName>
                                        </p:attrNameLst>
                                      </p:cBhvr>
                                      <p:tavLst>
                                        <p:tav tm="0">
                                          <p:val>
                                            <p:strVal val="#ppt_x"/>
                                          </p:val>
                                        </p:tav>
                                        <p:tav tm="100000">
                                          <p:val>
                                            <p:strVal val="#ppt_x"/>
                                          </p:val>
                                        </p:tav>
                                      </p:tavLst>
                                    </p:anim>
                                    <p:anim calcmode="lin" valueType="num">
                                      <p:cBhvr additive="base">
                                        <p:cTn id="143" dur="5000" fill="hold"/>
                                        <p:tgtEl>
                                          <p:spTgt spid="24"/>
                                        </p:tgtEl>
                                        <p:attrNameLst>
                                          <p:attrName>ppt_y</p:attrName>
                                        </p:attrNameLst>
                                      </p:cBhvr>
                                      <p:tavLst>
                                        <p:tav tm="0">
                                          <p:val>
                                            <p:strVal val="0-#ppt_h/2"/>
                                          </p:val>
                                        </p:tav>
                                        <p:tav tm="100000">
                                          <p:val>
                                            <p:strVal val="#ppt_y"/>
                                          </p:val>
                                        </p:tav>
                                      </p:tavLst>
                                    </p:anim>
                                  </p:childTnLst>
                                </p:cTn>
                              </p:par>
                              <p:par>
                                <p:cTn id="144" presetID="2" presetClass="entr" presetSubtype="1"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5000" fill="hold"/>
                                        <p:tgtEl>
                                          <p:spTgt spid="25"/>
                                        </p:tgtEl>
                                        <p:attrNameLst>
                                          <p:attrName>ppt_x</p:attrName>
                                        </p:attrNameLst>
                                      </p:cBhvr>
                                      <p:tavLst>
                                        <p:tav tm="0">
                                          <p:val>
                                            <p:strVal val="#ppt_x"/>
                                          </p:val>
                                        </p:tav>
                                        <p:tav tm="100000">
                                          <p:val>
                                            <p:strVal val="#ppt_x"/>
                                          </p:val>
                                        </p:tav>
                                      </p:tavLst>
                                    </p:anim>
                                    <p:anim calcmode="lin" valueType="num">
                                      <p:cBhvr additive="base">
                                        <p:cTn id="147" dur="5000" fill="hold"/>
                                        <p:tgtEl>
                                          <p:spTgt spid="25"/>
                                        </p:tgtEl>
                                        <p:attrNameLst>
                                          <p:attrName>ppt_y</p:attrName>
                                        </p:attrNameLst>
                                      </p:cBhvr>
                                      <p:tavLst>
                                        <p:tav tm="0">
                                          <p:val>
                                            <p:strVal val="0-#ppt_h/2"/>
                                          </p:val>
                                        </p:tav>
                                        <p:tav tm="100000">
                                          <p:val>
                                            <p:strVal val="#ppt_y"/>
                                          </p:val>
                                        </p:tav>
                                      </p:tavLst>
                                    </p:anim>
                                  </p:childTnLst>
                                </p:cTn>
                              </p:par>
                              <p:par>
                                <p:cTn id="148" presetID="13" presetClass="path" presetSubtype="0" accel="50000" decel="50000" fill="hold" grpId="2" nodeType="withEffect">
                                  <p:stCondLst>
                                    <p:cond delay="0"/>
                                  </p:stCondLst>
                                  <p:childTnLst>
                                    <p:animMotion origin="layout" path="M 0 0  L 0.125 0.288  L -0.125 0.288  L 0 0  Z" pathEditMode="relative" ptsTypes="">
                                      <p:cBhvr>
                                        <p:cTn id="149" dur="5000" fill="hold"/>
                                        <p:tgtEl>
                                          <p:spTgt spid="6"/>
                                        </p:tgtEl>
                                        <p:attrNameLst>
                                          <p:attrName>ppt_x</p:attrName>
                                          <p:attrName>ppt_y</p:attrName>
                                        </p:attrNameLst>
                                      </p:cBhvr>
                                    </p:animMotion>
                                  </p:childTnLst>
                                </p:cTn>
                              </p:par>
                              <p:par>
                                <p:cTn id="150" presetID="13" presetClass="path" presetSubtype="0" accel="50000" decel="50000" fill="hold" grpId="2" nodeType="withEffect">
                                  <p:stCondLst>
                                    <p:cond delay="0"/>
                                  </p:stCondLst>
                                  <p:childTnLst>
                                    <p:animMotion origin="layout" path="M 0 0  L 0.125 0.288  L -0.125 0.288  L 0 0  Z" pathEditMode="relative" ptsTypes="">
                                      <p:cBhvr>
                                        <p:cTn id="151" dur="5000" spd="-100000" fill="hold"/>
                                        <p:tgtEl>
                                          <p:spTgt spid="7"/>
                                        </p:tgtEl>
                                        <p:attrNameLst>
                                          <p:attrName>ppt_x</p:attrName>
                                          <p:attrName>ppt_y</p:attrName>
                                        </p:attrNameLst>
                                      </p:cBhvr>
                                    </p:animMotion>
                                  </p:childTnLst>
                                </p:cTn>
                              </p:par>
                              <p:par>
                                <p:cTn id="152" presetID="13" presetClass="path" presetSubtype="0" accel="50000" decel="50000" fill="hold" grpId="2" nodeType="withEffect">
                                  <p:stCondLst>
                                    <p:cond delay="0"/>
                                  </p:stCondLst>
                                  <p:childTnLst>
                                    <p:animMotion origin="layout" path="M 0 0  L 0.125 0.288  L -0.125 0.288  L 0 0  Z" pathEditMode="relative" ptsTypes="">
                                      <p:cBhvr>
                                        <p:cTn id="153" dur="5000" fill="hold"/>
                                        <p:tgtEl>
                                          <p:spTgt spid="8"/>
                                        </p:tgtEl>
                                        <p:attrNameLst>
                                          <p:attrName>ppt_x</p:attrName>
                                          <p:attrName>ppt_y</p:attrName>
                                        </p:attrNameLst>
                                      </p:cBhvr>
                                    </p:animMotion>
                                  </p:childTnLst>
                                </p:cTn>
                              </p:par>
                              <p:par>
                                <p:cTn id="154" presetID="13" presetClass="path" presetSubtype="0" accel="50000" decel="50000" fill="hold" grpId="2" nodeType="withEffect">
                                  <p:stCondLst>
                                    <p:cond delay="0"/>
                                  </p:stCondLst>
                                  <p:childTnLst>
                                    <p:animMotion origin="layout" path="M 0 0  L 0.125 0.288  L -0.125 0.288  L 0 0  Z" pathEditMode="relative" ptsTypes="">
                                      <p:cBhvr>
                                        <p:cTn id="155" dur="5000" spd="-100000" fill="hold"/>
                                        <p:tgtEl>
                                          <p:spTgt spid="9"/>
                                        </p:tgtEl>
                                        <p:attrNameLst>
                                          <p:attrName>ppt_x</p:attrName>
                                          <p:attrName>ppt_y</p:attrName>
                                        </p:attrNameLst>
                                      </p:cBhvr>
                                    </p:animMotion>
                                  </p:childTnLst>
                                </p:cTn>
                              </p:par>
                              <p:par>
                                <p:cTn id="156" presetID="13" presetClass="path" presetSubtype="0" accel="50000" decel="50000" fill="hold" grpId="2" nodeType="withEffect">
                                  <p:stCondLst>
                                    <p:cond delay="0"/>
                                  </p:stCondLst>
                                  <p:childTnLst>
                                    <p:animMotion origin="layout" path="M 0 0  L 0.125 0.288  L -0.125 0.288  L 0 0  Z" pathEditMode="relative" ptsTypes="">
                                      <p:cBhvr>
                                        <p:cTn id="157" dur="5000" fill="hold"/>
                                        <p:tgtEl>
                                          <p:spTgt spid="10"/>
                                        </p:tgtEl>
                                        <p:attrNameLst>
                                          <p:attrName>ppt_x</p:attrName>
                                          <p:attrName>ppt_y</p:attrName>
                                        </p:attrNameLst>
                                      </p:cBhvr>
                                    </p:animMotion>
                                  </p:childTnLst>
                                </p:cTn>
                              </p:par>
                              <p:par>
                                <p:cTn id="158" presetID="13" presetClass="path" presetSubtype="0" accel="50000" decel="50000" fill="hold" grpId="2" nodeType="withEffect">
                                  <p:stCondLst>
                                    <p:cond delay="0"/>
                                  </p:stCondLst>
                                  <p:childTnLst>
                                    <p:animMotion origin="layout" path="M 0 0  L 0.125 0.288  L -0.125 0.288  L 0 0  Z" pathEditMode="relative" ptsTypes="">
                                      <p:cBhvr>
                                        <p:cTn id="159" dur="5000" spd="-100000" fill="hold"/>
                                        <p:tgtEl>
                                          <p:spTgt spid="11"/>
                                        </p:tgtEl>
                                        <p:attrNameLst>
                                          <p:attrName>ppt_x</p:attrName>
                                          <p:attrName>ppt_y</p:attrName>
                                        </p:attrNameLst>
                                      </p:cBhvr>
                                    </p:animMotion>
                                  </p:childTnLst>
                                </p:cTn>
                              </p:par>
                              <p:par>
                                <p:cTn id="160" presetID="13" presetClass="path" presetSubtype="0" accel="50000" decel="50000" fill="hold" grpId="2" nodeType="withEffect">
                                  <p:stCondLst>
                                    <p:cond delay="0"/>
                                  </p:stCondLst>
                                  <p:childTnLst>
                                    <p:animMotion origin="layout" path="M 0 0  L 0.125 0.288  L -0.125 0.288  L 0 0  Z" pathEditMode="relative" ptsTypes="">
                                      <p:cBhvr>
                                        <p:cTn id="161" dur="5000" fill="hold"/>
                                        <p:tgtEl>
                                          <p:spTgt spid="12"/>
                                        </p:tgtEl>
                                        <p:attrNameLst>
                                          <p:attrName>ppt_x</p:attrName>
                                          <p:attrName>ppt_y</p:attrName>
                                        </p:attrNameLst>
                                      </p:cBhvr>
                                    </p:animMotion>
                                  </p:childTnLst>
                                </p:cTn>
                              </p:par>
                              <p:par>
                                <p:cTn id="162" presetID="13" presetClass="path" presetSubtype="0" accel="50000" decel="50000" fill="hold" grpId="2" nodeType="withEffect">
                                  <p:stCondLst>
                                    <p:cond delay="0"/>
                                  </p:stCondLst>
                                  <p:childTnLst>
                                    <p:animMotion origin="layout" path="M 0 0  L 0.125 0.288  L -0.125 0.288  L 0 0  Z" pathEditMode="relative" ptsTypes="">
                                      <p:cBhvr>
                                        <p:cTn id="163" dur="5000" spd="-100000" fill="hold"/>
                                        <p:tgtEl>
                                          <p:spTgt spid="13"/>
                                        </p:tgtEl>
                                        <p:attrNameLst>
                                          <p:attrName>ppt_x</p:attrName>
                                          <p:attrName>ppt_y</p:attrName>
                                        </p:attrNameLst>
                                      </p:cBhvr>
                                    </p:animMotion>
                                  </p:childTnLst>
                                </p:cTn>
                              </p:par>
                              <p:par>
                                <p:cTn id="164" presetID="13" presetClass="path" presetSubtype="0" accel="50000" decel="50000" fill="hold" grpId="2" nodeType="withEffect">
                                  <p:stCondLst>
                                    <p:cond delay="0"/>
                                  </p:stCondLst>
                                  <p:childTnLst>
                                    <p:animMotion origin="layout" path="M 0 0  L 0.125 0.288  L -0.125 0.288  L 0 0  Z" pathEditMode="relative" ptsTypes="">
                                      <p:cBhvr>
                                        <p:cTn id="165" dur="5000" fill="hold"/>
                                        <p:tgtEl>
                                          <p:spTgt spid="14"/>
                                        </p:tgtEl>
                                        <p:attrNameLst>
                                          <p:attrName>ppt_x</p:attrName>
                                          <p:attrName>ppt_y</p:attrName>
                                        </p:attrNameLst>
                                      </p:cBhvr>
                                    </p:animMotion>
                                  </p:childTnLst>
                                </p:cTn>
                              </p:par>
                              <p:par>
                                <p:cTn id="166" presetID="13" presetClass="path" presetSubtype="0" accel="50000" decel="50000" fill="hold" grpId="2" nodeType="withEffect">
                                  <p:stCondLst>
                                    <p:cond delay="0"/>
                                  </p:stCondLst>
                                  <p:childTnLst>
                                    <p:animMotion origin="layout" path="M 0 0  L 0.125 0.288  L -0.125 0.288  L 0 0  Z" pathEditMode="relative" ptsTypes="">
                                      <p:cBhvr>
                                        <p:cTn id="167" dur="5000" spd="-100000" fill="hold"/>
                                        <p:tgtEl>
                                          <p:spTgt spid="15"/>
                                        </p:tgtEl>
                                        <p:attrNameLst>
                                          <p:attrName>ppt_x</p:attrName>
                                          <p:attrName>ppt_y</p:attrName>
                                        </p:attrNameLst>
                                      </p:cBhvr>
                                    </p:animMotion>
                                  </p:childTnLst>
                                </p:cTn>
                              </p:par>
                              <p:par>
                                <p:cTn id="168" presetID="13" presetClass="path" presetSubtype="0" accel="50000" decel="50000" fill="hold" grpId="2" nodeType="withEffect">
                                  <p:stCondLst>
                                    <p:cond delay="0"/>
                                  </p:stCondLst>
                                  <p:childTnLst>
                                    <p:animMotion origin="layout" path="M 0 0  L 0.125 0.288  L -0.125 0.288  L 0 0  Z" pathEditMode="relative" ptsTypes="">
                                      <p:cBhvr>
                                        <p:cTn id="169" dur="5000" fill="hold"/>
                                        <p:tgtEl>
                                          <p:spTgt spid="16"/>
                                        </p:tgtEl>
                                        <p:attrNameLst>
                                          <p:attrName>ppt_x</p:attrName>
                                          <p:attrName>ppt_y</p:attrName>
                                        </p:attrNameLst>
                                      </p:cBhvr>
                                    </p:animMotion>
                                  </p:childTnLst>
                                </p:cTn>
                              </p:par>
                              <p:par>
                                <p:cTn id="170" presetID="13" presetClass="path" presetSubtype="0" accel="50000" decel="50000" fill="hold" grpId="2" nodeType="withEffect">
                                  <p:stCondLst>
                                    <p:cond delay="0"/>
                                  </p:stCondLst>
                                  <p:childTnLst>
                                    <p:animMotion origin="layout" path="M 0 0  L 0.125 0.288  L -0.125 0.288  L 0 0  Z" pathEditMode="relative" ptsTypes="">
                                      <p:cBhvr>
                                        <p:cTn id="171" dur="5000" spd="-100000" fill="hold"/>
                                        <p:tgtEl>
                                          <p:spTgt spid="17"/>
                                        </p:tgtEl>
                                        <p:attrNameLst>
                                          <p:attrName>ppt_x</p:attrName>
                                          <p:attrName>ppt_y</p:attrName>
                                        </p:attrNameLst>
                                      </p:cBhvr>
                                    </p:animMotion>
                                  </p:childTnLst>
                                </p:cTn>
                              </p:par>
                              <p:par>
                                <p:cTn id="172" presetID="13" presetClass="path" presetSubtype="0" accel="50000" decel="50000" fill="hold" grpId="2" nodeType="withEffect">
                                  <p:stCondLst>
                                    <p:cond delay="0"/>
                                  </p:stCondLst>
                                  <p:childTnLst>
                                    <p:animMotion origin="layout" path="M 0 0  L 0.125 0.288  L -0.125 0.288  L 0 0  Z" pathEditMode="relative" ptsTypes="">
                                      <p:cBhvr>
                                        <p:cTn id="173" dur="5000" fill="hold"/>
                                        <p:tgtEl>
                                          <p:spTgt spid="18"/>
                                        </p:tgtEl>
                                        <p:attrNameLst>
                                          <p:attrName>ppt_x</p:attrName>
                                          <p:attrName>ppt_y</p:attrName>
                                        </p:attrNameLst>
                                      </p:cBhvr>
                                    </p:animMotion>
                                  </p:childTnLst>
                                </p:cTn>
                              </p:par>
                              <p:par>
                                <p:cTn id="174" presetID="13" presetClass="path" presetSubtype="0" accel="50000" decel="50000" fill="hold" grpId="2" nodeType="withEffect">
                                  <p:stCondLst>
                                    <p:cond delay="0"/>
                                  </p:stCondLst>
                                  <p:childTnLst>
                                    <p:animMotion origin="layout" path="M 0 0  L 0.125 0.288  L -0.125 0.288  L 0 0  Z" pathEditMode="relative" ptsTypes="">
                                      <p:cBhvr>
                                        <p:cTn id="175" dur="5000" spd="-100000" fill="hold"/>
                                        <p:tgtEl>
                                          <p:spTgt spid="19"/>
                                        </p:tgtEl>
                                        <p:attrNameLst>
                                          <p:attrName>ppt_x</p:attrName>
                                          <p:attrName>ppt_y</p:attrName>
                                        </p:attrNameLst>
                                      </p:cBhvr>
                                    </p:animMotion>
                                  </p:childTnLst>
                                </p:cTn>
                              </p:par>
                              <p:par>
                                <p:cTn id="176" presetID="13" presetClass="path" presetSubtype="0" accel="50000" decel="50000" fill="hold" grpId="2" nodeType="withEffect">
                                  <p:stCondLst>
                                    <p:cond delay="0"/>
                                  </p:stCondLst>
                                  <p:childTnLst>
                                    <p:animMotion origin="layout" path="M 0 0  L 0.125 0.288  L -0.125 0.288  L 0 0  Z" pathEditMode="relative" ptsTypes="">
                                      <p:cBhvr>
                                        <p:cTn id="177" dur="5000" fill="hold"/>
                                        <p:tgtEl>
                                          <p:spTgt spid="20"/>
                                        </p:tgtEl>
                                        <p:attrNameLst>
                                          <p:attrName>ppt_x</p:attrName>
                                          <p:attrName>ppt_y</p:attrName>
                                        </p:attrNameLst>
                                      </p:cBhvr>
                                    </p:animMotion>
                                  </p:childTnLst>
                                </p:cTn>
                              </p:par>
                              <p:par>
                                <p:cTn id="178" presetID="13" presetClass="path" presetSubtype="0" accel="50000" decel="50000" fill="hold" grpId="2" nodeType="withEffect">
                                  <p:stCondLst>
                                    <p:cond delay="0"/>
                                  </p:stCondLst>
                                  <p:childTnLst>
                                    <p:animMotion origin="layout" path="M 0 0  L 0.125 0.288  L -0.125 0.288  L 0 0  Z" pathEditMode="relative" ptsTypes="">
                                      <p:cBhvr>
                                        <p:cTn id="179" dur="5000" spd="-100000" fill="hold"/>
                                        <p:tgtEl>
                                          <p:spTgt spid="21"/>
                                        </p:tgtEl>
                                        <p:attrNameLst>
                                          <p:attrName>ppt_x</p:attrName>
                                          <p:attrName>ppt_y</p:attrName>
                                        </p:attrNameLst>
                                      </p:cBhvr>
                                    </p:animMotion>
                                  </p:childTnLst>
                                </p:cTn>
                              </p:par>
                              <p:par>
                                <p:cTn id="180" presetID="13" presetClass="path" presetSubtype="0" accel="50000" decel="50000" fill="hold" grpId="2" nodeType="withEffect">
                                  <p:stCondLst>
                                    <p:cond delay="0"/>
                                  </p:stCondLst>
                                  <p:childTnLst>
                                    <p:animMotion origin="layout" path="M 1.11022E-16 -0.09375 L 0.125 0.19421 L -0.125 0.19421 L 1.11022E-16 -0.09375 Z " pathEditMode="relative" rAng="0" ptsTypes="FFFF">
                                      <p:cBhvr>
                                        <p:cTn id="181" dur="5000" fill="hold"/>
                                        <p:tgtEl>
                                          <p:spTgt spid="22"/>
                                        </p:tgtEl>
                                        <p:attrNameLst>
                                          <p:attrName>ppt_x</p:attrName>
                                          <p:attrName>ppt_y</p:attrName>
                                        </p:attrNameLst>
                                      </p:cBhvr>
                                      <p:rCtr x="0" y="144"/>
                                    </p:animMotion>
                                  </p:childTnLst>
                                </p:cTn>
                              </p:par>
                              <p:par>
                                <p:cTn id="182" presetID="13" presetClass="path" presetSubtype="0" accel="50000" decel="50000" fill="hold" grpId="2" nodeType="withEffect">
                                  <p:stCondLst>
                                    <p:cond delay="0"/>
                                  </p:stCondLst>
                                  <p:childTnLst>
                                    <p:animMotion origin="layout" path="M 0 0  L 0.125 0.288  L -0.125 0.288  L 0 0  Z" pathEditMode="relative" ptsTypes="">
                                      <p:cBhvr>
                                        <p:cTn id="183" dur="5000" spd="-100000" fill="hold"/>
                                        <p:tgtEl>
                                          <p:spTgt spid="23"/>
                                        </p:tgtEl>
                                        <p:attrNameLst>
                                          <p:attrName>ppt_x</p:attrName>
                                          <p:attrName>ppt_y</p:attrName>
                                        </p:attrNameLst>
                                      </p:cBhvr>
                                    </p:animMotion>
                                  </p:childTnLst>
                                </p:cTn>
                              </p:par>
                              <p:par>
                                <p:cTn id="184" presetID="13" presetClass="path" presetSubtype="0" accel="50000" decel="50000" fill="hold" grpId="2" nodeType="withEffect">
                                  <p:stCondLst>
                                    <p:cond delay="0"/>
                                  </p:stCondLst>
                                  <p:childTnLst>
                                    <p:animMotion origin="layout" path="M 0 0  L 0.125 0.288  L -0.125 0.288  L 0 0  Z" pathEditMode="relative" ptsTypes="">
                                      <p:cBhvr>
                                        <p:cTn id="185" dur="5000" fill="hold"/>
                                        <p:tgtEl>
                                          <p:spTgt spid="24"/>
                                        </p:tgtEl>
                                        <p:attrNameLst>
                                          <p:attrName>ppt_x</p:attrName>
                                          <p:attrName>ppt_y</p:attrName>
                                        </p:attrNameLst>
                                      </p:cBhvr>
                                    </p:animMotion>
                                  </p:childTnLst>
                                </p:cTn>
                              </p:par>
                              <p:par>
                                <p:cTn id="186" presetID="13" presetClass="path" presetSubtype="0" accel="50000" decel="50000" fill="hold" grpId="2" nodeType="withEffect">
                                  <p:stCondLst>
                                    <p:cond delay="0"/>
                                  </p:stCondLst>
                                  <p:childTnLst>
                                    <p:animMotion origin="layout" path="M 0 0  L 0.125 0.288  L -0.125 0.288  L 0 0  Z" pathEditMode="relative" ptsTypes="">
                                      <p:cBhvr>
                                        <p:cTn id="187" dur="5000" spd="-100000" fill="hold"/>
                                        <p:tgtEl>
                                          <p:spTgt spid="25"/>
                                        </p:tgtEl>
                                        <p:attrNameLst>
                                          <p:attrName>ppt_x</p:attrName>
                                          <p:attrName>ppt_y</p:attrName>
                                        </p:attrNameLst>
                                      </p:cBhvr>
                                    </p:animMotion>
                                  </p:childTnLst>
                                </p:cTn>
                              </p:par>
                              <p:par>
                                <p:cTn id="188" presetID="42" presetClass="entr" presetSubtype="0" fill="hold" nodeType="withEffect">
                                  <p:stCondLst>
                                    <p:cond delay="0"/>
                                  </p:stCondLst>
                                  <p:childTnLst>
                                    <p:set>
                                      <p:cBhvr>
                                        <p:cTn id="189" dur="1" fill="hold">
                                          <p:stCondLst>
                                            <p:cond delay="0"/>
                                          </p:stCondLst>
                                        </p:cTn>
                                        <p:tgtEl>
                                          <p:spTgt spid="4"/>
                                        </p:tgtEl>
                                        <p:attrNameLst>
                                          <p:attrName>style.visibility</p:attrName>
                                        </p:attrNameLst>
                                      </p:cBhvr>
                                      <p:to>
                                        <p:strVal val="visible"/>
                                      </p:to>
                                    </p:set>
                                    <p:animEffect transition="in" filter="fade">
                                      <p:cBhvr>
                                        <p:cTn id="190" dur="5000"/>
                                        <p:tgtEl>
                                          <p:spTgt spid="4"/>
                                        </p:tgtEl>
                                      </p:cBhvr>
                                    </p:animEffect>
                                    <p:anim calcmode="lin" valueType="num">
                                      <p:cBhvr>
                                        <p:cTn id="191" dur="5000" fill="hold"/>
                                        <p:tgtEl>
                                          <p:spTgt spid="4"/>
                                        </p:tgtEl>
                                        <p:attrNameLst>
                                          <p:attrName>ppt_x</p:attrName>
                                        </p:attrNameLst>
                                      </p:cBhvr>
                                      <p:tavLst>
                                        <p:tav tm="0">
                                          <p:val>
                                            <p:strVal val="#ppt_x"/>
                                          </p:val>
                                        </p:tav>
                                        <p:tav tm="100000">
                                          <p:val>
                                            <p:strVal val="#ppt_x"/>
                                          </p:val>
                                        </p:tav>
                                      </p:tavLst>
                                    </p:anim>
                                    <p:anim calcmode="lin" valueType="num">
                                      <p:cBhvr>
                                        <p:cTn id="192" dur="5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6633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857224" y="1000108"/>
            <a:ext cx="7500990" cy="5016758"/>
          </a:xfrm>
          <a:prstGeom prst="rect">
            <a:avLst/>
          </a:prstGeom>
          <a:noFill/>
        </p:spPr>
        <p:txBody>
          <a:bodyPr wrap="square" rtlCol="0">
            <a:spAutoFit/>
          </a:bodyPr>
          <a:lstStyle/>
          <a:p>
            <a:r>
              <a:rPr lang="es-ES" sz="2000" b="1" dirty="0" smtClean="0">
                <a:solidFill>
                  <a:srgbClr val="FFC000"/>
                </a:solidFill>
                <a:latin typeface="Agency FB" pitchFamily="34" charset="0"/>
              </a:rPr>
              <a:t>Además de ser una curiosidad los huevos tallados por de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se han exhibido en Eslovenia, India, Japón y los Estados Unidos.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también ha dado en ocasiones los huevos como regalos, al Vaticano.</a:t>
            </a:r>
          </a:p>
          <a:p>
            <a:endParaRPr lang="es-ES" sz="2000" b="1" dirty="0" smtClean="0">
              <a:solidFill>
                <a:srgbClr val="FFC000"/>
              </a:solidFill>
              <a:latin typeface="Agency FB" pitchFamily="34" charset="0"/>
            </a:endParaRPr>
          </a:p>
          <a:p>
            <a:r>
              <a:rPr lang="es-ES" sz="2000" b="1" dirty="0" smtClean="0">
                <a:solidFill>
                  <a:srgbClr val="FFC000"/>
                </a:solidFill>
                <a:latin typeface="Agency FB" pitchFamily="34" charset="0"/>
              </a:rPr>
              <a:t>De lo contrario, </a:t>
            </a:r>
            <a:r>
              <a:rPr lang="es-ES" sz="2000" b="1" dirty="0" err="1" smtClean="0">
                <a:solidFill>
                  <a:srgbClr val="FFC000"/>
                </a:solidFill>
                <a:latin typeface="Agency FB" pitchFamily="34" charset="0"/>
              </a:rPr>
              <a:t>Grom</a:t>
            </a:r>
            <a:r>
              <a:rPr lang="es-ES" sz="2000" b="1" dirty="0" smtClean="0">
                <a:solidFill>
                  <a:srgbClr val="FFC000"/>
                </a:solidFill>
                <a:latin typeface="Agency FB" pitchFamily="34" charset="0"/>
              </a:rPr>
              <a:t> vende los huevos, a partir de alrededor de $ 500 cada uno, aunque los precios varían dependiendo de la dificultad del diseño y el número de agujeros. Un certificado acompaña a cada huevo que indica el número de agujeros lleva. </a:t>
            </a:r>
          </a:p>
          <a:p>
            <a:endParaRPr lang="es-ES" sz="2000" b="1" dirty="0" smtClean="0">
              <a:solidFill>
                <a:srgbClr val="FFC000"/>
              </a:solidFill>
              <a:latin typeface="Agency FB" pitchFamily="34" charset="0"/>
            </a:endParaRPr>
          </a:p>
          <a:p>
            <a:r>
              <a:rPr lang="es-ES" sz="2000" b="1" dirty="0" smtClean="0">
                <a:solidFill>
                  <a:srgbClr val="FFC000"/>
                </a:solidFill>
                <a:latin typeface="Agency FB" pitchFamily="34" charset="0"/>
              </a:rPr>
              <a:t>Los acabados conchas, madera tallada brillan cuando se ilumina como estatuas de porcelana. Cuando se le preguntó como le vino la idea de tallar  huevos, el artista explica: "La idea acaba de llegar a mi mente. Yo estaba tratando de mejorar esta tradición eslovena al hacer agujeros adicionales en la cubierta, por lo que los nuevos agujeros podía mostrar imágenes nuevas. "Y ahora todo el mundo se está dando cuenta. </a:t>
            </a:r>
          </a:p>
          <a:p>
            <a:endParaRPr lang="es-ES" sz="2000" b="1" dirty="0">
              <a:solidFill>
                <a:schemeClr val="bg1"/>
              </a:solidFill>
              <a:latin typeface="Agency FB" pitchFamily="34" charset="0"/>
            </a:endParaRPr>
          </a:p>
        </p:txBody>
      </p:sp>
      <p:sp>
        <p:nvSpPr>
          <p:cNvPr id="6" name="5 Marco"/>
          <p:cNvSpPr/>
          <p:nvPr/>
        </p:nvSpPr>
        <p:spPr>
          <a:xfrm>
            <a:off x="0" y="0"/>
            <a:ext cx="9144000" cy="6858000"/>
          </a:xfrm>
          <a:prstGeom prst="frame">
            <a:avLst>
              <a:gd name="adj1" fmla="val 9117"/>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6).jpg"/>
          <p:cNvPicPr>
            <a:picLocks noChangeAspect="1"/>
          </p:cNvPicPr>
          <p:nvPr/>
        </p:nvPicPr>
        <p:blipFill>
          <a:blip r:embed="rId2"/>
          <a:stretch>
            <a:fillRect/>
          </a:stretch>
        </p:blipFill>
        <p:spPr>
          <a:xfrm>
            <a:off x="0" y="-1"/>
            <a:ext cx="9144000" cy="6858001"/>
          </a:xfrm>
          <a:prstGeom prst="rect">
            <a:avLst/>
          </a:prstGeom>
        </p:spPr>
      </p:pic>
      <p:sp>
        <p:nvSpPr>
          <p:cNvPr id="5" name="4 Anillo"/>
          <p:cNvSpPr/>
          <p:nvPr/>
        </p:nvSpPr>
        <p:spPr>
          <a:xfrm rot="2425921">
            <a:off x="42497" y="2317950"/>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257185">
            <a:off x="28470" y="3303043"/>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425921">
            <a:off x="542562" y="2317951"/>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425921">
            <a:off x="1042629" y="2317950"/>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425921">
            <a:off x="1542694" y="2317951"/>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425921">
            <a:off x="1971323" y="2317951"/>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425921">
            <a:off x="2471388" y="2317952"/>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2425921">
            <a:off x="2971455" y="2317951"/>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2425921">
            <a:off x="3471520" y="2317952"/>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2425921">
            <a:off x="3828711" y="2317948"/>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425921">
            <a:off x="4328776" y="2317949"/>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425921">
            <a:off x="4828843" y="2317948"/>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425921">
            <a:off x="5328908" y="2317949"/>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425921">
            <a:off x="5757537" y="2317949"/>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425921">
            <a:off x="6257602" y="2317950"/>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2425921">
            <a:off x="6757669" y="2317949"/>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425921">
            <a:off x="7257734" y="2317950"/>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2425921">
            <a:off x="7757802" y="2246511"/>
            <a:ext cx="697136" cy="104877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2425921">
            <a:off x="8257867" y="2246512"/>
            <a:ext cx="697136" cy="1048775"/>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9515905">
            <a:off x="405243" y="3271594"/>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9257185">
            <a:off x="885726" y="3303043"/>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9515905">
            <a:off x="1262499" y="3271594"/>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9257185">
            <a:off x="1742982" y="3303044"/>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9515905">
            <a:off x="2119755" y="3271595"/>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9257185">
            <a:off x="2600238" y="3303044"/>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9515905">
            <a:off x="2977011" y="3271595"/>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9257185">
            <a:off x="3457494" y="3303042"/>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9515905">
            <a:off x="3834267" y="3271593"/>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19257185">
            <a:off x="4314750" y="3303042"/>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19515905">
            <a:off x="4691523" y="3271593"/>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19257185">
            <a:off x="5172006" y="3303043"/>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19515905">
            <a:off x="5548779" y="3271594"/>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9257185">
            <a:off x="6029262" y="3303043"/>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19515905">
            <a:off x="6406035" y="3271594"/>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rot="19257185">
            <a:off x="6743643" y="3303043"/>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rot="19515905">
            <a:off x="7120416" y="3271594"/>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rot="19257185">
            <a:off x="7600899" y="3303043"/>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rot="19515905">
            <a:off x="7977672" y="3271594"/>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rot="19257185">
            <a:off x="8458155" y="3303044"/>
            <a:ext cx="731724" cy="899146"/>
          </a:xfrm>
          <a:prstGeom prst="donut">
            <a:avLst>
              <a:gd name="adj" fmla="val 19381"/>
            </a:avLst>
          </a:prstGeom>
          <a:blipFill>
            <a:blip r:embed="rId3"/>
            <a:tile tx="0" ty="0" sx="100000" sy="100000" flip="none" algn="tl"/>
          </a:blipFill>
          <a:ln>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0" fill="hold"/>
                                        <p:tgtEl>
                                          <p:spTgt spid="8"/>
                                        </p:tgtEl>
                                        <p:attrNameLst>
                                          <p:attrName>ppt_x</p:attrName>
                                        </p:attrNameLst>
                                      </p:cBhvr>
                                      <p:tavLst>
                                        <p:tav tm="0">
                                          <p:val>
                                            <p:strVal val="0-#ppt_w/2"/>
                                          </p:val>
                                        </p:tav>
                                        <p:tav tm="100000">
                                          <p:val>
                                            <p:strVal val="#ppt_x"/>
                                          </p:val>
                                        </p:tav>
                                      </p:tavLst>
                                    </p:anim>
                                    <p:anim calcmode="lin" valueType="num">
                                      <p:cBhvr additive="base">
                                        <p:cTn id="15" dur="5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0" fill="hold"/>
                                        <p:tgtEl>
                                          <p:spTgt spid="10"/>
                                        </p:tgtEl>
                                        <p:attrNameLst>
                                          <p:attrName>ppt_x</p:attrName>
                                        </p:attrNameLst>
                                      </p:cBhvr>
                                      <p:tavLst>
                                        <p:tav tm="0">
                                          <p:val>
                                            <p:strVal val="0-#ppt_w/2"/>
                                          </p:val>
                                        </p:tav>
                                        <p:tav tm="100000">
                                          <p:val>
                                            <p:strVal val="#ppt_x"/>
                                          </p:val>
                                        </p:tav>
                                      </p:tavLst>
                                    </p:anim>
                                    <p:anim calcmode="lin" valueType="num">
                                      <p:cBhvr additive="base">
                                        <p:cTn id="23" dur="5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0" fill="hold"/>
                                        <p:tgtEl>
                                          <p:spTgt spid="11"/>
                                        </p:tgtEl>
                                        <p:attrNameLst>
                                          <p:attrName>ppt_x</p:attrName>
                                        </p:attrNameLst>
                                      </p:cBhvr>
                                      <p:tavLst>
                                        <p:tav tm="0">
                                          <p:val>
                                            <p:strVal val="0-#ppt_w/2"/>
                                          </p:val>
                                        </p:tav>
                                        <p:tav tm="100000">
                                          <p:val>
                                            <p:strVal val="#ppt_x"/>
                                          </p:val>
                                        </p:tav>
                                      </p:tavLst>
                                    </p:anim>
                                    <p:anim calcmode="lin" valueType="num">
                                      <p:cBhvr additive="base">
                                        <p:cTn id="27" dur="5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0" fill="hold"/>
                                        <p:tgtEl>
                                          <p:spTgt spid="12"/>
                                        </p:tgtEl>
                                        <p:attrNameLst>
                                          <p:attrName>ppt_x</p:attrName>
                                        </p:attrNameLst>
                                      </p:cBhvr>
                                      <p:tavLst>
                                        <p:tav tm="0">
                                          <p:val>
                                            <p:strVal val="0-#ppt_w/2"/>
                                          </p:val>
                                        </p:tav>
                                        <p:tav tm="100000">
                                          <p:val>
                                            <p:strVal val="#ppt_x"/>
                                          </p:val>
                                        </p:tav>
                                      </p:tavLst>
                                    </p:anim>
                                    <p:anim calcmode="lin" valueType="num">
                                      <p:cBhvr additive="base">
                                        <p:cTn id="31" dur="5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0" fill="hold"/>
                                        <p:tgtEl>
                                          <p:spTgt spid="13"/>
                                        </p:tgtEl>
                                        <p:attrNameLst>
                                          <p:attrName>ppt_x</p:attrName>
                                        </p:attrNameLst>
                                      </p:cBhvr>
                                      <p:tavLst>
                                        <p:tav tm="0">
                                          <p:val>
                                            <p:strVal val="0-#ppt_w/2"/>
                                          </p:val>
                                        </p:tav>
                                        <p:tav tm="100000">
                                          <p:val>
                                            <p:strVal val="#ppt_x"/>
                                          </p:val>
                                        </p:tav>
                                      </p:tavLst>
                                    </p:anim>
                                    <p:anim calcmode="lin" valueType="num">
                                      <p:cBhvr additive="base">
                                        <p:cTn id="35" dur="5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0" fill="hold"/>
                                        <p:tgtEl>
                                          <p:spTgt spid="14"/>
                                        </p:tgtEl>
                                        <p:attrNameLst>
                                          <p:attrName>ppt_x</p:attrName>
                                        </p:attrNameLst>
                                      </p:cBhvr>
                                      <p:tavLst>
                                        <p:tav tm="0">
                                          <p:val>
                                            <p:strVal val="0-#ppt_w/2"/>
                                          </p:val>
                                        </p:tav>
                                        <p:tav tm="100000">
                                          <p:val>
                                            <p:strVal val="#ppt_x"/>
                                          </p:val>
                                        </p:tav>
                                      </p:tavLst>
                                    </p:anim>
                                    <p:anim calcmode="lin" valueType="num">
                                      <p:cBhvr additive="base">
                                        <p:cTn id="39" dur="5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0" fill="hold"/>
                                        <p:tgtEl>
                                          <p:spTgt spid="15"/>
                                        </p:tgtEl>
                                        <p:attrNameLst>
                                          <p:attrName>ppt_x</p:attrName>
                                        </p:attrNameLst>
                                      </p:cBhvr>
                                      <p:tavLst>
                                        <p:tav tm="0">
                                          <p:val>
                                            <p:strVal val="0-#ppt_w/2"/>
                                          </p:val>
                                        </p:tav>
                                        <p:tav tm="100000">
                                          <p:val>
                                            <p:strVal val="#ppt_x"/>
                                          </p:val>
                                        </p:tav>
                                      </p:tavLst>
                                    </p:anim>
                                    <p:anim calcmode="lin" valueType="num">
                                      <p:cBhvr additive="base">
                                        <p:cTn id="43" dur="5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5000" fill="hold"/>
                                        <p:tgtEl>
                                          <p:spTgt spid="16"/>
                                        </p:tgtEl>
                                        <p:attrNameLst>
                                          <p:attrName>ppt_x</p:attrName>
                                        </p:attrNameLst>
                                      </p:cBhvr>
                                      <p:tavLst>
                                        <p:tav tm="0">
                                          <p:val>
                                            <p:strVal val="0-#ppt_w/2"/>
                                          </p:val>
                                        </p:tav>
                                        <p:tav tm="100000">
                                          <p:val>
                                            <p:strVal val="#ppt_x"/>
                                          </p:val>
                                        </p:tav>
                                      </p:tavLst>
                                    </p:anim>
                                    <p:anim calcmode="lin" valueType="num">
                                      <p:cBhvr additive="base">
                                        <p:cTn id="47" dur="5000" fill="hold"/>
                                        <p:tgtEl>
                                          <p:spTgt spid="1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5000" fill="hold"/>
                                        <p:tgtEl>
                                          <p:spTgt spid="17"/>
                                        </p:tgtEl>
                                        <p:attrNameLst>
                                          <p:attrName>ppt_x</p:attrName>
                                        </p:attrNameLst>
                                      </p:cBhvr>
                                      <p:tavLst>
                                        <p:tav tm="0">
                                          <p:val>
                                            <p:strVal val="0-#ppt_w/2"/>
                                          </p:val>
                                        </p:tav>
                                        <p:tav tm="100000">
                                          <p:val>
                                            <p:strVal val="#ppt_x"/>
                                          </p:val>
                                        </p:tav>
                                      </p:tavLst>
                                    </p:anim>
                                    <p:anim calcmode="lin" valueType="num">
                                      <p:cBhvr additive="base">
                                        <p:cTn id="51" dur="5000" fill="hold"/>
                                        <p:tgtEl>
                                          <p:spTgt spid="17"/>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0" fill="hold"/>
                                        <p:tgtEl>
                                          <p:spTgt spid="18"/>
                                        </p:tgtEl>
                                        <p:attrNameLst>
                                          <p:attrName>ppt_x</p:attrName>
                                        </p:attrNameLst>
                                      </p:cBhvr>
                                      <p:tavLst>
                                        <p:tav tm="0">
                                          <p:val>
                                            <p:strVal val="0-#ppt_w/2"/>
                                          </p:val>
                                        </p:tav>
                                        <p:tav tm="100000">
                                          <p:val>
                                            <p:strVal val="#ppt_x"/>
                                          </p:val>
                                        </p:tav>
                                      </p:tavLst>
                                    </p:anim>
                                    <p:anim calcmode="lin" valueType="num">
                                      <p:cBhvr additive="base">
                                        <p:cTn id="55" dur="5000" fill="hold"/>
                                        <p:tgtEl>
                                          <p:spTgt spid="18"/>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5000" fill="hold"/>
                                        <p:tgtEl>
                                          <p:spTgt spid="19"/>
                                        </p:tgtEl>
                                        <p:attrNameLst>
                                          <p:attrName>ppt_x</p:attrName>
                                        </p:attrNameLst>
                                      </p:cBhvr>
                                      <p:tavLst>
                                        <p:tav tm="0">
                                          <p:val>
                                            <p:strVal val="0-#ppt_w/2"/>
                                          </p:val>
                                        </p:tav>
                                        <p:tav tm="100000">
                                          <p:val>
                                            <p:strVal val="#ppt_x"/>
                                          </p:val>
                                        </p:tav>
                                      </p:tavLst>
                                    </p:anim>
                                    <p:anim calcmode="lin" valueType="num">
                                      <p:cBhvr additive="base">
                                        <p:cTn id="59" dur="5000" fill="hold"/>
                                        <p:tgtEl>
                                          <p:spTgt spid="19"/>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0" fill="hold"/>
                                        <p:tgtEl>
                                          <p:spTgt spid="20"/>
                                        </p:tgtEl>
                                        <p:attrNameLst>
                                          <p:attrName>ppt_x</p:attrName>
                                        </p:attrNameLst>
                                      </p:cBhvr>
                                      <p:tavLst>
                                        <p:tav tm="0">
                                          <p:val>
                                            <p:strVal val="0-#ppt_w/2"/>
                                          </p:val>
                                        </p:tav>
                                        <p:tav tm="100000">
                                          <p:val>
                                            <p:strVal val="#ppt_x"/>
                                          </p:val>
                                        </p:tav>
                                      </p:tavLst>
                                    </p:anim>
                                    <p:anim calcmode="lin" valueType="num">
                                      <p:cBhvr additive="base">
                                        <p:cTn id="63" dur="5000" fill="hold"/>
                                        <p:tgtEl>
                                          <p:spTgt spid="2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0" fill="hold"/>
                                        <p:tgtEl>
                                          <p:spTgt spid="21"/>
                                        </p:tgtEl>
                                        <p:attrNameLst>
                                          <p:attrName>ppt_x</p:attrName>
                                        </p:attrNameLst>
                                      </p:cBhvr>
                                      <p:tavLst>
                                        <p:tav tm="0">
                                          <p:val>
                                            <p:strVal val="0-#ppt_w/2"/>
                                          </p:val>
                                        </p:tav>
                                        <p:tav tm="100000">
                                          <p:val>
                                            <p:strVal val="#ppt_x"/>
                                          </p:val>
                                        </p:tav>
                                      </p:tavLst>
                                    </p:anim>
                                    <p:anim calcmode="lin" valueType="num">
                                      <p:cBhvr additive="base">
                                        <p:cTn id="67" dur="5000" fill="hold"/>
                                        <p:tgtEl>
                                          <p:spTgt spid="21"/>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5000" fill="hold"/>
                                        <p:tgtEl>
                                          <p:spTgt spid="22"/>
                                        </p:tgtEl>
                                        <p:attrNameLst>
                                          <p:attrName>ppt_x</p:attrName>
                                        </p:attrNameLst>
                                      </p:cBhvr>
                                      <p:tavLst>
                                        <p:tav tm="0">
                                          <p:val>
                                            <p:strVal val="0-#ppt_w/2"/>
                                          </p:val>
                                        </p:tav>
                                        <p:tav tm="100000">
                                          <p:val>
                                            <p:strVal val="#ppt_x"/>
                                          </p:val>
                                        </p:tav>
                                      </p:tavLst>
                                    </p:anim>
                                    <p:anim calcmode="lin" valueType="num">
                                      <p:cBhvr additive="base">
                                        <p:cTn id="71" dur="5000" fill="hold"/>
                                        <p:tgtEl>
                                          <p:spTgt spid="22"/>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5000" fill="hold"/>
                                        <p:tgtEl>
                                          <p:spTgt spid="23"/>
                                        </p:tgtEl>
                                        <p:attrNameLst>
                                          <p:attrName>ppt_x</p:attrName>
                                        </p:attrNameLst>
                                      </p:cBhvr>
                                      <p:tavLst>
                                        <p:tav tm="0">
                                          <p:val>
                                            <p:strVal val="0-#ppt_w/2"/>
                                          </p:val>
                                        </p:tav>
                                        <p:tav tm="100000">
                                          <p:val>
                                            <p:strVal val="#ppt_x"/>
                                          </p:val>
                                        </p:tav>
                                      </p:tavLst>
                                    </p:anim>
                                    <p:anim calcmode="lin" valueType="num">
                                      <p:cBhvr additive="base">
                                        <p:cTn id="75" dur="5000" fill="hold"/>
                                        <p:tgtEl>
                                          <p:spTgt spid="23"/>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5000" fill="hold"/>
                                        <p:tgtEl>
                                          <p:spTgt spid="24"/>
                                        </p:tgtEl>
                                        <p:attrNameLst>
                                          <p:attrName>ppt_x</p:attrName>
                                        </p:attrNameLst>
                                      </p:cBhvr>
                                      <p:tavLst>
                                        <p:tav tm="0">
                                          <p:val>
                                            <p:strVal val="0-#ppt_w/2"/>
                                          </p:val>
                                        </p:tav>
                                        <p:tav tm="100000">
                                          <p:val>
                                            <p:strVal val="#ppt_x"/>
                                          </p:val>
                                        </p:tav>
                                      </p:tavLst>
                                    </p:anim>
                                    <p:anim calcmode="lin" valueType="num">
                                      <p:cBhvr additive="base">
                                        <p:cTn id="79" dur="5000" fill="hold"/>
                                        <p:tgtEl>
                                          <p:spTgt spid="24"/>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5000" fill="hold"/>
                                        <p:tgtEl>
                                          <p:spTgt spid="7"/>
                                        </p:tgtEl>
                                        <p:attrNameLst>
                                          <p:attrName>ppt_x</p:attrName>
                                        </p:attrNameLst>
                                      </p:cBhvr>
                                      <p:tavLst>
                                        <p:tav tm="0">
                                          <p:val>
                                            <p:strVal val="1+#ppt_w/2"/>
                                          </p:val>
                                        </p:tav>
                                        <p:tav tm="100000">
                                          <p:val>
                                            <p:strVal val="#ppt_x"/>
                                          </p:val>
                                        </p:tav>
                                      </p:tavLst>
                                    </p:anim>
                                    <p:anim calcmode="lin" valueType="num">
                                      <p:cBhvr additive="base">
                                        <p:cTn id="83" dur="5000" fill="hold"/>
                                        <p:tgtEl>
                                          <p:spTgt spid="7"/>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0" fill="hold"/>
                                        <p:tgtEl>
                                          <p:spTgt spid="31"/>
                                        </p:tgtEl>
                                        <p:attrNameLst>
                                          <p:attrName>ppt_x</p:attrName>
                                        </p:attrNameLst>
                                      </p:cBhvr>
                                      <p:tavLst>
                                        <p:tav tm="0">
                                          <p:val>
                                            <p:strVal val="1+#ppt_w/2"/>
                                          </p:val>
                                        </p:tav>
                                        <p:tav tm="100000">
                                          <p:val>
                                            <p:strVal val="#ppt_x"/>
                                          </p:val>
                                        </p:tav>
                                      </p:tavLst>
                                    </p:anim>
                                    <p:anim calcmode="lin" valueType="num">
                                      <p:cBhvr additive="base">
                                        <p:cTn id="87" dur="5000" fill="hold"/>
                                        <p:tgtEl>
                                          <p:spTgt spid="31"/>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 calcmode="lin" valueType="num">
                                      <p:cBhvr additive="base">
                                        <p:cTn id="90" dur="5000" fill="hold"/>
                                        <p:tgtEl>
                                          <p:spTgt spid="32"/>
                                        </p:tgtEl>
                                        <p:attrNameLst>
                                          <p:attrName>ppt_x</p:attrName>
                                        </p:attrNameLst>
                                      </p:cBhvr>
                                      <p:tavLst>
                                        <p:tav tm="0">
                                          <p:val>
                                            <p:strVal val="1+#ppt_w/2"/>
                                          </p:val>
                                        </p:tav>
                                        <p:tav tm="100000">
                                          <p:val>
                                            <p:strVal val="#ppt_x"/>
                                          </p:val>
                                        </p:tav>
                                      </p:tavLst>
                                    </p:anim>
                                    <p:anim calcmode="lin" valueType="num">
                                      <p:cBhvr additive="base">
                                        <p:cTn id="91" dur="5000" fill="hold"/>
                                        <p:tgtEl>
                                          <p:spTgt spid="32"/>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additive="base">
                                        <p:cTn id="94" dur="5000" fill="hold"/>
                                        <p:tgtEl>
                                          <p:spTgt spid="33"/>
                                        </p:tgtEl>
                                        <p:attrNameLst>
                                          <p:attrName>ppt_x</p:attrName>
                                        </p:attrNameLst>
                                      </p:cBhvr>
                                      <p:tavLst>
                                        <p:tav tm="0">
                                          <p:val>
                                            <p:strVal val="1+#ppt_w/2"/>
                                          </p:val>
                                        </p:tav>
                                        <p:tav tm="100000">
                                          <p:val>
                                            <p:strVal val="#ppt_x"/>
                                          </p:val>
                                        </p:tav>
                                      </p:tavLst>
                                    </p:anim>
                                    <p:anim calcmode="lin" valueType="num">
                                      <p:cBhvr additive="base">
                                        <p:cTn id="95" dur="5000" fill="hold"/>
                                        <p:tgtEl>
                                          <p:spTgt spid="33"/>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34"/>
                                        </p:tgtEl>
                                        <p:attrNameLst>
                                          <p:attrName>style.visibility</p:attrName>
                                        </p:attrNameLst>
                                      </p:cBhvr>
                                      <p:to>
                                        <p:strVal val="visible"/>
                                      </p:to>
                                    </p:set>
                                    <p:anim calcmode="lin" valueType="num">
                                      <p:cBhvr additive="base">
                                        <p:cTn id="98" dur="5000" fill="hold"/>
                                        <p:tgtEl>
                                          <p:spTgt spid="34"/>
                                        </p:tgtEl>
                                        <p:attrNameLst>
                                          <p:attrName>ppt_x</p:attrName>
                                        </p:attrNameLst>
                                      </p:cBhvr>
                                      <p:tavLst>
                                        <p:tav tm="0">
                                          <p:val>
                                            <p:strVal val="1+#ppt_w/2"/>
                                          </p:val>
                                        </p:tav>
                                        <p:tav tm="100000">
                                          <p:val>
                                            <p:strVal val="#ppt_x"/>
                                          </p:val>
                                        </p:tav>
                                      </p:tavLst>
                                    </p:anim>
                                    <p:anim calcmode="lin" valueType="num">
                                      <p:cBhvr additive="base">
                                        <p:cTn id="99" dur="5000" fill="hold"/>
                                        <p:tgtEl>
                                          <p:spTgt spid="34"/>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35"/>
                                        </p:tgtEl>
                                        <p:attrNameLst>
                                          <p:attrName>style.visibility</p:attrName>
                                        </p:attrNameLst>
                                      </p:cBhvr>
                                      <p:to>
                                        <p:strVal val="visible"/>
                                      </p:to>
                                    </p:set>
                                    <p:anim calcmode="lin" valueType="num">
                                      <p:cBhvr additive="base">
                                        <p:cTn id="102" dur="5000" fill="hold"/>
                                        <p:tgtEl>
                                          <p:spTgt spid="35"/>
                                        </p:tgtEl>
                                        <p:attrNameLst>
                                          <p:attrName>ppt_x</p:attrName>
                                        </p:attrNameLst>
                                      </p:cBhvr>
                                      <p:tavLst>
                                        <p:tav tm="0">
                                          <p:val>
                                            <p:strVal val="1+#ppt_w/2"/>
                                          </p:val>
                                        </p:tav>
                                        <p:tav tm="100000">
                                          <p:val>
                                            <p:strVal val="#ppt_x"/>
                                          </p:val>
                                        </p:tav>
                                      </p:tavLst>
                                    </p:anim>
                                    <p:anim calcmode="lin" valueType="num">
                                      <p:cBhvr additive="base">
                                        <p:cTn id="103" dur="5000" fill="hold"/>
                                        <p:tgtEl>
                                          <p:spTgt spid="35"/>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36"/>
                                        </p:tgtEl>
                                        <p:attrNameLst>
                                          <p:attrName>style.visibility</p:attrName>
                                        </p:attrNameLst>
                                      </p:cBhvr>
                                      <p:to>
                                        <p:strVal val="visible"/>
                                      </p:to>
                                    </p:set>
                                    <p:anim calcmode="lin" valueType="num">
                                      <p:cBhvr additive="base">
                                        <p:cTn id="106" dur="5000" fill="hold"/>
                                        <p:tgtEl>
                                          <p:spTgt spid="36"/>
                                        </p:tgtEl>
                                        <p:attrNameLst>
                                          <p:attrName>ppt_x</p:attrName>
                                        </p:attrNameLst>
                                      </p:cBhvr>
                                      <p:tavLst>
                                        <p:tav tm="0">
                                          <p:val>
                                            <p:strVal val="1+#ppt_w/2"/>
                                          </p:val>
                                        </p:tav>
                                        <p:tav tm="100000">
                                          <p:val>
                                            <p:strVal val="#ppt_x"/>
                                          </p:val>
                                        </p:tav>
                                      </p:tavLst>
                                    </p:anim>
                                    <p:anim calcmode="lin" valueType="num">
                                      <p:cBhvr additive="base">
                                        <p:cTn id="107" dur="5000" fill="hold"/>
                                        <p:tgtEl>
                                          <p:spTgt spid="36"/>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7"/>
                                        </p:tgtEl>
                                        <p:attrNameLst>
                                          <p:attrName>style.visibility</p:attrName>
                                        </p:attrNameLst>
                                      </p:cBhvr>
                                      <p:to>
                                        <p:strVal val="visible"/>
                                      </p:to>
                                    </p:set>
                                    <p:anim calcmode="lin" valueType="num">
                                      <p:cBhvr additive="base">
                                        <p:cTn id="110" dur="5000" fill="hold"/>
                                        <p:tgtEl>
                                          <p:spTgt spid="37"/>
                                        </p:tgtEl>
                                        <p:attrNameLst>
                                          <p:attrName>ppt_x</p:attrName>
                                        </p:attrNameLst>
                                      </p:cBhvr>
                                      <p:tavLst>
                                        <p:tav tm="0">
                                          <p:val>
                                            <p:strVal val="1+#ppt_w/2"/>
                                          </p:val>
                                        </p:tav>
                                        <p:tav tm="100000">
                                          <p:val>
                                            <p:strVal val="#ppt_x"/>
                                          </p:val>
                                        </p:tav>
                                      </p:tavLst>
                                    </p:anim>
                                    <p:anim calcmode="lin" valueType="num">
                                      <p:cBhvr additive="base">
                                        <p:cTn id="111" dur="5000" fill="hold"/>
                                        <p:tgtEl>
                                          <p:spTgt spid="37"/>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38"/>
                                        </p:tgtEl>
                                        <p:attrNameLst>
                                          <p:attrName>style.visibility</p:attrName>
                                        </p:attrNameLst>
                                      </p:cBhvr>
                                      <p:to>
                                        <p:strVal val="visible"/>
                                      </p:to>
                                    </p:set>
                                    <p:anim calcmode="lin" valueType="num">
                                      <p:cBhvr additive="base">
                                        <p:cTn id="114" dur="5000" fill="hold"/>
                                        <p:tgtEl>
                                          <p:spTgt spid="38"/>
                                        </p:tgtEl>
                                        <p:attrNameLst>
                                          <p:attrName>ppt_x</p:attrName>
                                        </p:attrNameLst>
                                      </p:cBhvr>
                                      <p:tavLst>
                                        <p:tav tm="0">
                                          <p:val>
                                            <p:strVal val="1+#ppt_w/2"/>
                                          </p:val>
                                        </p:tav>
                                        <p:tav tm="100000">
                                          <p:val>
                                            <p:strVal val="#ppt_x"/>
                                          </p:val>
                                        </p:tav>
                                      </p:tavLst>
                                    </p:anim>
                                    <p:anim calcmode="lin" valueType="num">
                                      <p:cBhvr additive="base">
                                        <p:cTn id="115" dur="5000" fill="hold"/>
                                        <p:tgtEl>
                                          <p:spTgt spid="38"/>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9"/>
                                        </p:tgtEl>
                                        <p:attrNameLst>
                                          <p:attrName>style.visibility</p:attrName>
                                        </p:attrNameLst>
                                      </p:cBhvr>
                                      <p:to>
                                        <p:strVal val="visible"/>
                                      </p:to>
                                    </p:set>
                                    <p:anim calcmode="lin" valueType="num">
                                      <p:cBhvr additive="base">
                                        <p:cTn id="118" dur="5000" fill="hold"/>
                                        <p:tgtEl>
                                          <p:spTgt spid="39"/>
                                        </p:tgtEl>
                                        <p:attrNameLst>
                                          <p:attrName>ppt_x</p:attrName>
                                        </p:attrNameLst>
                                      </p:cBhvr>
                                      <p:tavLst>
                                        <p:tav tm="0">
                                          <p:val>
                                            <p:strVal val="1+#ppt_w/2"/>
                                          </p:val>
                                        </p:tav>
                                        <p:tav tm="100000">
                                          <p:val>
                                            <p:strVal val="#ppt_x"/>
                                          </p:val>
                                        </p:tav>
                                      </p:tavLst>
                                    </p:anim>
                                    <p:anim calcmode="lin" valueType="num">
                                      <p:cBhvr additive="base">
                                        <p:cTn id="119" dur="5000" fill="hold"/>
                                        <p:tgtEl>
                                          <p:spTgt spid="39"/>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40"/>
                                        </p:tgtEl>
                                        <p:attrNameLst>
                                          <p:attrName>style.visibility</p:attrName>
                                        </p:attrNameLst>
                                      </p:cBhvr>
                                      <p:to>
                                        <p:strVal val="visible"/>
                                      </p:to>
                                    </p:set>
                                    <p:anim calcmode="lin" valueType="num">
                                      <p:cBhvr additive="base">
                                        <p:cTn id="122" dur="5000" fill="hold"/>
                                        <p:tgtEl>
                                          <p:spTgt spid="40"/>
                                        </p:tgtEl>
                                        <p:attrNameLst>
                                          <p:attrName>ppt_x</p:attrName>
                                        </p:attrNameLst>
                                      </p:cBhvr>
                                      <p:tavLst>
                                        <p:tav tm="0">
                                          <p:val>
                                            <p:strVal val="1+#ppt_w/2"/>
                                          </p:val>
                                        </p:tav>
                                        <p:tav tm="100000">
                                          <p:val>
                                            <p:strVal val="#ppt_x"/>
                                          </p:val>
                                        </p:tav>
                                      </p:tavLst>
                                    </p:anim>
                                    <p:anim calcmode="lin" valueType="num">
                                      <p:cBhvr additive="base">
                                        <p:cTn id="123" dur="5000" fill="hold"/>
                                        <p:tgtEl>
                                          <p:spTgt spid="40"/>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41"/>
                                        </p:tgtEl>
                                        <p:attrNameLst>
                                          <p:attrName>style.visibility</p:attrName>
                                        </p:attrNameLst>
                                      </p:cBhvr>
                                      <p:to>
                                        <p:strVal val="visible"/>
                                      </p:to>
                                    </p:set>
                                    <p:anim calcmode="lin" valueType="num">
                                      <p:cBhvr additive="base">
                                        <p:cTn id="126" dur="5000" fill="hold"/>
                                        <p:tgtEl>
                                          <p:spTgt spid="41"/>
                                        </p:tgtEl>
                                        <p:attrNameLst>
                                          <p:attrName>ppt_x</p:attrName>
                                        </p:attrNameLst>
                                      </p:cBhvr>
                                      <p:tavLst>
                                        <p:tav tm="0">
                                          <p:val>
                                            <p:strVal val="1+#ppt_w/2"/>
                                          </p:val>
                                        </p:tav>
                                        <p:tav tm="100000">
                                          <p:val>
                                            <p:strVal val="#ppt_x"/>
                                          </p:val>
                                        </p:tav>
                                      </p:tavLst>
                                    </p:anim>
                                    <p:anim calcmode="lin" valueType="num">
                                      <p:cBhvr additive="base">
                                        <p:cTn id="127" dur="5000" fill="hold"/>
                                        <p:tgtEl>
                                          <p:spTgt spid="41"/>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42"/>
                                        </p:tgtEl>
                                        <p:attrNameLst>
                                          <p:attrName>style.visibility</p:attrName>
                                        </p:attrNameLst>
                                      </p:cBhvr>
                                      <p:to>
                                        <p:strVal val="visible"/>
                                      </p:to>
                                    </p:set>
                                    <p:anim calcmode="lin" valueType="num">
                                      <p:cBhvr additive="base">
                                        <p:cTn id="130" dur="5000" fill="hold"/>
                                        <p:tgtEl>
                                          <p:spTgt spid="42"/>
                                        </p:tgtEl>
                                        <p:attrNameLst>
                                          <p:attrName>ppt_x</p:attrName>
                                        </p:attrNameLst>
                                      </p:cBhvr>
                                      <p:tavLst>
                                        <p:tav tm="0">
                                          <p:val>
                                            <p:strVal val="1+#ppt_w/2"/>
                                          </p:val>
                                        </p:tav>
                                        <p:tav tm="100000">
                                          <p:val>
                                            <p:strVal val="#ppt_x"/>
                                          </p:val>
                                        </p:tav>
                                      </p:tavLst>
                                    </p:anim>
                                    <p:anim calcmode="lin" valueType="num">
                                      <p:cBhvr additive="base">
                                        <p:cTn id="131" dur="5000" fill="hold"/>
                                        <p:tgtEl>
                                          <p:spTgt spid="42"/>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43"/>
                                        </p:tgtEl>
                                        <p:attrNameLst>
                                          <p:attrName>style.visibility</p:attrName>
                                        </p:attrNameLst>
                                      </p:cBhvr>
                                      <p:to>
                                        <p:strVal val="visible"/>
                                      </p:to>
                                    </p:set>
                                    <p:anim calcmode="lin" valueType="num">
                                      <p:cBhvr additive="base">
                                        <p:cTn id="134" dur="5000" fill="hold"/>
                                        <p:tgtEl>
                                          <p:spTgt spid="43"/>
                                        </p:tgtEl>
                                        <p:attrNameLst>
                                          <p:attrName>ppt_x</p:attrName>
                                        </p:attrNameLst>
                                      </p:cBhvr>
                                      <p:tavLst>
                                        <p:tav tm="0">
                                          <p:val>
                                            <p:strVal val="1+#ppt_w/2"/>
                                          </p:val>
                                        </p:tav>
                                        <p:tav tm="100000">
                                          <p:val>
                                            <p:strVal val="#ppt_x"/>
                                          </p:val>
                                        </p:tav>
                                      </p:tavLst>
                                    </p:anim>
                                    <p:anim calcmode="lin" valueType="num">
                                      <p:cBhvr additive="base">
                                        <p:cTn id="135" dur="5000" fill="hold"/>
                                        <p:tgtEl>
                                          <p:spTgt spid="43"/>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44"/>
                                        </p:tgtEl>
                                        <p:attrNameLst>
                                          <p:attrName>style.visibility</p:attrName>
                                        </p:attrNameLst>
                                      </p:cBhvr>
                                      <p:to>
                                        <p:strVal val="visible"/>
                                      </p:to>
                                    </p:set>
                                    <p:anim calcmode="lin" valueType="num">
                                      <p:cBhvr additive="base">
                                        <p:cTn id="138" dur="5000" fill="hold"/>
                                        <p:tgtEl>
                                          <p:spTgt spid="44"/>
                                        </p:tgtEl>
                                        <p:attrNameLst>
                                          <p:attrName>ppt_x</p:attrName>
                                        </p:attrNameLst>
                                      </p:cBhvr>
                                      <p:tavLst>
                                        <p:tav tm="0">
                                          <p:val>
                                            <p:strVal val="1+#ppt_w/2"/>
                                          </p:val>
                                        </p:tav>
                                        <p:tav tm="100000">
                                          <p:val>
                                            <p:strVal val="#ppt_x"/>
                                          </p:val>
                                        </p:tav>
                                      </p:tavLst>
                                    </p:anim>
                                    <p:anim calcmode="lin" valueType="num">
                                      <p:cBhvr additive="base">
                                        <p:cTn id="139" dur="5000" fill="hold"/>
                                        <p:tgtEl>
                                          <p:spTgt spid="44"/>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45"/>
                                        </p:tgtEl>
                                        <p:attrNameLst>
                                          <p:attrName>style.visibility</p:attrName>
                                        </p:attrNameLst>
                                      </p:cBhvr>
                                      <p:to>
                                        <p:strVal val="visible"/>
                                      </p:to>
                                    </p:set>
                                    <p:anim calcmode="lin" valueType="num">
                                      <p:cBhvr additive="base">
                                        <p:cTn id="142" dur="5000" fill="hold"/>
                                        <p:tgtEl>
                                          <p:spTgt spid="45"/>
                                        </p:tgtEl>
                                        <p:attrNameLst>
                                          <p:attrName>ppt_x</p:attrName>
                                        </p:attrNameLst>
                                      </p:cBhvr>
                                      <p:tavLst>
                                        <p:tav tm="0">
                                          <p:val>
                                            <p:strVal val="1+#ppt_w/2"/>
                                          </p:val>
                                        </p:tav>
                                        <p:tav tm="100000">
                                          <p:val>
                                            <p:strVal val="#ppt_x"/>
                                          </p:val>
                                        </p:tav>
                                      </p:tavLst>
                                    </p:anim>
                                    <p:anim calcmode="lin" valueType="num">
                                      <p:cBhvr additive="base">
                                        <p:cTn id="143" dur="5000" fill="hold"/>
                                        <p:tgtEl>
                                          <p:spTgt spid="45"/>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46"/>
                                        </p:tgtEl>
                                        <p:attrNameLst>
                                          <p:attrName>style.visibility</p:attrName>
                                        </p:attrNameLst>
                                      </p:cBhvr>
                                      <p:to>
                                        <p:strVal val="visible"/>
                                      </p:to>
                                    </p:set>
                                    <p:anim calcmode="lin" valueType="num">
                                      <p:cBhvr additive="base">
                                        <p:cTn id="146" dur="5000" fill="hold"/>
                                        <p:tgtEl>
                                          <p:spTgt spid="46"/>
                                        </p:tgtEl>
                                        <p:attrNameLst>
                                          <p:attrName>ppt_x</p:attrName>
                                        </p:attrNameLst>
                                      </p:cBhvr>
                                      <p:tavLst>
                                        <p:tav tm="0">
                                          <p:val>
                                            <p:strVal val="1+#ppt_w/2"/>
                                          </p:val>
                                        </p:tav>
                                        <p:tav tm="100000">
                                          <p:val>
                                            <p:strVal val="#ppt_x"/>
                                          </p:val>
                                        </p:tav>
                                      </p:tavLst>
                                    </p:anim>
                                    <p:anim calcmode="lin" valueType="num">
                                      <p:cBhvr additive="base">
                                        <p:cTn id="147" dur="5000" fill="hold"/>
                                        <p:tgtEl>
                                          <p:spTgt spid="46"/>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47"/>
                                        </p:tgtEl>
                                        <p:attrNameLst>
                                          <p:attrName>style.visibility</p:attrName>
                                        </p:attrNameLst>
                                      </p:cBhvr>
                                      <p:to>
                                        <p:strVal val="visible"/>
                                      </p:to>
                                    </p:set>
                                    <p:anim calcmode="lin" valueType="num">
                                      <p:cBhvr additive="base">
                                        <p:cTn id="150" dur="5000" fill="hold"/>
                                        <p:tgtEl>
                                          <p:spTgt spid="47"/>
                                        </p:tgtEl>
                                        <p:attrNameLst>
                                          <p:attrName>ppt_x</p:attrName>
                                        </p:attrNameLst>
                                      </p:cBhvr>
                                      <p:tavLst>
                                        <p:tav tm="0">
                                          <p:val>
                                            <p:strVal val="1+#ppt_w/2"/>
                                          </p:val>
                                        </p:tav>
                                        <p:tav tm="100000">
                                          <p:val>
                                            <p:strVal val="#ppt_x"/>
                                          </p:val>
                                        </p:tav>
                                      </p:tavLst>
                                    </p:anim>
                                    <p:anim calcmode="lin" valueType="num">
                                      <p:cBhvr additive="base">
                                        <p:cTn id="151" dur="5000" fill="hold"/>
                                        <p:tgtEl>
                                          <p:spTgt spid="47"/>
                                        </p:tgtEl>
                                        <p:attrNameLst>
                                          <p:attrName>ppt_y</p:attrName>
                                        </p:attrNameLst>
                                      </p:cBhvr>
                                      <p:tavLst>
                                        <p:tav tm="0">
                                          <p:val>
                                            <p:strVal val="#ppt_y"/>
                                          </p:val>
                                        </p:tav>
                                        <p:tav tm="100000">
                                          <p:val>
                                            <p:strVal val="#ppt_y"/>
                                          </p:val>
                                        </p:tav>
                                      </p:tavLst>
                                    </p:anim>
                                  </p:childTnLst>
                                </p:cTn>
                              </p:par>
                              <p:par>
                                <p:cTn id="152" presetID="2" presetClass="entr" presetSubtype="2" fill="hold" grpId="0" nodeType="withEffect">
                                  <p:stCondLst>
                                    <p:cond delay="0"/>
                                  </p:stCondLst>
                                  <p:childTnLst>
                                    <p:set>
                                      <p:cBhvr>
                                        <p:cTn id="153" dur="1" fill="hold">
                                          <p:stCondLst>
                                            <p:cond delay="0"/>
                                          </p:stCondLst>
                                        </p:cTn>
                                        <p:tgtEl>
                                          <p:spTgt spid="48"/>
                                        </p:tgtEl>
                                        <p:attrNameLst>
                                          <p:attrName>style.visibility</p:attrName>
                                        </p:attrNameLst>
                                      </p:cBhvr>
                                      <p:to>
                                        <p:strVal val="visible"/>
                                      </p:to>
                                    </p:set>
                                    <p:anim calcmode="lin" valueType="num">
                                      <p:cBhvr additive="base">
                                        <p:cTn id="154" dur="5000" fill="hold"/>
                                        <p:tgtEl>
                                          <p:spTgt spid="48"/>
                                        </p:tgtEl>
                                        <p:attrNameLst>
                                          <p:attrName>ppt_x</p:attrName>
                                        </p:attrNameLst>
                                      </p:cBhvr>
                                      <p:tavLst>
                                        <p:tav tm="0">
                                          <p:val>
                                            <p:strVal val="1+#ppt_w/2"/>
                                          </p:val>
                                        </p:tav>
                                        <p:tav tm="100000">
                                          <p:val>
                                            <p:strVal val="#ppt_x"/>
                                          </p:val>
                                        </p:tav>
                                      </p:tavLst>
                                    </p:anim>
                                    <p:anim calcmode="lin" valueType="num">
                                      <p:cBhvr additive="base">
                                        <p:cTn id="155" dur="5000" fill="hold"/>
                                        <p:tgtEl>
                                          <p:spTgt spid="48"/>
                                        </p:tgtEl>
                                        <p:attrNameLst>
                                          <p:attrName>ppt_y</p:attrName>
                                        </p:attrNameLst>
                                      </p:cBhvr>
                                      <p:tavLst>
                                        <p:tav tm="0">
                                          <p:val>
                                            <p:strVal val="#ppt_y"/>
                                          </p:val>
                                        </p:tav>
                                        <p:tav tm="100000">
                                          <p:val>
                                            <p:strVal val="#ppt_y"/>
                                          </p:val>
                                        </p:tav>
                                      </p:tavLst>
                                    </p:anim>
                                  </p:childTnLst>
                                </p:cTn>
                              </p:par>
                              <p:par>
                                <p:cTn id="156" presetID="2" presetClass="entr" presetSubtype="2" fill="hold" grpId="0" nodeType="withEffect">
                                  <p:stCondLst>
                                    <p:cond delay="0"/>
                                  </p:stCondLst>
                                  <p:childTnLst>
                                    <p:set>
                                      <p:cBhvr>
                                        <p:cTn id="157" dur="1" fill="hold">
                                          <p:stCondLst>
                                            <p:cond delay="0"/>
                                          </p:stCondLst>
                                        </p:cTn>
                                        <p:tgtEl>
                                          <p:spTgt spid="49"/>
                                        </p:tgtEl>
                                        <p:attrNameLst>
                                          <p:attrName>style.visibility</p:attrName>
                                        </p:attrNameLst>
                                      </p:cBhvr>
                                      <p:to>
                                        <p:strVal val="visible"/>
                                      </p:to>
                                    </p:set>
                                    <p:anim calcmode="lin" valueType="num">
                                      <p:cBhvr additive="base">
                                        <p:cTn id="158" dur="5000" fill="hold"/>
                                        <p:tgtEl>
                                          <p:spTgt spid="49"/>
                                        </p:tgtEl>
                                        <p:attrNameLst>
                                          <p:attrName>ppt_x</p:attrName>
                                        </p:attrNameLst>
                                      </p:cBhvr>
                                      <p:tavLst>
                                        <p:tav tm="0">
                                          <p:val>
                                            <p:strVal val="1+#ppt_w/2"/>
                                          </p:val>
                                        </p:tav>
                                        <p:tav tm="100000">
                                          <p:val>
                                            <p:strVal val="#ppt_x"/>
                                          </p:val>
                                        </p:tav>
                                      </p:tavLst>
                                    </p:anim>
                                    <p:anim calcmode="lin" valueType="num">
                                      <p:cBhvr additive="base">
                                        <p:cTn id="159" dur="5000" fill="hold"/>
                                        <p:tgtEl>
                                          <p:spTgt spid="49"/>
                                        </p:tgtEl>
                                        <p:attrNameLst>
                                          <p:attrName>ppt_y</p:attrName>
                                        </p:attrNameLst>
                                      </p:cBhvr>
                                      <p:tavLst>
                                        <p:tav tm="0">
                                          <p:val>
                                            <p:strVal val="#ppt_y"/>
                                          </p:val>
                                        </p:tav>
                                        <p:tav tm="100000">
                                          <p:val>
                                            <p:strVal val="#ppt_y"/>
                                          </p:val>
                                        </p:tav>
                                      </p:tavLst>
                                    </p:anim>
                                  </p:childTnLst>
                                </p:cTn>
                              </p:par>
                              <p:par>
                                <p:cTn id="160" presetID="2" presetClass="entr" presetSubtype="2" fill="hold" grpId="0" nodeType="withEffect">
                                  <p:stCondLst>
                                    <p:cond delay="0"/>
                                  </p:stCondLst>
                                  <p:childTnLst>
                                    <p:set>
                                      <p:cBhvr>
                                        <p:cTn id="161" dur="1" fill="hold">
                                          <p:stCondLst>
                                            <p:cond delay="0"/>
                                          </p:stCondLst>
                                        </p:cTn>
                                        <p:tgtEl>
                                          <p:spTgt spid="50"/>
                                        </p:tgtEl>
                                        <p:attrNameLst>
                                          <p:attrName>style.visibility</p:attrName>
                                        </p:attrNameLst>
                                      </p:cBhvr>
                                      <p:to>
                                        <p:strVal val="visible"/>
                                      </p:to>
                                    </p:set>
                                    <p:anim calcmode="lin" valueType="num">
                                      <p:cBhvr additive="base">
                                        <p:cTn id="162" dur="5000" fill="hold"/>
                                        <p:tgtEl>
                                          <p:spTgt spid="50"/>
                                        </p:tgtEl>
                                        <p:attrNameLst>
                                          <p:attrName>ppt_x</p:attrName>
                                        </p:attrNameLst>
                                      </p:cBhvr>
                                      <p:tavLst>
                                        <p:tav tm="0">
                                          <p:val>
                                            <p:strVal val="1+#ppt_w/2"/>
                                          </p:val>
                                        </p:tav>
                                        <p:tav tm="100000">
                                          <p:val>
                                            <p:strVal val="#ppt_x"/>
                                          </p:val>
                                        </p:tav>
                                      </p:tavLst>
                                    </p:anim>
                                    <p:anim calcmode="lin" valueType="num">
                                      <p:cBhvr additive="base">
                                        <p:cTn id="163" dur="5000" fill="hold"/>
                                        <p:tgtEl>
                                          <p:spTgt spid="50"/>
                                        </p:tgtEl>
                                        <p:attrNameLst>
                                          <p:attrName>ppt_y</p:attrName>
                                        </p:attrNameLst>
                                      </p:cBhvr>
                                      <p:tavLst>
                                        <p:tav tm="0">
                                          <p:val>
                                            <p:strVal val="#ppt_y"/>
                                          </p:val>
                                        </p:tav>
                                        <p:tav tm="100000">
                                          <p:val>
                                            <p:strVal val="#ppt_y"/>
                                          </p:val>
                                        </p:tav>
                                      </p:tavLst>
                                    </p:anim>
                                  </p:childTnLst>
                                </p:cTn>
                              </p:par>
                              <p:par>
                                <p:cTn id="164" presetID="5" presetClass="entr" presetSubtype="10" fill="hold" grpId="1" nodeType="withEffect">
                                  <p:stCondLst>
                                    <p:cond delay="0"/>
                                  </p:stCondLst>
                                  <p:childTnLst>
                                    <p:set>
                                      <p:cBhvr>
                                        <p:cTn id="165" dur="1" fill="hold">
                                          <p:stCondLst>
                                            <p:cond delay="0"/>
                                          </p:stCondLst>
                                        </p:cTn>
                                        <p:tgtEl>
                                          <p:spTgt spid="5"/>
                                        </p:tgtEl>
                                        <p:attrNameLst>
                                          <p:attrName>style.visibility</p:attrName>
                                        </p:attrNameLst>
                                      </p:cBhvr>
                                      <p:to>
                                        <p:strVal val="visible"/>
                                      </p:to>
                                    </p:set>
                                    <p:animEffect transition="in" filter="checkerboard(across)">
                                      <p:cBhvr>
                                        <p:cTn id="166" dur="5000"/>
                                        <p:tgtEl>
                                          <p:spTgt spid="5"/>
                                        </p:tgtEl>
                                      </p:cBhvr>
                                    </p:animEffect>
                                  </p:childTnLst>
                                </p:cTn>
                              </p:par>
                              <p:par>
                                <p:cTn id="167" presetID="5" presetClass="entr" presetSubtype="10" fill="hold" grpId="1" nodeType="withEffect">
                                  <p:stCondLst>
                                    <p:cond delay="0"/>
                                  </p:stCondLst>
                                  <p:childTnLst>
                                    <p:set>
                                      <p:cBhvr>
                                        <p:cTn id="168" dur="1" fill="hold">
                                          <p:stCondLst>
                                            <p:cond delay="0"/>
                                          </p:stCondLst>
                                        </p:cTn>
                                        <p:tgtEl>
                                          <p:spTgt spid="8"/>
                                        </p:tgtEl>
                                        <p:attrNameLst>
                                          <p:attrName>style.visibility</p:attrName>
                                        </p:attrNameLst>
                                      </p:cBhvr>
                                      <p:to>
                                        <p:strVal val="visible"/>
                                      </p:to>
                                    </p:set>
                                    <p:animEffect transition="in" filter="checkerboard(across)">
                                      <p:cBhvr>
                                        <p:cTn id="169" dur="5000"/>
                                        <p:tgtEl>
                                          <p:spTgt spid="8"/>
                                        </p:tgtEl>
                                      </p:cBhvr>
                                    </p:animEffect>
                                  </p:childTnLst>
                                </p:cTn>
                              </p:par>
                              <p:par>
                                <p:cTn id="170" presetID="5" presetClass="entr" presetSubtype="10" fill="hold" grpId="1" nodeType="withEffect">
                                  <p:stCondLst>
                                    <p:cond delay="0"/>
                                  </p:stCondLst>
                                  <p:childTnLst>
                                    <p:set>
                                      <p:cBhvr>
                                        <p:cTn id="171" dur="1" fill="hold">
                                          <p:stCondLst>
                                            <p:cond delay="0"/>
                                          </p:stCondLst>
                                        </p:cTn>
                                        <p:tgtEl>
                                          <p:spTgt spid="9"/>
                                        </p:tgtEl>
                                        <p:attrNameLst>
                                          <p:attrName>style.visibility</p:attrName>
                                        </p:attrNameLst>
                                      </p:cBhvr>
                                      <p:to>
                                        <p:strVal val="visible"/>
                                      </p:to>
                                    </p:set>
                                    <p:animEffect transition="in" filter="checkerboard(across)">
                                      <p:cBhvr>
                                        <p:cTn id="172" dur="5000"/>
                                        <p:tgtEl>
                                          <p:spTgt spid="9"/>
                                        </p:tgtEl>
                                      </p:cBhvr>
                                    </p:animEffect>
                                  </p:childTnLst>
                                </p:cTn>
                              </p:par>
                              <p:par>
                                <p:cTn id="173" presetID="5" presetClass="entr" presetSubtype="10" fill="hold" grpId="1" nodeType="with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checkerboard(across)">
                                      <p:cBhvr>
                                        <p:cTn id="175" dur="5000"/>
                                        <p:tgtEl>
                                          <p:spTgt spid="10"/>
                                        </p:tgtEl>
                                      </p:cBhvr>
                                    </p:animEffect>
                                  </p:childTnLst>
                                </p:cTn>
                              </p:par>
                              <p:par>
                                <p:cTn id="176" presetID="5" presetClass="entr" presetSubtype="10" fill="hold" grpId="1" nodeType="withEffect">
                                  <p:stCondLst>
                                    <p:cond delay="0"/>
                                  </p:stCondLst>
                                  <p:childTnLst>
                                    <p:set>
                                      <p:cBhvr>
                                        <p:cTn id="177" dur="1" fill="hold">
                                          <p:stCondLst>
                                            <p:cond delay="0"/>
                                          </p:stCondLst>
                                        </p:cTn>
                                        <p:tgtEl>
                                          <p:spTgt spid="11"/>
                                        </p:tgtEl>
                                        <p:attrNameLst>
                                          <p:attrName>style.visibility</p:attrName>
                                        </p:attrNameLst>
                                      </p:cBhvr>
                                      <p:to>
                                        <p:strVal val="visible"/>
                                      </p:to>
                                    </p:set>
                                    <p:animEffect transition="in" filter="checkerboard(across)">
                                      <p:cBhvr>
                                        <p:cTn id="178" dur="5000"/>
                                        <p:tgtEl>
                                          <p:spTgt spid="11"/>
                                        </p:tgtEl>
                                      </p:cBhvr>
                                    </p:animEffect>
                                  </p:childTnLst>
                                </p:cTn>
                              </p:par>
                              <p:par>
                                <p:cTn id="179" presetID="5" presetClass="entr" presetSubtype="10" fill="hold" grpId="1" nodeType="withEffect">
                                  <p:stCondLst>
                                    <p:cond delay="0"/>
                                  </p:stCondLst>
                                  <p:childTnLst>
                                    <p:set>
                                      <p:cBhvr>
                                        <p:cTn id="180" dur="1" fill="hold">
                                          <p:stCondLst>
                                            <p:cond delay="0"/>
                                          </p:stCondLst>
                                        </p:cTn>
                                        <p:tgtEl>
                                          <p:spTgt spid="12"/>
                                        </p:tgtEl>
                                        <p:attrNameLst>
                                          <p:attrName>style.visibility</p:attrName>
                                        </p:attrNameLst>
                                      </p:cBhvr>
                                      <p:to>
                                        <p:strVal val="visible"/>
                                      </p:to>
                                    </p:set>
                                    <p:animEffect transition="in" filter="checkerboard(across)">
                                      <p:cBhvr>
                                        <p:cTn id="181" dur="5000"/>
                                        <p:tgtEl>
                                          <p:spTgt spid="12"/>
                                        </p:tgtEl>
                                      </p:cBhvr>
                                    </p:animEffect>
                                  </p:childTnLst>
                                </p:cTn>
                              </p:par>
                              <p:par>
                                <p:cTn id="182" presetID="5" presetClass="entr" presetSubtype="10" fill="hold" grpId="1" nodeType="withEffect">
                                  <p:stCondLst>
                                    <p:cond delay="0"/>
                                  </p:stCondLst>
                                  <p:childTnLst>
                                    <p:set>
                                      <p:cBhvr>
                                        <p:cTn id="183" dur="1" fill="hold">
                                          <p:stCondLst>
                                            <p:cond delay="0"/>
                                          </p:stCondLst>
                                        </p:cTn>
                                        <p:tgtEl>
                                          <p:spTgt spid="13"/>
                                        </p:tgtEl>
                                        <p:attrNameLst>
                                          <p:attrName>style.visibility</p:attrName>
                                        </p:attrNameLst>
                                      </p:cBhvr>
                                      <p:to>
                                        <p:strVal val="visible"/>
                                      </p:to>
                                    </p:set>
                                    <p:animEffect transition="in" filter="checkerboard(across)">
                                      <p:cBhvr>
                                        <p:cTn id="184" dur="5000"/>
                                        <p:tgtEl>
                                          <p:spTgt spid="13"/>
                                        </p:tgtEl>
                                      </p:cBhvr>
                                    </p:animEffect>
                                  </p:childTnLst>
                                </p:cTn>
                              </p:par>
                              <p:par>
                                <p:cTn id="185" presetID="5" presetClass="entr" presetSubtype="10" fill="hold" grpId="1"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checkerboard(across)">
                                      <p:cBhvr>
                                        <p:cTn id="187" dur="5000"/>
                                        <p:tgtEl>
                                          <p:spTgt spid="14"/>
                                        </p:tgtEl>
                                      </p:cBhvr>
                                    </p:animEffect>
                                  </p:childTnLst>
                                </p:cTn>
                              </p:par>
                              <p:par>
                                <p:cTn id="188" presetID="5" presetClass="entr" presetSubtype="10" fill="hold" grpId="1" nodeType="withEffect">
                                  <p:stCondLst>
                                    <p:cond delay="0"/>
                                  </p:stCondLst>
                                  <p:childTnLst>
                                    <p:set>
                                      <p:cBhvr>
                                        <p:cTn id="189" dur="1" fill="hold">
                                          <p:stCondLst>
                                            <p:cond delay="0"/>
                                          </p:stCondLst>
                                        </p:cTn>
                                        <p:tgtEl>
                                          <p:spTgt spid="15"/>
                                        </p:tgtEl>
                                        <p:attrNameLst>
                                          <p:attrName>style.visibility</p:attrName>
                                        </p:attrNameLst>
                                      </p:cBhvr>
                                      <p:to>
                                        <p:strVal val="visible"/>
                                      </p:to>
                                    </p:set>
                                    <p:animEffect transition="in" filter="checkerboard(across)">
                                      <p:cBhvr>
                                        <p:cTn id="190" dur="5000"/>
                                        <p:tgtEl>
                                          <p:spTgt spid="15"/>
                                        </p:tgtEl>
                                      </p:cBhvr>
                                    </p:animEffect>
                                  </p:childTnLst>
                                </p:cTn>
                              </p:par>
                              <p:par>
                                <p:cTn id="191" presetID="5" presetClass="entr" presetSubtype="10" fill="hold" grpId="1" nodeType="withEffect">
                                  <p:stCondLst>
                                    <p:cond delay="0"/>
                                  </p:stCondLst>
                                  <p:childTnLst>
                                    <p:set>
                                      <p:cBhvr>
                                        <p:cTn id="192" dur="1" fill="hold">
                                          <p:stCondLst>
                                            <p:cond delay="0"/>
                                          </p:stCondLst>
                                        </p:cTn>
                                        <p:tgtEl>
                                          <p:spTgt spid="16"/>
                                        </p:tgtEl>
                                        <p:attrNameLst>
                                          <p:attrName>style.visibility</p:attrName>
                                        </p:attrNameLst>
                                      </p:cBhvr>
                                      <p:to>
                                        <p:strVal val="visible"/>
                                      </p:to>
                                    </p:set>
                                    <p:animEffect transition="in" filter="checkerboard(across)">
                                      <p:cBhvr>
                                        <p:cTn id="193" dur="5000"/>
                                        <p:tgtEl>
                                          <p:spTgt spid="16"/>
                                        </p:tgtEl>
                                      </p:cBhvr>
                                    </p:animEffect>
                                  </p:childTnLst>
                                </p:cTn>
                              </p:par>
                              <p:par>
                                <p:cTn id="194" presetID="5" presetClass="entr" presetSubtype="10" fill="hold" grpId="1" nodeType="withEffect">
                                  <p:stCondLst>
                                    <p:cond delay="0"/>
                                  </p:stCondLst>
                                  <p:childTnLst>
                                    <p:set>
                                      <p:cBhvr>
                                        <p:cTn id="195" dur="1" fill="hold">
                                          <p:stCondLst>
                                            <p:cond delay="0"/>
                                          </p:stCondLst>
                                        </p:cTn>
                                        <p:tgtEl>
                                          <p:spTgt spid="17"/>
                                        </p:tgtEl>
                                        <p:attrNameLst>
                                          <p:attrName>style.visibility</p:attrName>
                                        </p:attrNameLst>
                                      </p:cBhvr>
                                      <p:to>
                                        <p:strVal val="visible"/>
                                      </p:to>
                                    </p:set>
                                    <p:animEffect transition="in" filter="checkerboard(across)">
                                      <p:cBhvr>
                                        <p:cTn id="196" dur="5000"/>
                                        <p:tgtEl>
                                          <p:spTgt spid="17"/>
                                        </p:tgtEl>
                                      </p:cBhvr>
                                    </p:animEffect>
                                  </p:childTnLst>
                                </p:cTn>
                              </p:par>
                              <p:par>
                                <p:cTn id="197" presetID="5" presetClass="entr" presetSubtype="10" fill="hold" grpId="1" nodeType="withEffect">
                                  <p:stCondLst>
                                    <p:cond delay="0"/>
                                  </p:stCondLst>
                                  <p:childTnLst>
                                    <p:set>
                                      <p:cBhvr>
                                        <p:cTn id="198" dur="1" fill="hold">
                                          <p:stCondLst>
                                            <p:cond delay="0"/>
                                          </p:stCondLst>
                                        </p:cTn>
                                        <p:tgtEl>
                                          <p:spTgt spid="18"/>
                                        </p:tgtEl>
                                        <p:attrNameLst>
                                          <p:attrName>style.visibility</p:attrName>
                                        </p:attrNameLst>
                                      </p:cBhvr>
                                      <p:to>
                                        <p:strVal val="visible"/>
                                      </p:to>
                                    </p:set>
                                    <p:animEffect transition="in" filter="checkerboard(across)">
                                      <p:cBhvr>
                                        <p:cTn id="199" dur="5000"/>
                                        <p:tgtEl>
                                          <p:spTgt spid="18"/>
                                        </p:tgtEl>
                                      </p:cBhvr>
                                    </p:animEffect>
                                  </p:childTnLst>
                                </p:cTn>
                              </p:par>
                              <p:par>
                                <p:cTn id="200" presetID="5" presetClass="entr" presetSubtype="10" fill="hold" grpId="1" nodeType="withEffect">
                                  <p:stCondLst>
                                    <p:cond delay="0"/>
                                  </p:stCondLst>
                                  <p:childTnLst>
                                    <p:set>
                                      <p:cBhvr>
                                        <p:cTn id="201" dur="1" fill="hold">
                                          <p:stCondLst>
                                            <p:cond delay="0"/>
                                          </p:stCondLst>
                                        </p:cTn>
                                        <p:tgtEl>
                                          <p:spTgt spid="19"/>
                                        </p:tgtEl>
                                        <p:attrNameLst>
                                          <p:attrName>style.visibility</p:attrName>
                                        </p:attrNameLst>
                                      </p:cBhvr>
                                      <p:to>
                                        <p:strVal val="visible"/>
                                      </p:to>
                                    </p:set>
                                    <p:animEffect transition="in" filter="checkerboard(across)">
                                      <p:cBhvr>
                                        <p:cTn id="202" dur="5000"/>
                                        <p:tgtEl>
                                          <p:spTgt spid="19"/>
                                        </p:tgtEl>
                                      </p:cBhvr>
                                    </p:animEffect>
                                  </p:childTnLst>
                                </p:cTn>
                              </p:par>
                              <p:par>
                                <p:cTn id="203" presetID="5" presetClass="entr" presetSubtype="10" fill="hold" grpId="1" nodeType="withEffect">
                                  <p:stCondLst>
                                    <p:cond delay="0"/>
                                  </p:stCondLst>
                                  <p:childTnLst>
                                    <p:set>
                                      <p:cBhvr>
                                        <p:cTn id="204" dur="1" fill="hold">
                                          <p:stCondLst>
                                            <p:cond delay="0"/>
                                          </p:stCondLst>
                                        </p:cTn>
                                        <p:tgtEl>
                                          <p:spTgt spid="20"/>
                                        </p:tgtEl>
                                        <p:attrNameLst>
                                          <p:attrName>style.visibility</p:attrName>
                                        </p:attrNameLst>
                                      </p:cBhvr>
                                      <p:to>
                                        <p:strVal val="visible"/>
                                      </p:to>
                                    </p:set>
                                    <p:animEffect transition="in" filter="checkerboard(across)">
                                      <p:cBhvr>
                                        <p:cTn id="205" dur="5000"/>
                                        <p:tgtEl>
                                          <p:spTgt spid="20"/>
                                        </p:tgtEl>
                                      </p:cBhvr>
                                    </p:animEffect>
                                  </p:childTnLst>
                                </p:cTn>
                              </p:par>
                              <p:par>
                                <p:cTn id="206" presetID="5" presetClass="entr" presetSubtype="10" fill="hold" grpId="1" nodeType="withEffect">
                                  <p:stCondLst>
                                    <p:cond delay="0"/>
                                  </p:stCondLst>
                                  <p:childTnLst>
                                    <p:set>
                                      <p:cBhvr>
                                        <p:cTn id="207" dur="1" fill="hold">
                                          <p:stCondLst>
                                            <p:cond delay="0"/>
                                          </p:stCondLst>
                                        </p:cTn>
                                        <p:tgtEl>
                                          <p:spTgt spid="21"/>
                                        </p:tgtEl>
                                        <p:attrNameLst>
                                          <p:attrName>style.visibility</p:attrName>
                                        </p:attrNameLst>
                                      </p:cBhvr>
                                      <p:to>
                                        <p:strVal val="visible"/>
                                      </p:to>
                                    </p:set>
                                    <p:animEffect transition="in" filter="checkerboard(across)">
                                      <p:cBhvr>
                                        <p:cTn id="208" dur="5000"/>
                                        <p:tgtEl>
                                          <p:spTgt spid="21"/>
                                        </p:tgtEl>
                                      </p:cBhvr>
                                    </p:animEffect>
                                  </p:childTnLst>
                                </p:cTn>
                              </p:par>
                              <p:par>
                                <p:cTn id="209" presetID="5" presetClass="entr" presetSubtype="10" fill="hold" grpId="1" nodeType="withEffect">
                                  <p:stCondLst>
                                    <p:cond delay="0"/>
                                  </p:stCondLst>
                                  <p:childTnLst>
                                    <p:set>
                                      <p:cBhvr>
                                        <p:cTn id="210" dur="1" fill="hold">
                                          <p:stCondLst>
                                            <p:cond delay="0"/>
                                          </p:stCondLst>
                                        </p:cTn>
                                        <p:tgtEl>
                                          <p:spTgt spid="22"/>
                                        </p:tgtEl>
                                        <p:attrNameLst>
                                          <p:attrName>style.visibility</p:attrName>
                                        </p:attrNameLst>
                                      </p:cBhvr>
                                      <p:to>
                                        <p:strVal val="visible"/>
                                      </p:to>
                                    </p:set>
                                    <p:animEffect transition="in" filter="checkerboard(across)">
                                      <p:cBhvr>
                                        <p:cTn id="211" dur="5000"/>
                                        <p:tgtEl>
                                          <p:spTgt spid="22"/>
                                        </p:tgtEl>
                                      </p:cBhvr>
                                    </p:animEffect>
                                  </p:childTnLst>
                                </p:cTn>
                              </p:par>
                              <p:par>
                                <p:cTn id="212" presetID="5" presetClass="entr" presetSubtype="10" fill="hold" grpId="1" nodeType="withEffect">
                                  <p:stCondLst>
                                    <p:cond delay="0"/>
                                  </p:stCondLst>
                                  <p:childTnLst>
                                    <p:set>
                                      <p:cBhvr>
                                        <p:cTn id="213" dur="1" fill="hold">
                                          <p:stCondLst>
                                            <p:cond delay="0"/>
                                          </p:stCondLst>
                                        </p:cTn>
                                        <p:tgtEl>
                                          <p:spTgt spid="23"/>
                                        </p:tgtEl>
                                        <p:attrNameLst>
                                          <p:attrName>style.visibility</p:attrName>
                                        </p:attrNameLst>
                                      </p:cBhvr>
                                      <p:to>
                                        <p:strVal val="visible"/>
                                      </p:to>
                                    </p:set>
                                    <p:animEffect transition="in" filter="checkerboard(across)">
                                      <p:cBhvr>
                                        <p:cTn id="214" dur="5000"/>
                                        <p:tgtEl>
                                          <p:spTgt spid="23"/>
                                        </p:tgtEl>
                                      </p:cBhvr>
                                    </p:animEffect>
                                  </p:childTnLst>
                                </p:cTn>
                              </p:par>
                              <p:par>
                                <p:cTn id="215" presetID="5" presetClass="entr" presetSubtype="10" fill="hold" grpId="1" nodeType="withEffect">
                                  <p:stCondLst>
                                    <p:cond delay="0"/>
                                  </p:stCondLst>
                                  <p:childTnLst>
                                    <p:set>
                                      <p:cBhvr>
                                        <p:cTn id="216" dur="1" fill="hold">
                                          <p:stCondLst>
                                            <p:cond delay="0"/>
                                          </p:stCondLst>
                                        </p:cTn>
                                        <p:tgtEl>
                                          <p:spTgt spid="24"/>
                                        </p:tgtEl>
                                        <p:attrNameLst>
                                          <p:attrName>style.visibility</p:attrName>
                                        </p:attrNameLst>
                                      </p:cBhvr>
                                      <p:to>
                                        <p:strVal val="visible"/>
                                      </p:to>
                                    </p:set>
                                    <p:animEffect transition="in" filter="checkerboard(across)">
                                      <p:cBhvr>
                                        <p:cTn id="217" dur="5000"/>
                                        <p:tgtEl>
                                          <p:spTgt spid="24"/>
                                        </p:tgtEl>
                                      </p:cBhvr>
                                    </p:animEffect>
                                  </p:childTnLst>
                                </p:cTn>
                              </p:par>
                              <p:par>
                                <p:cTn id="218" presetID="5" presetClass="entr" presetSubtype="10" fill="hold" grpId="1" nodeType="withEffect">
                                  <p:stCondLst>
                                    <p:cond delay="0"/>
                                  </p:stCondLst>
                                  <p:childTnLst>
                                    <p:set>
                                      <p:cBhvr>
                                        <p:cTn id="219" dur="1" fill="hold">
                                          <p:stCondLst>
                                            <p:cond delay="0"/>
                                          </p:stCondLst>
                                        </p:cTn>
                                        <p:tgtEl>
                                          <p:spTgt spid="7"/>
                                        </p:tgtEl>
                                        <p:attrNameLst>
                                          <p:attrName>style.visibility</p:attrName>
                                        </p:attrNameLst>
                                      </p:cBhvr>
                                      <p:to>
                                        <p:strVal val="visible"/>
                                      </p:to>
                                    </p:set>
                                    <p:animEffect transition="in" filter="checkerboard(across)">
                                      <p:cBhvr>
                                        <p:cTn id="220" dur="5000"/>
                                        <p:tgtEl>
                                          <p:spTgt spid="7"/>
                                        </p:tgtEl>
                                      </p:cBhvr>
                                    </p:animEffect>
                                  </p:childTnLst>
                                </p:cTn>
                              </p:par>
                              <p:par>
                                <p:cTn id="221" presetID="5" presetClass="entr" presetSubtype="10" fill="hold" grpId="1" nodeType="withEffect">
                                  <p:stCondLst>
                                    <p:cond delay="0"/>
                                  </p:stCondLst>
                                  <p:childTnLst>
                                    <p:set>
                                      <p:cBhvr>
                                        <p:cTn id="222" dur="1" fill="hold">
                                          <p:stCondLst>
                                            <p:cond delay="0"/>
                                          </p:stCondLst>
                                        </p:cTn>
                                        <p:tgtEl>
                                          <p:spTgt spid="31"/>
                                        </p:tgtEl>
                                        <p:attrNameLst>
                                          <p:attrName>style.visibility</p:attrName>
                                        </p:attrNameLst>
                                      </p:cBhvr>
                                      <p:to>
                                        <p:strVal val="visible"/>
                                      </p:to>
                                    </p:set>
                                    <p:animEffect transition="in" filter="checkerboard(across)">
                                      <p:cBhvr>
                                        <p:cTn id="223" dur="5000"/>
                                        <p:tgtEl>
                                          <p:spTgt spid="31"/>
                                        </p:tgtEl>
                                      </p:cBhvr>
                                    </p:animEffect>
                                  </p:childTnLst>
                                </p:cTn>
                              </p:par>
                              <p:par>
                                <p:cTn id="224" presetID="5" presetClass="entr" presetSubtype="10" fill="hold" grpId="1" nodeType="withEffect">
                                  <p:stCondLst>
                                    <p:cond delay="0"/>
                                  </p:stCondLst>
                                  <p:childTnLst>
                                    <p:set>
                                      <p:cBhvr>
                                        <p:cTn id="225" dur="1" fill="hold">
                                          <p:stCondLst>
                                            <p:cond delay="0"/>
                                          </p:stCondLst>
                                        </p:cTn>
                                        <p:tgtEl>
                                          <p:spTgt spid="32"/>
                                        </p:tgtEl>
                                        <p:attrNameLst>
                                          <p:attrName>style.visibility</p:attrName>
                                        </p:attrNameLst>
                                      </p:cBhvr>
                                      <p:to>
                                        <p:strVal val="visible"/>
                                      </p:to>
                                    </p:set>
                                    <p:animEffect transition="in" filter="checkerboard(across)">
                                      <p:cBhvr>
                                        <p:cTn id="226" dur="5000"/>
                                        <p:tgtEl>
                                          <p:spTgt spid="32"/>
                                        </p:tgtEl>
                                      </p:cBhvr>
                                    </p:animEffect>
                                  </p:childTnLst>
                                </p:cTn>
                              </p:par>
                              <p:par>
                                <p:cTn id="227" presetID="5" presetClass="entr" presetSubtype="10" fill="hold" grpId="1" nodeType="withEffect">
                                  <p:stCondLst>
                                    <p:cond delay="0"/>
                                  </p:stCondLst>
                                  <p:childTnLst>
                                    <p:set>
                                      <p:cBhvr>
                                        <p:cTn id="228" dur="1" fill="hold">
                                          <p:stCondLst>
                                            <p:cond delay="0"/>
                                          </p:stCondLst>
                                        </p:cTn>
                                        <p:tgtEl>
                                          <p:spTgt spid="33"/>
                                        </p:tgtEl>
                                        <p:attrNameLst>
                                          <p:attrName>style.visibility</p:attrName>
                                        </p:attrNameLst>
                                      </p:cBhvr>
                                      <p:to>
                                        <p:strVal val="visible"/>
                                      </p:to>
                                    </p:set>
                                    <p:animEffect transition="in" filter="checkerboard(across)">
                                      <p:cBhvr>
                                        <p:cTn id="229" dur="5000"/>
                                        <p:tgtEl>
                                          <p:spTgt spid="33"/>
                                        </p:tgtEl>
                                      </p:cBhvr>
                                    </p:animEffect>
                                  </p:childTnLst>
                                </p:cTn>
                              </p:par>
                              <p:par>
                                <p:cTn id="230" presetID="5" presetClass="entr" presetSubtype="10" fill="hold" grpId="1" nodeType="withEffect">
                                  <p:stCondLst>
                                    <p:cond delay="0"/>
                                  </p:stCondLst>
                                  <p:childTnLst>
                                    <p:set>
                                      <p:cBhvr>
                                        <p:cTn id="231" dur="1" fill="hold">
                                          <p:stCondLst>
                                            <p:cond delay="0"/>
                                          </p:stCondLst>
                                        </p:cTn>
                                        <p:tgtEl>
                                          <p:spTgt spid="34"/>
                                        </p:tgtEl>
                                        <p:attrNameLst>
                                          <p:attrName>style.visibility</p:attrName>
                                        </p:attrNameLst>
                                      </p:cBhvr>
                                      <p:to>
                                        <p:strVal val="visible"/>
                                      </p:to>
                                    </p:set>
                                    <p:animEffect transition="in" filter="checkerboard(across)">
                                      <p:cBhvr>
                                        <p:cTn id="232" dur="5000"/>
                                        <p:tgtEl>
                                          <p:spTgt spid="34"/>
                                        </p:tgtEl>
                                      </p:cBhvr>
                                    </p:animEffect>
                                  </p:childTnLst>
                                </p:cTn>
                              </p:par>
                              <p:par>
                                <p:cTn id="233" presetID="5" presetClass="entr" presetSubtype="10" fill="hold" grpId="1" nodeType="withEffect">
                                  <p:stCondLst>
                                    <p:cond delay="0"/>
                                  </p:stCondLst>
                                  <p:childTnLst>
                                    <p:set>
                                      <p:cBhvr>
                                        <p:cTn id="234" dur="1" fill="hold">
                                          <p:stCondLst>
                                            <p:cond delay="0"/>
                                          </p:stCondLst>
                                        </p:cTn>
                                        <p:tgtEl>
                                          <p:spTgt spid="35"/>
                                        </p:tgtEl>
                                        <p:attrNameLst>
                                          <p:attrName>style.visibility</p:attrName>
                                        </p:attrNameLst>
                                      </p:cBhvr>
                                      <p:to>
                                        <p:strVal val="visible"/>
                                      </p:to>
                                    </p:set>
                                    <p:animEffect transition="in" filter="checkerboard(across)">
                                      <p:cBhvr>
                                        <p:cTn id="235" dur="5000"/>
                                        <p:tgtEl>
                                          <p:spTgt spid="35"/>
                                        </p:tgtEl>
                                      </p:cBhvr>
                                    </p:animEffect>
                                  </p:childTnLst>
                                </p:cTn>
                              </p:par>
                              <p:par>
                                <p:cTn id="236" presetID="5" presetClass="entr" presetSubtype="10" fill="hold" grpId="1" nodeType="withEffect">
                                  <p:stCondLst>
                                    <p:cond delay="0"/>
                                  </p:stCondLst>
                                  <p:childTnLst>
                                    <p:set>
                                      <p:cBhvr>
                                        <p:cTn id="237" dur="1" fill="hold">
                                          <p:stCondLst>
                                            <p:cond delay="0"/>
                                          </p:stCondLst>
                                        </p:cTn>
                                        <p:tgtEl>
                                          <p:spTgt spid="36"/>
                                        </p:tgtEl>
                                        <p:attrNameLst>
                                          <p:attrName>style.visibility</p:attrName>
                                        </p:attrNameLst>
                                      </p:cBhvr>
                                      <p:to>
                                        <p:strVal val="visible"/>
                                      </p:to>
                                    </p:set>
                                    <p:animEffect transition="in" filter="checkerboard(across)">
                                      <p:cBhvr>
                                        <p:cTn id="238" dur="5000"/>
                                        <p:tgtEl>
                                          <p:spTgt spid="36"/>
                                        </p:tgtEl>
                                      </p:cBhvr>
                                    </p:animEffect>
                                  </p:childTnLst>
                                </p:cTn>
                              </p:par>
                              <p:par>
                                <p:cTn id="239" presetID="5" presetClass="entr" presetSubtype="10" fill="hold" grpId="1" nodeType="withEffect">
                                  <p:stCondLst>
                                    <p:cond delay="0"/>
                                  </p:stCondLst>
                                  <p:childTnLst>
                                    <p:set>
                                      <p:cBhvr>
                                        <p:cTn id="240" dur="1" fill="hold">
                                          <p:stCondLst>
                                            <p:cond delay="0"/>
                                          </p:stCondLst>
                                        </p:cTn>
                                        <p:tgtEl>
                                          <p:spTgt spid="37"/>
                                        </p:tgtEl>
                                        <p:attrNameLst>
                                          <p:attrName>style.visibility</p:attrName>
                                        </p:attrNameLst>
                                      </p:cBhvr>
                                      <p:to>
                                        <p:strVal val="visible"/>
                                      </p:to>
                                    </p:set>
                                    <p:animEffect transition="in" filter="checkerboard(across)">
                                      <p:cBhvr>
                                        <p:cTn id="241" dur="5000"/>
                                        <p:tgtEl>
                                          <p:spTgt spid="37"/>
                                        </p:tgtEl>
                                      </p:cBhvr>
                                    </p:animEffect>
                                  </p:childTnLst>
                                </p:cTn>
                              </p:par>
                              <p:par>
                                <p:cTn id="242" presetID="5" presetClass="entr" presetSubtype="10"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Effect transition="in" filter="checkerboard(across)">
                                      <p:cBhvr>
                                        <p:cTn id="244" dur="5000"/>
                                        <p:tgtEl>
                                          <p:spTgt spid="38"/>
                                        </p:tgtEl>
                                      </p:cBhvr>
                                    </p:animEffect>
                                  </p:childTnLst>
                                </p:cTn>
                              </p:par>
                              <p:par>
                                <p:cTn id="245" presetID="5" presetClass="entr" presetSubtype="10" fill="hold" grpId="1" nodeType="withEffect">
                                  <p:stCondLst>
                                    <p:cond delay="0"/>
                                  </p:stCondLst>
                                  <p:childTnLst>
                                    <p:set>
                                      <p:cBhvr>
                                        <p:cTn id="246" dur="1" fill="hold">
                                          <p:stCondLst>
                                            <p:cond delay="0"/>
                                          </p:stCondLst>
                                        </p:cTn>
                                        <p:tgtEl>
                                          <p:spTgt spid="39"/>
                                        </p:tgtEl>
                                        <p:attrNameLst>
                                          <p:attrName>style.visibility</p:attrName>
                                        </p:attrNameLst>
                                      </p:cBhvr>
                                      <p:to>
                                        <p:strVal val="visible"/>
                                      </p:to>
                                    </p:set>
                                    <p:animEffect transition="in" filter="checkerboard(across)">
                                      <p:cBhvr>
                                        <p:cTn id="247" dur="5000"/>
                                        <p:tgtEl>
                                          <p:spTgt spid="39"/>
                                        </p:tgtEl>
                                      </p:cBhvr>
                                    </p:animEffect>
                                  </p:childTnLst>
                                </p:cTn>
                              </p:par>
                              <p:par>
                                <p:cTn id="248" presetID="5" presetClass="entr" presetSubtype="10" fill="hold" grpId="1" nodeType="withEffect">
                                  <p:stCondLst>
                                    <p:cond delay="0"/>
                                  </p:stCondLst>
                                  <p:childTnLst>
                                    <p:set>
                                      <p:cBhvr>
                                        <p:cTn id="249" dur="1" fill="hold">
                                          <p:stCondLst>
                                            <p:cond delay="0"/>
                                          </p:stCondLst>
                                        </p:cTn>
                                        <p:tgtEl>
                                          <p:spTgt spid="40"/>
                                        </p:tgtEl>
                                        <p:attrNameLst>
                                          <p:attrName>style.visibility</p:attrName>
                                        </p:attrNameLst>
                                      </p:cBhvr>
                                      <p:to>
                                        <p:strVal val="visible"/>
                                      </p:to>
                                    </p:set>
                                    <p:animEffect transition="in" filter="checkerboard(across)">
                                      <p:cBhvr>
                                        <p:cTn id="250" dur="5000"/>
                                        <p:tgtEl>
                                          <p:spTgt spid="40"/>
                                        </p:tgtEl>
                                      </p:cBhvr>
                                    </p:animEffect>
                                  </p:childTnLst>
                                </p:cTn>
                              </p:par>
                              <p:par>
                                <p:cTn id="251" presetID="5" presetClass="entr" presetSubtype="10" fill="hold" grpId="1" nodeType="withEffect">
                                  <p:stCondLst>
                                    <p:cond delay="0"/>
                                  </p:stCondLst>
                                  <p:childTnLst>
                                    <p:set>
                                      <p:cBhvr>
                                        <p:cTn id="252" dur="1" fill="hold">
                                          <p:stCondLst>
                                            <p:cond delay="0"/>
                                          </p:stCondLst>
                                        </p:cTn>
                                        <p:tgtEl>
                                          <p:spTgt spid="41"/>
                                        </p:tgtEl>
                                        <p:attrNameLst>
                                          <p:attrName>style.visibility</p:attrName>
                                        </p:attrNameLst>
                                      </p:cBhvr>
                                      <p:to>
                                        <p:strVal val="visible"/>
                                      </p:to>
                                    </p:set>
                                    <p:animEffect transition="in" filter="checkerboard(across)">
                                      <p:cBhvr>
                                        <p:cTn id="253" dur="5000"/>
                                        <p:tgtEl>
                                          <p:spTgt spid="41"/>
                                        </p:tgtEl>
                                      </p:cBhvr>
                                    </p:animEffect>
                                  </p:childTnLst>
                                </p:cTn>
                              </p:par>
                              <p:par>
                                <p:cTn id="254" presetID="5" presetClass="entr" presetSubtype="10" fill="hold" grpId="1" nodeType="withEffect">
                                  <p:stCondLst>
                                    <p:cond delay="0"/>
                                  </p:stCondLst>
                                  <p:childTnLst>
                                    <p:set>
                                      <p:cBhvr>
                                        <p:cTn id="255" dur="1" fill="hold">
                                          <p:stCondLst>
                                            <p:cond delay="0"/>
                                          </p:stCondLst>
                                        </p:cTn>
                                        <p:tgtEl>
                                          <p:spTgt spid="42"/>
                                        </p:tgtEl>
                                        <p:attrNameLst>
                                          <p:attrName>style.visibility</p:attrName>
                                        </p:attrNameLst>
                                      </p:cBhvr>
                                      <p:to>
                                        <p:strVal val="visible"/>
                                      </p:to>
                                    </p:set>
                                    <p:animEffect transition="in" filter="checkerboard(across)">
                                      <p:cBhvr>
                                        <p:cTn id="256" dur="5000"/>
                                        <p:tgtEl>
                                          <p:spTgt spid="42"/>
                                        </p:tgtEl>
                                      </p:cBhvr>
                                    </p:animEffect>
                                  </p:childTnLst>
                                </p:cTn>
                              </p:par>
                              <p:par>
                                <p:cTn id="257" presetID="5" presetClass="entr" presetSubtype="10" fill="hold" grpId="1" nodeType="withEffect">
                                  <p:stCondLst>
                                    <p:cond delay="0"/>
                                  </p:stCondLst>
                                  <p:childTnLst>
                                    <p:set>
                                      <p:cBhvr>
                                        <p:cTn id="258" dur="1" fill="hold">
                                          <p:stCondLst>
                                            <p:cond delay="0"/>
                                          </p:stCondLst>
                                        </p:cTn>
                                        <p:tgtEl>
                                          <p:spTgt spid="43"/>
                                        </p:tgtEl>
                                        <p:attrNameLst>
                                          <p:attrName>style.visibility</p:attrName>
                                        </p:attrNameLst>
                                      </p:cBhvr>
                                      <p:to>
                                        <p:strVal val="visible"/>
                                      </p:to>
                                    </p:set>
                                    <p:animEffect transition="in" filter="checkerboard(across)">
                                      <p:cBhvr>
                                        <p:cTn id="259" dur="5000"/>
                                        <p:tgtEl>
                                          <p:spTgt spid="43"/>
                                        </p:tgtEl>
                                      </p:cBhvr>
                                    </p:animEffect>
                                  </p:childTnLst>
                                </p:cTn>
                              </p:par>
                              <p:par>
                                <p:cTn id="260" presetID="5" presetClass="entr" presetSubtype="10" fill="hold" grpId="1" nodeType="withEffect">
                                  <p:stCondLst>
                                    <p:cond delay="0"/>
                                  </p:stCondLst>
                                  <p:childTnLst>
                                    <p:set>
                                      <p:cBhvr>
                                        <p:cTn id="261" dur="1" fill="hold">
                                          <p:stCondLst>
                                            <p:cond delay="0"/>
                                          </p:stCondLst>
                                        </p:cTn>
                                        <p:tgtEl>
                                          <p:spTgt spid="44"/>
                                        </p:tgtEl>
                                        <p:attrNameLst>
                                          <p:attrName>style.visibility</p:attrName>
                                        </p:attrNameLst>
                                      </p:cBhvr>
                                      <p:to>
                                        <p:strVal val="visible"/>
                                      </p:to>
                                    </p:set>
                                    <p:animEffect transition="in" filter="checkerboard(across)">
                                      <p:cBhvr>
                                        <p:cTn id="262" dur="5000"/>
                                        <p:tgtEl>
                                          <p:spTgt spid="44"/>
                                        </p:tgtEl>
                                      </p:cBhvr>
                                    </p:animEffect>
                                  </p:childTnLst>
                                </p:cTn>
                              </p:par>
                              <p:par>
                                <p:cTn id="263" presetID="5" presetClass="entr" presetSubtype="10" fill="hold" grpId="1" nodeType="withEffect">
                                  <p:stCondLst>
                                    <p:cond delay="0"/>
                                  </p:stCondLst>
                                  <p:childTnLst>
                                    <p:set>
                                      <p:cBhvr>
                                        <p:cTn id="264" dur="1" fill="hold">
                                          <p:stCondLst>
                                            <p:cond delay="0"/>
                                          </p:stCondLst>
                                        </p:cTn>
                                        <p:tgtEl>
                                          <p:spTgt spid="45"/>
                                        </p:tgtEl>
                                        <p:attrNameLst>
                                          <p:attrName>style.visibility</p:attrName>
                                        </p:attrNameLst>
                                      </p:cBhvr>
                                      <p:to>
                                        <p:strVal val="visible"/>
                                      </p:to>
                                    </p:set>
                                    <p:animEffect transition="in" filter="checkerboard(across)">
                                      <p:cBhvr>
                                        <p:cTn id="265" dur="5000"/>
                                        <p:tgtEl>
                                          <p:spTgt spid="45"/>
                                        </p:tgtEl>
                                      </p:cBhvr>
                                    </p:animEffect>
                                  </p:childTnLst>
                                </p:cTn>
                              </p:par>
                              <p:par>
                                <p:cTn id="266" presetID="5" presetClass="entr" presetSubtype="10" fill="hold" grpId="1" nodeType="withEffect">
                                  <p:stCondLst>
                                    <p:cond delay="0"/>
                                  </p:stCondLst>
                                  <p:childTnLst>
                                    <p:set>
                                      <p:cBhvr>
                                        <p:cTn id="267" dur="1" fill="hold">
                                          <p:stCondLst>
                                            <p:cond delay="0"/>
                                          </p:stCondLst>
                                        </p:cTn>
                                        <p:tgtEl>
                                          <p:spTgt spid="46"/>
                                        </p:tgtEl>
                                        <p:attrNameLst>
                                          <p:attrName>style.visibility</p:attrName>
                                        </p:attrNameLst>
                                      </p:cBhvr>
                                      <p:to>
                                        <p:strVal val="visible"/>
                                      </p:to>
                                    </p:set>
                                    <p:animEffect transition="in" filter="checkerboard(across)">
                                      <p:cBhvr>
                                        <p:cTn id="268" dur="5000"/>
                                        <p:tgtEl>
                                          <p:spTgt spid="46"/>
                                        </p:tgtEl>
                                      </p:cBhvr>
                                    </p:animEffect>
                                  </p:childTnLst>
                                </p:cTn>
                              </p:par>
                              <p:par>
                                <p:cTn id="269" presetID="5" presetClass="entr" presetSubtype="10" fill="hold" grpId="1" nodeType="withEffect">
                                  <p:stCondLst>
                                    <p:cond delay="0"/>
                                  </p:stCondLst>
                                  <p:childTnLst>
                                    <p:set>
                                      <p:cBhvr>
                                        <p:cTn id="270" dur="1" fill="hold">
                                          <p:stCondLst>
                                            <p:cond delay="0"/>
                                          </p:stCondLst>
                                        </p:cTn>
                                        <p:tgtEl>
                                          <p:spTgt spid="47"/>
                                        </p:tgtEl>
                                        <p:attrNameLst>
                                          <p:attrName>style.visibility</p:attrName>
                                        </p:attrNameLst>
                                      </p:cBhvr>
                                      <p:to>
                                        <p:strVal val="visible"/>
                                      </p:to>
                                    </p:set>
                                    <p:animEffect transition="in" filter="checkerboard(across)">
                                      <p:cBhvr>
                                        <p:cTn id="271" dur="5000"/>
                                        <p:tgtEl>
                                          <p:spTgt spid="47"/>
                                        </p:tgtEl>
                                      </p:cBhvr>
                                    </p:animEffect>
                                  </p:childTnLst>
                                </p:cTn>
                              </p:par>
                              <p:par>
                                <p:cTn id="272" presetID="5" presetClass="entr" presetSubtype="10" fill="hold" grpId="1" nodeType="withEffect">
                                  <p:stCondLst>
                                    <p:cond delay="0"/>
                                  </p:stCondLst>
                                  <p:childTnLst>
                                    <p:set>
                                      <p:cBhvr>
                                        <p:cTn id="273" dur="1" fill="hold">
                                          <p:stCondLst>
                                            <p:cond delay="0"/>
                                          </p:stCondLst>
                                        </p:cTn>
                                        <p:tgtEl>
                                          <p:spTgt spid="48"/>
                                        </p:tgtEl>
                                        <p:attrNameLst>
                                          <p:attrName>style.visibility</p:attrName>
                                        </p:attrNameLst>
                                      </p:cBhvr>
                                      <p:to>
                                        <p:strVal val="visible"/>
                                      </p:to>
                                    </p:set>
                                    <p:animEffect transition="in" filter="checkerboard(across)">
                                      <p:cBhvr>
                                        <p:cTn id="274" dur="5000"/>
                                        <p:tgtEl>
                                          <p:spTgt spid="48"/>
                                        </p:tgtEl>
                                      </p:cBhvr>
                                    </p:animEffect>
                                  </p:childTnLst>
                                </p:cTn>
                              </p:par>
                              <p:par>
                                <p:cTn id="275" presetID="5" presetClass="entr" presetSubtype="10" fill="hold" grpId="1" nodeType="withEffect">
                                  <p:stCondLst>
                                    <p:cond delay="0"/>
                                  </p:stCondLst>
                                  <p:childTnLst>
                                    <p:set>
                                      <p:cBhvr>
                                        <p:cTn id="276" dur="1" fill="hold">
                                          <p:stCondLst>
                                            <p:cond delay="0"/>
                                          </p:stCondLst>
                                        </p:cTn>
                                        <p:tgtEl>
                                          <p:spTgt spid="49"/>
                                        </p:tgtEl>
                                        <p:attrNameLst>
                                          <p:attrName>style.visibility</p:attrName>
                                        </p:attrNameLst>
                                      </p:cBhvr>
                                      <p:to>
                                        <p:strVal val="visible"/>
                                      </p:to>
                                    </p:set>
                                    <p:animEffect transition="in" filter="checkerboard(across)">
                                      <p:cBhvr>
                                        <p:cTn id="277" dur="5000"/>
                                        <p:tgtEl>
                                          <p:spTgt spid="49"/>
                                        </p:tgtEl>
                                      </p:cBhvr>
                                    </p:animEffect>
                                  </p:childTnLst>
                                </p:cTn>
                              </p:par>
                              <p:par>
                                <p:cTn id="278" presetID="5" presetClass="entr" presetSubtype="10" fill="hold" grpId="1" nodeType="withEffect">
                                  <p:stCondLst>
                                    <p:cond delay="0"/>
                                  </p:stCondLst>
                                  <p:childTnLst>
                                    <p:set>
                                      <p:cBhvr>
                                        <p:cTn id="279" dur="1" fill="hold">
                                          <p:stCondLst>
                                            <p:cond delay="0"/>
                                          </p:stCondLst>
                                        </p:cTn>
                                        <p:tgtEl>
                                          <p:spTgt spid="50"/>
                                        </p:tgtEl>
                                        <p:attrNameLst>
                                          <p:attrName>style.visibility</p:attrName>
                                        </p:attrNameLst>
                                      </p:cBhvr>
                                      <p:to>
                                        <p:strVal val="visible"/>
                                      </p:to>
                                    </p:set>
                                    <p:animEffect transition="in" filter="checkerboard(across)">
                                      <p:cBhvr>
                                        <p:cTn id="280" dur="5000"/>
                                        <p:tgtEl>
                                          <p:spTgt spid="50"/>
                                        </p:tgtEl>
                                      </p:cBhvr>
                                    </p:animEffect>
                                  </p:childTnLst>
                                </p:cTn>
                              </p:par>
                              <p:par>
                                <p:cTn id="281" presetID="8" presetClass="emph" presetSubtype="0" fill="hold" grpId="2" nodeType="withEffect">
                                  <p:stCondLst>
                                    <p:cond delay="0"/>
                                  </p:stCondLst>
                                  <p:childTnLst>
                                    <p:animRot by="21600000">
                                      <p:cBhvr>
                                        <p:cTn id="282" dur="5000" fill="hold"/>
                                        <p:tgtEl>
                                          <p:spTgt spid="5"/>
                                        </p:tgtEl>
                                        <p:attrNameLst>
                                          <p:attrName>r</p:attrName>
                                        </p:attrNameLst>
                                      </p:cBhvr>
                                    </p:animRot>
                                  </p:childTnLst>
                                </p:cTn>
                              </p:par>
                              <p:par>
                                <p:cTn id="283" presetID="8" presetClass="emph" presetSubtype="0" fill="hold" grpId="2" nodeType="withEffect">
                                  <p:stCondLst>
                                    <p:cond delay="0"/>
                                  </p:stCondLst>
                                  <p:childTnLst>
                                    <p:animRot by="21600000">
                                      <p:cBhvr>
                                        <p:cTn id="284" dur="5000" fill="hold"/>
                                        <p:tgtEl>
                                          <p:spTgt spid="8"/>
                                        </p:tgtEl>
                                        <p:attrNameLst>
                                          <p:attrName>r</p:attrName>
                                        </p:attrNameLst>
                                      </p:cBhvr>
                                    </p:animRot>
                                  </p:childTnLst>
                                </p:cTn>
                              </p:par>
                              <p:par>
                                <p:cTn id="285" presetID="8" presetClass="emph" presetSubtype="0" fill="hold" grpId="2" nodeType="withEffect">
                                  <p:stCondLst>
                                    <p:cond delay="0"/>
                                  </p:stCondLst>
                                  <p:childTnLst>
                                    <p:animRot by="21600000">
                                      <p:cBhvr>
                                        <p:cTn id="286" dur="5000" fill="hold"/>
                                        <p:tgtEl>
                                          <p:spTgt spid="9"/>
                                        </p:tgtEl>
                                        <p:attrNameLst>
                                          <p:attrName>r</p:attrName>
                                        </p:attrNameLst>
                                      </p:cBhvr>
                                    </p:animRot>
                                  </p:childTnLst>
                                </p:cTn>
                              </p:par>
                              <p:par>
                                <p:cTn id="287" presetID="8" presetClass="emph" presetSubtype="0" fill="hold" grpId="2" nodeType="withEffect">
                                  <p:stCondLst>
                                    <p:cond delay="0"/>
                                  </p:stCondLst>
                                  <p:childTnLst>
                                    <p:animRot by="21600000">
                                      <p:cBhvr>
                                        <p:cTn id="288" dur="5000" fill="hold"/>
                                        <p:tgtEl>
                                          <p:spTgt spid="10"/>
                                        </p:tgtEl>
                                        <p:attrNameLst>
                                          <p:attrName>r</p:attrName>
                                        </p:attrNameLst>
                                      </p:cBhvr>
                                    </p:animRot>
                                  </p:childTnLst>
                                </p:cTn>
                              </p:par>
                              <p:par>
                                <p:cTn id="289" presetID="8" presetClass="emph" presetSubtype="0" fill="hold" grpId="2" nodeType="withEffect">
                                  <p:stCondLst>
                                    <p:cond delay="0"/>
                                  </p:stCondLst>
                                  <p:childTnLst>
                                    <p:animRot by="21600000">
                                      <p:cBhvr>
                                        <p:cTn id="290" dur="5000" fill="hold"/>
                                        <p:tgtEl>
                                          <p:spTgt spid="11"/>
                                        </p:tgtEl>
                                        <p:attrNameLst>
                                          <p:attrName>r</p:attrName>
                                        </p:attrNameLst>
                                      </p:cBhvr>
                                    </p:animRot>
                                  </p:childTnLst>
                                </p:cTn>
                              </p:par>
                              <p:par>
                                <p:cTn id="291" presetID="8" presetClass="emph" presetSubtype="0" fill="hold" grpId="2" nodeType="withEffect">
                                  <p:stCondLst>
                                    <p:cond delay="0"/>
                                  </p:stCondLst>
                                  <p:childTnLst>
                                    <p:animRot by="21600000">
                                      <p:cBhvr>
                                        <p:cTn id="292" dur="5000" fill="hold"/>
                                        <p:tgtEl>
                                          <p:spTgt spid="12"/>
                                        </p:tgtEl>
                                        <p:attrNameLst>
                                          <p:attrName>r</p:attrName>
                                        </p:attrNameLst>
                                      </p:cBhvr>
                                    </p:animRot>
                                  </p:childTnLst>
                                </p:cTn>
                              </p:par>
                              <p:par>
                                <p:cTn id="293" presetID="8" presetClass="emph" presetSubtype="0" fill="hold" grpId="2" nodeType="withEffect">
                                  <p:stCondLst>
                                    <p:cond delay="0"/>
                                  </p:stCondLst>
                                  <p:childTnLst>
                                    <p:animRot by="21600000">
                                      <p:cBhvr>
                                        <p:cTn id="294" dur="5000" fill="hold"/>
                                        <p:tgtEl>
                                          <p:spTgt spid="13"/>
                                        </p:tgtEl>
                                        <p:attrNameLst>
                                          <p:attrName>r</p:attrName>
                                        </p:attrNameLst>
                                      </p:cBhvr>
                                    </p:animRot>
                                  </p:childTnLst>
                                </p:cTn>
                              </p:par>
                              <p:par>
                                <p:cTn id="295" presetID="8" presetClass="emph" presetSubtype="0" fill="hold" grpId="2" nodeType="withEffect">
                                  <p:stCondLst>
                                    <p:cond delay="0"/>
                                  </p:stCondLst>
                                  <p:childTnLst>
                                    <p:animRot by="21600000">
                                      <p:cBhvr>
                                        <p:cTn id="296" dur="5000" fill="hold"/>
                                        <p:tgtEl>
                                          <p:spTgt spid="14"/>
                                        </p:tgtEl>
                                        <p:attrNameLst>
                                          <p:attrName>r</p:attrName>
                                        </p:attrNameLst>
                                      </p:cBhvr>
                                    </p:animRot>
                                  </p:childTnLst>
                                </p:cTn>
                              </p:par>
                              <p:par>
                                <p:cTn id="297" presetID="8" presetClass="emph" presetSubtype="0" fill="hold" grpId="2" nodeType="withEffect">
                                  <p:stCondLst>
                                    <p:cond delay="0"/>
                                  </p:stCondLst>
                                  <p:childTnLst>
                                    <p:animRot by="21600000">
                                      <p:cBhvr>
                                        <p:cTn id="298" dur="5000" fill="hold"/>
                                        <p:tgtEl>
                                          <p:spTgt spid="15"/>
                                        </p:tgtEl>
                                        <p:attrNameLst>
                                          <p:attrName>r</p:attrName>
                                        </p:attrNameLst>
                                      </p:cBhvr>
                                    </p:animRot>
                                  </p:childTnLst>
                                </p:cTn>
                              </p:par>
                              <p:par>
                                <p:cTn id="299" presetID="8" presetClass="emph" presetSubtype="0" fill="hold" grpId="2" nodeType="withEffect">
                                  <p:stCondLst>
                                    <p:cond delay="0"/>
                                  </p:stCondLst>
                                  <p:childTnLst>
                                    <p:animRot by="21600000">
                                      <p:cBhvr>
                                        <p:cTn id="300" dur="5000" fill="hold"/>
                                        <p:tgtEl>
                                          <p:spTgt spid="16"/>
                                        </p:tgtEl>
                                        <p:attrNameLst>
                                          <p:attrName>r</p:attrName>
                                        </p:attrNameLst>
                                      </p:cBhvr>
                                    </p:animRot>
                                  </p:childTnLst>
                                </p:cTn>
                              </p:par>
                              <p:par>
                                <p:cTn id="301" presetID="8" presetClass="emph" presetSubtype="0" fill="hold" grpId="2" nodeType="withEffect">
                                  <p:stCondLst>
                                    <p:cond delay="0"/>
                                  </p:stCondLst>
                                  <p:childTnLst>
                                    <p:animRot by="21600000">
                                      <p:cBhvr>
                                        <p:cTn id="302" dur="5000" fill="hold"/>
                                        <p:tgtEl>
                                          <p:spTgt spid="17"/>
                                        </p:tgtEl>
                                        <p:attrNameLst>
                                          <p:attrName>r</p:attrName>
                                        </p:attrNameLst>
                                      </p:cBhvr>
                                    </p:animRot>
                                  </p:childTnLst>
                                </p:cTn>
                              </p:par>
                              <p:par>
                                <p:cTn id="303" presetID="8" presetClass="emph" presetSubtype="0" fill="hold" grpId="2" nodeType="withEffect">
                                  <p:stCondLst>
                                    <p:cond delay="0"/>
                                  </p:stCondLst>
                                  <p:childTnLst>
                                    <p:animRot by="21600000">
                                      <p:cBhvr>
                                        <p:cTn id="304" dur="5000" fill="hold"/>
                                        <p:tgtEl>
                                          <p:spTgt spid="18"/>
                                        </p:tgtEl>
                                        <p:attrNameLst>
                                          <p:attrName>r</p:attrName>
                                        </p:attrNameLst>
                                      </p:cBhvr>
                                    </p:animRot>
                                  </p:childTnLst>
                                </p:cTn>
                              </p:par>
                              <p:par>
                                <p:cTn id="305" presetID="8" presetClass="emph" presetSubtype="0" fill="hold" grpId="2" nodeType="withEffect">
                                  <p:stCondLst>
                                    <p:cond delay="0"/>
                                  </p:stCondLst>
                                  <p:childTnLst>
                                    <p:animRot by="21600000">
                                      <p:cBhvr>
                                        <p:cTn id="306" dur="5000" fill="hold"/>
                                        <p:tgtEl>
                                          <p:spTgt spid="19"/>
                                        </p:tgtEl>
                                        <p:attrNameLst>
                                          <p:attrName>r</p:attrName>
                                        </p:attrNameLst>
                                      </p:cBhvr>
                                    </p:animRot>
                                  </p:childTnLst>
                                </p:cTn>
                              </p:par>
                              <p:par>
                                <p:cTn id="307" presetID="8" presetClass="emph" presetSubtype="0" fill="hold" grpId="2" nodeType="withEffect">
                                  <p:stCondLst>
                                    <p:cond delay="0"/>
                                  </p:stCondLst>
                                  <p:childTnLst>
                                    <p:animRot by="21600000">
                                      <p:cBhvr>
                                        <p:cTn id="308" dur="5000" fill="hold"/>
                                        <p:tgtEl>
                                          <p:spTgt spid="20"/>
                                        </p:tgtEl>
                                        <p:attrNameLst>
                                          <p:attrName>r</p:attrName>
                                        </p:attrNameLst>
                                      </p:cBhvr>
                                    </p:animRot>
                                  </p:childTnLst>
                                </p:cTn>
                              </p:par>
                              <p:par>
                                <p:cTn id="309" presetID="8" presetClass="emph" presetSubtype="0" fill="hold" grpId="2" nodeType="withEffect">
                                  <p:stCondLst>
                                    <p:cond delay="0"/>
                                  </p:stCondLst>
                                  <p:childTnLst>
                                    <p:animRot by="21600000">
                                      <p:cBhvr>
                                        <p:cTn id="310" dur="5000" fill="hold"/>
                                        <p:tgtEl>
                                          <p:spTgt spid="21"/>
                                        </p:tgtEl>
                                        <p:attrNameLst>
                                          <p:attrName>r</p:attrName>
                                        </p:attrNameLst>
                                      </p:cBhvr>
                                    </p:animRot>
                                  </p:childTnLst>
                                </p:cTn>
                              </p:par>
                              <p:par>
                                <p:cTn id="311" presetID="8" presetClass="emph" presetSubtype="0" fill="hold" grpId="2" nodeType="withEffect">
                                  <p:stCondLst>
                                    <p:cond delay="0"/>
                                  </p:stCondLst>
                                  <p:childTnLst>
                                    <p:animRot by="21600000">
                                      <p:cBhvr>
                                        <p:cTn id="312" dur="5000" fill="hold"/>
                                        <p:tgtEl>
                                          <p:spTgt spid="22"/>
                                        </p:tgtEl>
                                        <p:attrNameLst>
                                          <p:attrName>r</p:attrName>
                                        </p:attrNameLst>
                                      </p:cBhvr>
                                    </p:animRot>
                                  </p:childTnLst>
                                </p:cTn>
                              </p:par>
                              <p:par>
                                <p:cTn id="313" presetID="8" presetClass="emph" presetSubtype="0" fill="hold" grpId="2" nodeType="withEffect">
                                  <p:stCondLst>
                                    <p:cond delay="0"/>
                                  </p:stCondLst>
                                  <p:childTnLst>
                                    <p:animRot by="21600000">
                                      <p:cBhvr>
                                        <p:cTn id="314" dur="5000" fill="hold"/>
                                        <p:tgtEl>
                                          <p:spTgt spid="23"/>
                                        </p:tgtEl>
                                        <p:attrNameLst>
                                          <p:attrName>r</p:attrName>
                                        </p:attrNameLst>
                                      </p:cBhvr>
                                    </p:animRot>
                                  </p:childTnLst>
                                </p:cTn>
                              </p:par>
                              <p:par>
                                <p:cTn id="315" presetID="8" presetClass="emph" presetSubtype="0" fill="hold" grpId="2" nodeType="withEffect">
                                  <p:stCondLst>
                                    <p:cond delay="0"/>
                                  </p:stCondLst>
                                  <p:childTnLst>
                                    <p:animRot by="21600000">
                                      <p:cBhvr>
                                        <p:cTn id="316" dur="5000" fill="hold"/>
                                        <p:tgtEl>
                                          <p:spTgt spid="24"/>
                                        </p:tgtEl>
                                        <p:attrNameLst>
                                          <p:attrName>r</p:attrName>
                                        </p:attrNameLst>
                                      </p:cBhvr>
                                    </p:animRot>
                                  </p:childTnLst>
                                </p:cTn>
                              </p:par>
                              <p:par>
                                <p:cTn id="317" presetID="8" presetClass="emph" presetSubtype="0" fill="hold" grpId="2" nodeType="withEffect">
                                  <p:stCondLst>
                                    <p:cond delay="0"/>
                                  </p:stCondLst>
                                  <p:childTnLst>
                                    <p:animRot by="-21600000">
                                      <p:cBhvr>
                                        <p:cTn id="318" dur="5000" fill="hold"/>
                                        <p:tgtEl>
                                          <p:spTgt spid="7"/>
                                        </p:tgtEl>
                                        <p:attrNameLst>
                                          <p:attrName>r</p:attrName>
                                        </p:attrNameLst>
                                      </p:cBhvr>
                                    </p:animRot>
                                  </p:childTnLst>
                                </p:cTn>
                              </p:par>
                              <p:par>
                                <p:cTn id="319" presetID="8" presetClass="emph" presetSubtype="0" fill="hold" grpId="2" nodeType="withEffect">
                                  <p:stCondLst>
                                    <p:cond delay="0"/>
                                  </p:stCondLst>
                                  <p:childTnLst>
                                    <p:animRot by="-21600000">
                                      <p:cBhvr>
                                        <p:cTn id="320" dur="5000" fill="hold"/>
                                        <p:tgtEl>
                                          <p:spTgt spid="31"/>
                                        </p:tgtEl>
                                        <p:attrNameLst>
                                          <p:attrName>r</p:attrName>
                                        </p:attrNameLst>
                                      </p:cBhvr>
                                    </p:animRot>
                                  </p:childTnLst>
                                </p:cTn>
                              </p:par>
                              <p:par>
                                <p:cTn id="321" presetID="8" presetClass="emph" presetSubtype="0" fill="hold" grpId="2" nodeType="withEffect">
                                  <p:stCondLst>
                                    <p:cond delay="0"/>
                                  </p:stCondLst>
                                  <p:childTnLst>
                                    <p:animRot by="-21600000">
                                      <p:cBhvr>
                                        <p:cTn id="322" dur="5000" fill="hold"/>
                                        <p:tgtEl>
                                          <p:spTgt spid="32"/>
                                        </p:tgtEl>
                                        <p:attrNameLst>
                                          <p:attrName>r</p:attrName>
                                        </p:attrNameLst>
                                      </p:cBhvr>
                                    </p:animRot>
                                  </p:childTnLst>
                                </p:cTn>
                              </p:par>
                              <p:par>
                                <p:cTn id="323" presetID="8" presetClass="emph" presetSubtype="0" fill="hold" grpId="2" nodeType="withEffect">
                                  <p:stCondLst>
                                    <p:cond delay="0"/>
                                  </p:stCondLst>
                                  <p:childTnLst>
                                    <p:animRot by="-21600000">
                                      <p:cBhvr>
                                        <p:cTn id="324" dur="5000" fill="hold"/>
                                        <p:tgtEl>
                                          <p:spTgt spid="33"/>
                                        </p:tgtEl>
                                        <p:attrNameLst>
                                          <p:attrName>r</p:attrName>
                                        </p:attrNameLst>
                                      </p:cBhvr>
                                    </p:animRot>
                                  </p:childTnLst>
                                </p:cTn>
                              </p:par>
                              <p:par>
                                <p:cTn id="325" presetID="8" presetClass="emph" presetSubtype="0" fill="hold" grpId="2" nodeType="withEffect">
                                  <p:stCondLst>
                                    <p:cond delay="0"/>
                                  </p:stCondLst>
                                  <p:childTnLst>
                                    <p:animRot by="-21600000">
                                      <p:cBhvr>
                                        <p:cTn id="326" dur="5000" fill="hold"/>
                                        <p:tgtEl>
                                          <p:spTgt spid="34"/>
                                        </p:tgtEl>
                                        <p:attrNameLst>
                                          <p:attrName>r</p:attrName>
                                        </p:attrNameLst>
                                      </p:cBhvr>
                                    </p:animRot>
                                  </p:childTnLst>
                                </p:cTn>
                              </p:par>
                              <p:par>
                                <p:cTn id="327" presetID="8" presetClass="emph" presetSubtype="0" fill="hold" grpId="2" nodeType="withEffect">
                                  <p:stCondLst>
                                    <p:cond delay="0"/>
                                  </p:stCondLst>
                                  <p:childTnLst>
                                    <p:animRot by="-21600000">
                                      <p:cBhvr>
                                        <p:cTn id="328" dur="5000" fill="hold"/>
                                        <p:tgtEl>
                                          <p:spTgt spid="35"/>
                                        </p:tgtEl>
                                        <p:attrNameLst>
                                          <p:attrName>r</p:attrName>
                                        </p:attrNameLst>
                                      </p:cBhvr>
                                    </p:animRot>
                                  </p:childTnLst>
                                </p:cTn>
                              </p:par>
                              <p:par>
                                <p:cTn id="329" presetID="8" presetClass="emph" presetSubtype="0" fill="hold" grpId="2" nodeType="withEffect">
                                  <p:stCondLst>
                                    <p:cond delay="0"/>
                                  </p:stCondLst>
                                  <p:childTnLst>
                                    <p:animRot by="-21600000">
                                      <p:cBhvr>
                                        <p:cTn id="330" dur="5000" fill="hold"/>
                                        <p:tgtEl>
                                          <p:spTgt spid="36"/>
                                        </p:tgtEl>
                                        <p:attrNameLst>
                                          <p:attrName>r</p:attrName>
                                        </p:attrNameLst>
                                      </p:cBhvr>
                                    </p:animRot>
                                  </p:childTnLst>
                                </p:cTn>
                              </p:par>
                              <p:par>
                                <p:cTn id="331" presetID="8" presetClass="emph" presetSubtype="0" fill="hold" grpId="2" nodeType="withEffect">
                                  <p:stCondLst>
                                    <p:cond delay="0"/>
                                  </p:stCondLst>
                                  <p:childTnLst>
                                    <p:animRot by="-21600000">
                                      <p:cBhvr>
                                        <p:cTn id="332" dur="5000" fill="hold"/>
                                        <p:tgtEl>
                                          <p:spTgt spid="37"/>
                                        </p:tgtEl>
                                        <p:attrNameLst>
                                          <p:attrName>r</p:attrName>
                                        </p:attrNameLst>
                                      </p:cBhvr>
                                    </p:animRot>
                                  </p:childTnLst>
                                </p:cTn>
                              </p:par>
                              <p:par>
                                <p:cTn id="333" presetID="8" presetClass="emph" presetSubtype="0" fill="hold" grpId="2" nodeType="withEffect">
                                  <p:stCondLst>
                                    <p:cond delay="0"/>
                                  </p:stCondLst>
                                  <p:childTnLst>
                                    <p:animRot by="-21600000">
                                      <p:cBhvr>
                                        <p:cTn id="334" dur="5000" fill="hold"/>
                                        <p:tgtEl>
                                          <p:spTgt spid="38"/>
                                        </p:tgtEl>
                                        <p:attrNameLst>
                                          <p:attrName>r</p:attrName>
                                        </p:attrNameLst>
                                      </p:cBhvr>
                                    </p:animRot>
                                  </p:childTnLst>
                                </p:cTn>
                              </p:par>
                              <p:par>
                                <p:cTn id="335" presetID="8" presetClass="emph" presetSubtype="0" fill="hold" grpId="2" nodeType="withEffect">
                                  <p:stCondLst>
                                    <p:cond delay="0"/>
                                  </p:stCondLst>
                                  <p:childTnLst>
                                    <p:animRot by="-21600000">
                                      <p:cBhvr>
                                        <p:cTn id="336" dur="5000" fill="hold"/>
                                        <p:tgtEl>
                                          <p:spTgt spid="39"/>
                                        </p:tgtEl>
                                        <p:attrNameLst>
                                          <p:attrName>r</p:attrName>
                                        </p:attrNameLst>
                                      </p:cBhvr>
                                    </p:animRot>
                                  </p:childTnLst>
                                </p:cTn>
                              </p:par>
                              <p:par>
                                <p:cTn id="337" presetID="8" presetClass="emph" presetSubtype="0" fill="hold" grpId="2" nodeType="withEffect">
                                  <p:stCondLst>
                                    <p:cond delay="0"/>
                                  </p:stCondLst>
                                  <p:childTnLst>
                                    <p:animRot by="-21600000">
                                      <p:cBhvr>
                                        <p:cTn id="338" dur="5000" fill="hold"/>
                                        <p:tgtEl>
                                          <p:spTgt spid="40"/>
                                        </p:tgtEl>
                                        <p:attrNameLst>
                                          <p:attrName>r</p:attrName>
                                        </p:attrNameLst>
                                      </p:cBhvr>
                                    </p:animRot>
                                  </p:childTnLst>
                                </p:cTn>
                              </p:par>
                              <p:par>
                                <p:cTn id="339" presetID="8" presetClass="emph" presetSubtype="0" fill="hold" grpId="2" nodeType="withEffect">
                                  <p:stCondLst>
                                    <p:cond delay="0"/>
                                  </p:stCondLst>
                                  <p:childTnLst>
                                    <p:animRot by="-21600000">
                                      <p:cBhvr>
                                        <p:cTn id="340" dur="5000" fill="hold"/>
                                        <p:tgtEl>
                                          <p:spTgt spid="41"/>
                                        </p:tgtEl>
                                        <p:attrNameLst>
                                          <p:attrName>r</p:attrName>
                                        </p:attrNameLst>
                                      </p:cBhvr>
                                    </p:animRot>
                                  </p:childTnLst>
                                </p:cTn>
                              </p:par>
                              <p:par>
                                <p:cTn id="341" presetID="8" presetClass="emph" presetSubtype="0" fill="hold" grpId="2" nodeType="withEffect">
                                  <p:stCondLst>
                                    <p:cond delay="0"/>
                                  </p:stCondLst>
                                  <p:childTnLst>
                                    <p:animRot by="-21600000">
                                      <p:cBhvr>
                                        <p:cTn id="342" dur="5000" fill="hold"/>
                                        <p:tgtEl>
                                          <p:spTgt spid="42"/>
                                        </p:tgtEl>
                                        <p:attrNameLst>
                                          <p:attrName>r</p:attrName>
                                        </p:attrNameLst>
                                      </p:cBhvr>
                                    </p:animRot>
                                  </p:childTnLst>
                                </p:cTn>
                              </p:par>
                              <p:par>
                                <p:cTn id="343" presetID="8" presetClass="emph" presetSubtype="0" fill="hold" grpId="2" nodeType="withEffect">
                                  <p:stCondLst>
                                    <p:cond delay="0"/>
                                  </p:stCondLst>
                                  <p:childTnLst>
                                    <p:animRot by="-21600000">
                                      <p:cBhvr>
                                        <p:cTn id="344" dur="5000" fill="hold"/>
                                        <p:tgtEl>
                                          <p:spTgt spid="43"/>
                                        </p:tgtEl>
                                        <p:attrNameLst>
                                          <p:attrName>r</p:attrName>
                                        </p:attrNameLst>
                                      </p:cBhvr>
                                    </p:animRot>
                                  </p:childTnLst>
                                </p:cTn>
                              </p:par>
                              <p:par>
                                <p:cTn id="345" presetID="8" presetClass="emph" presetSubtype="0" fill="hold" grpId="2" nodeType="withEffect">
                                  <p:stCondLst>
                                    <p:cond delay="0"/>
                                  </p:stCondLst>
                                  <p:childTnLst>
                                    <p:animRot by="-21600000">
                                      <p:cBhvr>
                                        <p:cTn id="346" dur="5000" fill="hold"/>
                                        <p:tgtEl>
                                          <p:spTgt spid="44"/>
                                        </p:tgtEl>
                                        <p:attrNameLst>
                                          <p:attrName>r</p:attrName>
                                        </p:attrNameLst>
                                      </p:cBhvr>
                                    </p:animRot>
                                  </p:childTnLst>
                                </p:cTn>
                              </p:par>
                              <p:par>
                                <p:cTn id="347" presetID="8" presetClass="emph" presetSubtype="0" fill="hold" grpId="2" nodeType="withEffect">
                                  <p:stCondLst>
                                    <p:cond delay="0"/>
                                  </p:stCondLst>
                                  <p:childTnLst>
                                    <p:animRot by="-21600000">
                                      <p:cBhvr>
                                        <p:cTn id="348" dur="5000" fill="hold"/>
                                        <p:tgtEl>
                                          <p:spTgt spid="45"/>
                                        </p:tgtEl>
                                        <p:attrNameLst>
                                          <p:attrName>r</p:attrName>
                                        </p:attrNameLst>
                                      </p:cBhvr>
                                    </p:animRot>
                                  </p:childTnLst>
                                </p:cTn>
                              </p:par>
                              <p:par>
                                <p:cTn id="349" presetID="8" presetClass="emph" presetSubtype="0" fill="hold" grpId="2" nodeType="withEffect">
                                  <p:stCondLst>
                                    <p:cond delay="0"/>
                                  </p:stCondLst>
                                  <p:childTnLst>
                                    <p:animRot by="-21600000">
                                      <p:cBhvr>
                                        <p:cTn id="350" dur="5000" fill="hold"/>
                                        <p:tgtEl>
                                          <p:spTgt spid="46"/>
                                        </p:tgtEl>
                                        <p:attrNameLst>
                                          <p:attrName>r</p:attrName>
                                        </p:attrNameLst>
                                      </p:cBhvr>
                                    </p:animRot>
                                  </p:childTnLst>
                                </p:cTn>
                              </p:par>
                              <p:par>
                                <p:cTn id="351" presetID="8" presetClass="emph" presetSubtype="0" fill="hold" grpId="2" nodeType="withEffect">
                                  <p:stCondLst>
                                    <p:cond delay="0"/>
                                  </p:stCondLst>
                                  <p:childTnLst>
                                    <p:animRot by="-21600000">
                                      <p:cBhvr>
                                        <p:cTn id="352" dur="5000" fill="hold"/>
                                        <p:tgtEl>
                                          <p:spTgt spid="47"/>
                                        </p:tgtEl>
                                        <p:attrNameLst>
                                          <p:attrName>r</p:attrName>
                                        </p:attrNameLst>
                                      </p:cBhvr>
                                    </p:animRot>
                                  </p:childTnLst>
                                </p:cTn>
                              </p:par>
                              <p:par>
                                <p:cTn id="353" presetID="8" presetClass="emph" presetSubtype="0" fill="hold" grpId="2" nodeType="withEffect">
                                  <p:stCondLst>
                                    <p:cond delay="0"/>
                                  </p:stCondLst>
                                  <p:childTnLst>
                                    <p:animRot by="-21600000">
                                      <p:cBhvr>
                                        <p:cTn id="354" dur="5000" fill="hold"/>
                                        <p:tgtEl>
                                          <p:spTgt spid="48"/>
                                        </p:tgtEl>
                                        <p:attrNameLst>
                                          <p:attrName>r</p:attrName>
                                        </p:attrNameLst>
                                      </p:cBhvr>
                                    </p:animRot>
                                  </p:childTnLst>
                                </p:cTn>
                              </p:par>
                              <p:par>
                                <p:cTn id="355" presetID="8" presetClass="emph" presetSubtype="0" fill="hold" grpId="2" nodeType="withEffect">
                                  <p:stCondLst>
                                    <p:cond delay="0"/>
                                  </p:stCondLst>
                                  <p:childTnLst>
                                    <p:animRot by="-21600000">
                                      <p:cBhvr>
                                        <p:cTn id="356" dur="5000" fill="hold"/>
                                        <p:tgtEl>
                                          <p:spTgt spid="49"/>
                                        </p:tgtEl>
                                        <p:attrNameLst>
                                          <p:attrName>r</p:attrName>
                                        </p:attrNameLst>
                                      </p:cBhvr>
                                    </p:animRot>
                                  </p:childTnLst>
                                </p:cTn>
                              </p:par>
                              <p:par>
                                <p:cTn id="357" presetID="8" presetClass="emph" presetSubtype="0" fill="hold" grpId="2" nodeType="withEffect">
                                  <p:stCondLst>
                                    <p:cond delay="0"/>
                                  </p:stCondLst>
                                  <p:childTnLst>
                                    <p:animRot by="-21600000">
                                      <p:cBhvr>
                                        <p:cTn id="358" dur="5000" fill="hold"/>
                                        <p:tgtEl>
                                          <p:spTgt spid="50"/>
                                        </p:tgtEl>
                                        <p:attrNameLst>
                                          <p:attrName>r</p:attrName>
                                        </p:attrNameLst>
                                      </p:cBhvr>
                                    </p:animRot>
                                  </p:childTnLst>
                                </p:cTn>
                              </p:par>
                              <p:par>
                                <p:cTn id="359" presetID="2" presetClass="exit" presetSubtype="4" fill="hold" grpId="3" nodeType="withEffect">
                                  <p:stCondLst>
                                    <p:cond delay="0"/>
                                  </p:stCondLst>
                                  <p:childTnLst>
                                    <p:anim calcmode="lin" valueType="num">
                                      <p:cBhvr additive="base">
                                        <p:cTn id="360" dur="5000"/>
                                        <p:tgtEl>
                                          <p:spTgt spid="5"/>
                                        </p:tgtEl>
                                        <p:attrNameLst>
                                          <p:attrName>ppt_x</p:attrName>
                                        </p:attrNameLst>
                                      </p:cBhvr>
                                      <p:tavLst>
                                        <p:tav tm="0">
                                          <p:val>
                                            <p:strVal val="ppt_x"/>
                                          </p:val>
                                        </p:tav>
                                        <p:tav tm="100000">
                                          <p:val>
                                            <p:strVal val="ppt_x"/>
                                          </p:val>
                                        </p:tav>
                                      </p:tavLst>
                                    </p:anim>
                                    <p:anim calcmode="lin" valueType="num">
                                      <p:cBhvr additive="base">
                                        <p:cTn id="361" dur="5000"/>
                                        <p:tgtEl>
                                          <p:spTgt spid="5"/>
                                        </p:tgtEl>
                                        <p:attrNameLst>
                                          <p:attrName>ppt_y</p:attrName>
                                        </p:attrNameLst>
                                      </p:cBhvr>
                                      <p:tavLst>
                                        <p:tav tm="0">
                                          <p:val>
                                            <p:strVal val="ppt_y"/>
                                          </p:val>
                                        </p:tav>
                                        <p:tav tm="100000">
                                          <p:val>
                                            <p:strVal val="1+ppt_h/2"/>
                                          </p:val>
                                        </p:tav>
                                      </p:tavLst>
                                    </p:anim>
                                    <p:set>
                                      <p:cBhvr>
                                        <p:cTn id="362" dur="1" fill="hold">
                                          <p:stCondLst>
                                            <p:cond delay="4999"/>
                                          </p:stCondLst>
                                        </p:cTn>
                                        <p:tgtEl>
                                          <p:spTgt spid="5"/>
                                        </p:tgtEl>
                                        <p:attrNameLst>
                                          <p:attrName>style.visibility</p:attrName>
                                        </p:attrNameLst>
                                      </p:cBhvr>
                                      <p:to>
                                        <p:strVal val="hidden"/>
                                      </p:to>
                                    </p:set>
                                  </p:childTnLst>
                                </p:cTn>
                              </p:par>
                              <p:par>
                                <p:cTn id="363" presetID="2" presetClass="exit" presetSubtype="4" fill="hold" grpId="3" nodeType="withEffect">
                                  <p:stCondLst>
                                    <p:cond delay="0"/>
                                  </p:stCondLst>
                                  <p:childTnLst>
                                    <p:anim calcmode="lin" valueType="num">
                                      <p:cBhvr additive="base">
                                        <p:cTn id="364" dur="5000"/>
                                        <p:tgtEl>
                                          <p:spTgt spid="8"/>
                                        </p:tgtEl>
                                        <p:attrNameLst>
                                          <p:attrName>ppt_x</p:attrName>
                                        </p:attrNameLst>
                                      </p:cBhvr>
                                      <p:tavLst>
                                        <p:tav tm="0">
                                          <p:val>
                                            <p:strVal val="ppt_x"/>
                                          </p:val>
                                        </p:tav>
                                        <p:tav tm="100000">
                                          <p:val>
                                            <p:strVal val="ppt_x"/>
                                          </p:val>
                                        </p:tav>
                                      </p:tavLst>
                                    </p:anim>
                                    <p:anim calcmode="lin" valueType="num">
                                      <p:cBhvr additive="base">
                                        <p:cTn id="365" dur="5000"/>
                                        <p:tgtEl>
                                          <p:spTgt spid="8"/>
                                        </p:tgtEl>
                                        <p:attrNameLst>
                                          <p:attrName>ppt_y</p:attrName>
                                        </p:attrNameLst>
                                      </p:cBhvr>
                                      <p:tavLst>
                                        <p:tav tm="0">
                                          <p:val>
                                            <p:strVal val="ppt_y"/>
                                          </p:val>
                                        </p:tav>
                                        <p:tav tm="100000">
                                          <p:val>
                                            <p:strVal val="1+ppt_h/2"/>
                                          </p:val>
                                        </p:tav>
                                      </p:tavLst>
                                    </p:anim>
                                    <p:set>
                                      <p:cBhvr>
                                        <p:cTn id="366" dur="1" fill="hold">
                                          <p:stCondLst>
                                            <p:cond delay="4999"/>
                                          </p:stCondLst>
                                        </p:cTn>
                                        <p:tgtEl>
                                          <p:spTgt spid="8"/>
                                        </p:tgtEl>
                                        <p:attrNameLst>
                                          <p:attrName>style.visibility</p:attrName>
                                        </p:attrNameLst>
                                      </p:cBhvr>
                                      <p:to>
                                        <p:strVal val="hidden"/>
                                      </p:to>
                                    </p:set>
                                  </p:childTnLst>
                                </p:cTn>
                              </p:par>
                              <p:par>
                                <p:cTn id="367" presetID="2" presetClass="exit" presetSubtype="4" fill="hold" grpId="3" nodeType="withEffect">
                                  <p:stCondLst>
                                    <p:cond delay="0"/>
                                  </p:stCondLst>
                                  <p:childTnLst>
                                    <p:anim calcmode="lin" valueType="num">
                                      <p:cBhvr additive="base">
                                        <p:cTn id="368" dur="5000"/>
                                        <p:tgtEl>
                                          <p:spTgt spid="9"/>
                                        </p:tgtEl>
                                        <p:attrNameLst>
                                          <p:attrName>ppt_x</p:attrName>
                                        </p:attrNameLst>
                                      </p:cBhvr>
                                      <p:tavLst>
                                        <p:tav tm="0">
                                          <p:val>
                                            <p:strVal val="ppt_x"/>
                                          </p:val>
                                        </p:tav>
                                        <p:tav tm="100000">
                                          <p:val>
                                            <p:strVal val="ppt_x"/>
                                          </p:val>
                                        </p:tav>
                                      </p:tavLst>
                                    </p:anim>
                                    <p:anim calcmode="lin" valueType="num">
                                      <p:cBhvr additive="base">
                                        <p:cTn id="369" dur="5000"/>
                                        <p:tgtEl>
                                          <p:spTgt spid="9"/>
                                        </p:tgtEl>
                                        <p:attrNameLst>
                                          <p:attrName>ppt_y</p:attrName>
                                        </p:attrNameLst>
                                      </p:cBhvr>
                                      <p:tavLst>
                                        <p:tav tm="0">
                                          <p:val>
                                            <p:strVal val="ppt_y"/>
                                          </p:val>
                                        </p:tav>
                                        <p:tav tm="100000">
                                          <p:val>
                                            <p:strVal val="1+ppt_h/2"/>
                                          </p:val>
                                        </p:tav>
                                      </p:tavLst>
                                    </p:anim>
                                    <p:set>
                                      <p:cBhvr>
                                        <p:cTn id="370" dur="1" fill="hold">
                                          <p:stCondLst>
                                            <p:cond delay="4999"/>
                                          </p:stCondLst>
                                        </p:cTn>
                                        <p:tgtEl>
                                          <p:spTgt spid="9"/>
                                        </p:tgtEl>
                                        <p:attrNameLst>
                                          <p:attrName>style.visibility</p:attrName>
                                        </p:attrNameLst>
                                      </p:cBhvr>
                                      <p:to>
                                        <p:strVal val="hidden"/>
                                      </p:to>
                                    </p:set>
                                  </p:childTnLst>
                                </p:cTn>
                              </p:par>
                              <p:par>
                                <p:cTn id="371" presetID="2" presetClass="exit" presetSubtype="4" fill="hold" grpId="3" nodeType="withEffect">
                                  <p:stCondLst>
                                    <p:cond delay="0"/>
                                  </p:stCondLst>
                                  <p:childTnLst>
                                    <p:anim calcmode="lin" valueType="num">
                                      <p:cBhvr additive="base">
                                        <p:cTn id="372" dur="5000"/>
                                        <p:tgtEl>
                                          <p:spTgt spid="10"/>
                                        </p:tgtEl>
                                        <p:attrNameLst>
                                          <p:attrName>ppt_x</p:attrName>
                                        </p:attrNameLst>
                                      </p:cBhvr>
                                      <p:tavLst>
                                        <p:tav tm="0">
                                          <p:val>
                                            <p:strVal val="ppt_x"/>
                                          </p:val>
                                        </p:tav>
                                        <p:tav tm="100000">
                                          <p:val>
                                            <p:strVal val="ppt_x"/>
                                          </p:val>
                                        </p:tav>
                                      </p:tavLst>
                                    </p:anim>
                                    <p:anim calcmode="lin" valueType="num">
                                      <p:cBhvr additive="base">
                                        <p:cTn id="373" dur="5000"/>
                                        <p:tgtEl>
                                          <p:spTgt spid="10"/>
                                        </p:tgtEl>
                                        <p:attrNameLst>
                                          <p:attrName>ppt_y</p:attrName>
                                        </p:attrNameLst>
                                      </p:cBhvr>
                                      <p:tavLst>
                                        <p:tav tm="0">
                                          <p:val>
                                            <p:strVal val="ppt_y"/>
                                          </p:val>
                                        </p:tav>
                                        <p:tav tm="100000">
                                          <p:val>
                                            <p:strVal val="1+ppt_h/2"/>
                                          </p:val>
                                        </p:tav>
                                      </p:tavLst>
                                    </p:anim>
                                    <p:set>
                                      <p:cBhvr>
                                        <p:cTn id="374" dur="1" fill="hold">
                                          <p:stCondLst>
                                            <p:cond delay="4999"/>
                                          </p:stCondLst>
                                        </p:cTn>
                                        <p:tgtEl>
                                          <p:spTgt spid="10"/>
                                        </p:tgtEl>
                                        <p:attrNameLst>
                                          <p:attrName>style.visibility</p:attrName>
                                        </p:attrNameLst>
                                      </p:cBhvr>
                                      <p:to>
                                        <p:strVal val="hidden"/>
                                      </p:to>
                                    </p:set>
                                  </p:childTnLst>
                                </p:cTn>
                              </p:par>
                              <p:par>
                                <p:cTn id="375" presetID="2" presetClass="exit" presetSubtype="4" fill="hold" grpId="3" nodeType="withEffect">
                                  <p:stCondLst>
                                    <p:cond delay="0"/>
                                  </p:stCondLst>
                                  <p:childTnLst>
                                    <p:anim calcmode="lin" valueType="num">
                                      <p:cBhvr additive="base">
                                        <p:cTn id="376" dur="5000"/>
                                        <p:tgtEl>
                                          <p:spTgt spid="11"/>
                                        </p:tgtEl>
                                        <p:attrNameLst>
                                          <p:attrName>ppt_x</p:attrName>
                                        </p:attrNameLst>
                                      </p:cBhvr>
                                      <p:tavLst>
                                        <p:tav tm="0">
                                          <p:val>
                                            <p:strVal val="ppt_x"/>
                                          </p:val>
                                        </p:tav>
                                        <p:tav tm="100000">
                                          <p:val>
                                            <p:strVal val="ppt_x"/>
                                          </p:val>
                                        </p:tav>
                                      </p:tavLst>
                                    </p:anim>
                                    <p:anim calcmode="lin" valueType="num">
                                      <p:cBhvr additive="base">
                                        <p:cTn id="377" dur="5000"/>
                                        <p:tgtEl>
                                          <p:spTgt spid="11"/>
                                        </p:tgtEl>
                                        <p:attrNameLst>
                                          <p:attrName>ppt_y</p:attrName>
                                        </p:attrNameLst>
                                      </p:cBhvr>
                                      <p:tavLst>
                                        <p:tav tm="0">
                                          <p:val>
                                            <p:strVal val="ppt_y"/>
                                          </p:val>
                                        </p:tav>
                                        <p:tav tm="100000">
                                          <p:val>
                                            <p:strVal val="1+ppt_h/2"/>
                                          </p:val>
                                        </p:tav>
                                      </p:tavLst>
                                    </p:anim>
                                    <p:set>
                                      <p:cBhvr>
                                        <p:cTn id="378" dur="1" fill="hold">
                                          <p:stCondLst>
                                            <p:cond delay="4999"/>
                                          </p:stCondLst>
                                        </p:cTn>
                                        <p:tgtEl>
                                          <p:spTgt spid="11"/>
                                        </p:tgtEl>
                                        <p:attrNameLst>
                                          <p:attrName>style.visibility</p:attrName>
                                        </p:attrNameLst>
                                      </p:cBhvr>
                                      <p:to>
                                        <p:strVal val="hidden"/>
                                      </p:to>
                                    </p:set>
                                  </p:childTnLst>
                                </p:cTn>
                              </p:par>
                              <p:par>
                                <p:cTn id="379" presetID="2" presetClass="exit" presetSubtype="4" fill="hold" grpId="3" nodeType="withEffect">
                                  <p:stCondLst>
                                    <p:cond delay="0"/>
                                  </p:stCondLst>
                                  <p:childTnLst>
                                    <p:anim calcmode="lin" valueType="num">
                                      <p:cBhvr additive="base">
                                        <p:cTn id="380" dur="5000"/>
                                        <p:tgtEl>
                                          <p:spTgt spid="12"/>
                                        </p:tgtEl>
                                        <p:attrNameLst>
                                          <p:attrName>ppt_x</p:attrName>
                                        </p:attrNameLst>
                                      </p:cBhvr>
                                      <p:tavLst>
                                        <p:tav tm="0">
                                          <p:val>
                                            <p:strVal val="ppt_x"/>
                                          </p:val>
                                        </p:tav>
                                        <p:tav tm="100000">
                                          <p:val>
                                            <p:strVal val="ppt_x"/>
                                          </p:val>
                                        </p:tav>
                                      </p:tavLst>
                                    </p:anim>
                                    <p:anim calcmode="lin" valueType="num">
                                      <p:cBhvr additive="base">
                                        <p:cTn id="381" dur="5000"/>
                                        <p:tgtEl>
                                          <p:spTgt spid="12"/>
                                        </p:tgtEl>
                                        <p:attrNameLst>
                                          <p:attrName>ppt_y</p:attrName>
                                        </p:attrNameLst>
                                      </p:cBhvr>
                                      <p:tavLst>
                                        <p:tav tm="0">
                                          <p:val>
                                            <p:strVal val="ppt_y"/>
                                          </p:val>
                                        </p:tav>
                                        <p:tav tm="100000">
                                          <p:val>
                                            <p:strVal val="1+ppt_h/2"/>
                                          </p:val>
                                        </p:tav>
                                      </p:tavLst>
                                    </p:anim>
                                    <p:set>
                                      <p:cBhvr>
                                        <p:cTn id="382" dur="1" fill="hold">
                                          <p:stCondLst>
                                            <p:cond delay="4999"/>
                                          </p:stCondLst>
                                        </p:cTn>
                                        <p:tgtEl>
                                          <p:spTgt spid="12"/>
                                        </p:tgtEl>
                                        <p:attrNameLst>
                                          <p:attrName>style.visibility</p:attrName>
                                        </p:attrNameLst>
                                      </p:cBhvr>
                                      <p:to>
                                        <p:strVal val="hidden"/>
                                      </p:to>
                                    </p:set>
                                  </p:childTnLst>
                                </p:cTn>
                              </p:par>
                              <p:par>
                                <p:cTn id="383" presetID="2" presetClass="exit" presetSubtype="4" fill="hold" grpId="3" nodeType="withEffect">
                                  <p:stCondLst>
                                    <p:cond delay="0"/>
                                  </p:stCondLst>
                                  <p:childTnLst>
                                    <p:anim calcmode="lin" valueType="num">
                                      <p:cBhvr additive="base">
                                        <p:cTn id="384" dur="5000"/>
                                        <p:tgtEl>
                                          <p:spTgt spid="13"/>
                                        </p:tgtEl>
                                        <p:attrNameLst>
                                          <p:attrName>ppt_x</p:attrName>
                                        </p:attrNameLst>
                                      </p:cBhvr>
                                      <p:tavLst>
                                        <p:tav tm="0">
                                          <p:val>
                                            <p:strVal val="ppt_x"/>
                                          </p:val>
                                        </p:tav>
                                        <p:tav tm="100000">
                                          <p:val>
                                            <p:strVal val="ppt_x"/>
                                          </p:val>
                                        </p:tav>
                                      </p:tavLst>
                                    </p:anim>
                                    <p:anim calcmode="lin" valueType="num">
                                      <p:cBhvr additive="base">
                                        <p:cTn id="385" dur="5000"/>
                                        <p:tgtEl>
                                          <p:spTgt spid="13"/>
                                        </p:tgtEl>
                                        <p:attrNameLst>
                                          <p:attrName>ppt_y</p:attrName>
                                        </p:attrNameLst>
                                      </p:cBhvr>
                                      <p:tavLst>
                                        <p:tav tm="0">
                                          <p:val>
                                            <p:strVal val="ppt_y"/>
                                          </p:val>
                                        </p:tav>
                                        <p:tav tm="100000">
                                          <p:val>
                                            <p:strVal val="1+ppt_h/2"/>
                                          </p:val>
                                        </p:tav>
                                      </p:tavLst>
                                    </p:anim>
                                    <p:set>
                                      <p:cBhvr>
                                        <p:cTn id="386" dur="1" fill="hold">
                                          <p:stCondLst>
                                            <p:cond delay="4999"/>
                                          </p:stCondLst>
                                        </p:cTn>
                                        <p:tgtEl>
                                          <p:spTgt spid="13"/>
                                        </p:tgtEl>
                                        <p:attrNameLst>
                                          <p:attrName>style.visibility</p:attrName>
                                        </p:attrNameLst>
                                      </p:cBhvr>
                                      <p:to>
                                        <p:strVal val="hidden"/>
                                      </p:to>
                                    </p:set>
                                  </p:childTnLst>
                                </p:cTn>
                              </p:par>
                              <p:par>
                                <p:cTn id="387" presetID="2" presetClass="exit" presetSubtype="4" fill="hold" grpId="3" nodeType="withEffect">
                                  <p:stCondLst>
                                    <p:cond delay="0"/>
                                  </p:stCondLst>
                                  <p:childTnLst>
                                    <p:anim calcmode="lin" valueType="num">
                                      <p:cBhvr additive="base">
                                        <p:cTn id="388" dur="5000"/>
                                        <p:tgtEl>
                                          <p:spTgt spid="14"/>
                                        </p:tgtEl>
                                        <p:attrNameLst>
                                          <p:attrName>ppt_x</p:attrName>
                                        </p:attrNameLst>
                                      </p:cBhvr>
                                      <p:tavLst>
                                        <p:tav tm="0">
                                          <p:val>
                                            <p:strVal val="ppt_x"/>
                                          </p:val>
                                        </p:tav>
                                        <p:tav tm="100000">
                                          <p:val>
                                            <p:strVal val="ppt_x"/>
                                          </p:val>
                                        </p:tav>
                                      </p:tavLst>
                                    </p:anim>
                                    <p:anim calcmode="lin" valueType="num">
                                      <p:cBhvr additive="base">
                                        <p:cTn id="389" dur="5000"/>
                                        <p:tgtEl>
                                          <p:spTgt spid="14"/>
                                        </p:tgtEl>
                                        <p:attrNameLst>
                                          <p:attrName>ppt_y</p:attrName>
                                        </p:attrNameLst>
                                      </p:cBhvr>
                                      <p:tavLst>
                                        <p:tav tm="0">
                                          <p:val>
                                            <p:strVal val="ppt_y"/>
                                          </p:val>
                                        </p:tav>
                                        <p:tav tm="100000">
                                          <p:val>
                                            <p:strVal val="1+ppt_h/2"/>
                                          </p:val>
                                        </p:tav>
                                      </p:tavLst>
                                    </p:anim>
                                    <p:set>
                                      <p:cBhvr>
                                        <p:cTn id="390" dur="1" fill="hold">
                                          <p:stCondLst>
                                            <p:cond delay="4999"/>
                                          </p:stCondLst>
                                        </p:cTn>
                                        <p:tgtEl>
                                          <p:spTgt spid="14"/>
                                        </p:tgtEl>
                                        <p:attrNameLst>
                                          <p:attrName>style.visibility</p:attrName>
                                        </p:attrNameLst>
                                      </p:cBhvr>
                                      <p:to>
                                        <p:strVal val="hidden"/>
                                      </p:to>
                                    </p:set>
                                  </p:childTnLst>
                                </p:cTn>
                              </p:par>
                              <p:par>
                                <p:cTn id="391" presetID="2" presetClass="exit" presetSubtype="4" fill="hold" grpId="3" nodeType="withEffect">
                                  <p:stCondLst>
                                    <p:cond delay="0"/>
                                  </p:stCondLst>
                                  <p:childTnLst>
                                    <p:anim calcmode="lin" valueType="num">
                                      <p:cBhvr additive="base">
                                        <p:cTn id="392" dur="5000"/>
                                        <p:tgtEl>
                                          <p:spTgt spid="15"/>
                                        </p:tgtEl>
                                        <p:attrNameLst>
                                          <p:attrName>ppt_x</p:attrName>
                                        </p:attrNameLst>
                                      </p:cBhvr>
                                      <p:tavLst>
                                        <p:tav tm="0">
                                          <p:val>
                                            <p:strVal val="ppt_x"/>
                                          </p:val>
                                        </p:tav>
                                        <p:tav tm="100000">
                                          <p:val>
                                            <p:strVal val="ppt_x"/>
                                          </p:val>
                                        </p:tav>
                                      </p:tavLst>
                                    </p:anim>
                                    <p:anim calcmode="lin" valueType="num">
                                      <p:cBhvr additive="base">
                                        <p:cTn id="393" dur="5000"/>
                                        <p:tgtEl>
                                          <p:spTgt spid="15"/>
                                        </p:tgtEl>
                                        <p:attrNameLst>
                                          <p:attrName>ppt_y</p:attrName>
                                        </p:attrNameLst>
                                      </p:cBhvr>
                                      <p:tavLst>
                                        <p:tav tm="0">
                                          <p:val>
                                            <p:strVal val="ppt_y"/>
                                          </p:val>
                                        </p:tav>
                                        <p:tav tm="100000">
                                          <p:val>
                                            <p:strVal val="1+ppt_h/2"/>
                                          </p:val>
                                        </p:tav>
                                      </p:tavLst>
                                    </p:anim>
                                    <p:set>
                                      <p:cBhvr>
                                        <p:cTn id="394" dur="1" fill="hold">
                                          <p:stCondLst>
                                            <p:cond delay="4999"/>
                                          </p:stCondLst>
                                        </p:cTn>
                                        <p:tgtEl>
                                          <p:spTgt spid="15"/>
                                        </p:tgtEl>
                                        <p:attrNameLst>
                                          <p:attrName>style.visibility</p:attrName>
                                        </p:attrNameLst>
                                      </p:cBhvr>
                                      <p:to>
                                        <p:strVal val="hidden"/>
                                      </p:to>
                                    </p:set>
                                  </p:childTnLst>
                                </p:cTn>
                              </p:par>
                              <p:par>
                                <p:cTn id="395" presetID="2" presetClass="exit" presetSubtype="4" fill="hold" grpId="3" nodeType="withEffect">
                                  <p:stCondLst>
                                    <p:cond delay="0"/>
                                  </p:stCondLst>
                                  <p:childTnLst>
                                    <p:anim calcmode="lin" valueType="num">
                                      <p:cBhvr additive="base">
                                        <p:cTn id="396" dur="5000"/>
                                        <p:tgtEl>
                                          <p:spTgt spid="16"/>
                                        </p:tgtEl>
                                        <p:attrNameLst>
                                          <p:attrName>ppt_x</p:attrName>
                                        </p:attrNameLst>
                                      </p:cBhvr>
                                      <p:tavLst>
                                        <p:tav tm="0">
                                          <p:val>
                                            <p:strVal val="ppt_x"/>
                                          </p:val>
                                        </p:tav>
                                        <p:tav tm="100000">
                                          <p:val>
                                            <p:strVal val="ppt_x"/>
                                          </p:val>
                                        </p:tav>
                                      </p:tavLst>
                                    </p:anim>
                                    <p:anim calcmode="lin" valueType="num">
                                      <p:cBhvr additive="base">
                                        <p:cTn id="397" dur="5000"/>
                                        <p:tgtEl>
                                          <p:spTgt spid="16"/>
                                        </p:tgtEl>
                                        <p:attrNameLst>
                                          <p:attrName>ppt_y</p:attrName>
                                        </p:attrNameLst>
                                      </p:cBhvr>
                                      <p:tavLst>
                                        <p:tav tm="0">
                                          <p:val>
                                            <p:strVal val="ppt_y"/>
                                          </p:val>
                                        </p:tav>
                                        <p:tav tm="100000">
                                          <p:val>
                                            <p:strVal val="1+ppt_h/2"/>
                                          </p:val>
                                        </p:tav>
                                      </p:tavLst>
                                    </p:anim>
                                    <p:set>
                                      <p:cBhvr>
                                        <p:cTn id="398" dur="1" fill="hold">
                                          <p:stCondLst>
                                            <p:cond delay="4999"/>
                                          </p:stCondLst>
                                        </p:cTn>
                                        <p:tgtEl>
                                          <p:spTgt spid="16"/>
                                        </p:tgtEl>
                                        <p:attrNameLst>
                                          <p:attrName>style.visibility</p:attrName>
                                        </p:attrNameLst>
                                      </p:cBhvr>
                                      <p:to>
                                        <p:strVal val="hidden"/>
                                      </p:to>
                                    </p:set>
                                  </p:childTnLst>
                                </p:cTn>
                              </p:par>
                              <p:par>
                                <p:cTn id="399" presetID="2" presetClass="exit" presetSubtype="4" fill="hold" grpId="3" nodeType="withEffect">
                                  <p:stCondLst>
                                    <p:cond delay="0"/>
                                  </p:stCondLst>
                                  <p:childTnLst>
                                    <p:anim calcmode="lin" valueType="num">
                                      <p:cBhvr additive="base">
                                        <p:cTn id="400" dur="5000"/>
                                        <p:tgtEl>
                                          <p:spTgt spid="17"/>
                                        </p:tgtEl>
                                        <p:attrNameLst>
                                          <p:attrName>ppt_x</p:attrName>
                                        </p:attrNameLst>
                                      </p:cBhvr>
                                      <p:tavLst>
                                        <p:tav tm="0">
                                          <p:val>
                                            <p:strVal val="ppt_x"/>
                                          </p:val>
                                        </p:tav>
                                        <p:tav tm="100000">
                                          <p:val>
                                            <p:strVal val="ppt_x"/>
                                          </p:val>
                                        </p:tav>
                                      </p:tavLst>
                                    </p:anim>
                                    <p:anim calcmode="lin" valueType="num">
                                      <p:cBhvr additive="base">
                                        <p:cTn id="401" dur="5000"/>
                                        <p:tgtEl>
                                          <p:spTgt spid="17"/>
                                        </p:tgtEl>
                                        <p:attrNameLst>
                                          <p:attrName>ppt_y</p:attrName>
                                        </p:attrNameLst>
                                      </p:cBhvr>
                                      <p:tavLst>
                                        <p:tav tm="0">
                                          <p:val>
                                            <p:strVal val="ppt_y"/>
                                          </p:val>
                                        </p:tav>
                                        <p:tav tm="100000">
                                          <p:val>
                                            <p:strVal val="1+ppt_h/2"/>
                                          </p:val>
                                        </p:tav>
                                      </p:tavLst>
                                    </p:anim>
                                    <p:set>
                                      <p:cBhvr>
                                        <p:cTn id="402" dur="1" fill="hold">
                                          <p:stCondLst>
                                            <p:cond delay="4999"/>
                                          </p:stCondLst>
                                        </p:cTn>
                                        <p:tgtEl>
                                          <p:spTgt spid="17"/>
                                        </p:tgtEl>
                                        <p:attrNameLst>
                                          <p:attrName>style.visibility</p:attrName>
                                        </p:attrNameLst>
                                      </p:cBhvr>
                                      <p:to>
                                        <p:strVal val="hidden"/>
                                      </p:to>
                                    </p:set>
                                  </p:childTnLst>
                                </p:cTn>
                              </p:par>
                              <p:par>
                                <p:cTn id="403" presetID="2" presetClass="exit" presetSubtype="4" fill="hold" grpId="3" nodeType="withEffect">
                                  <p:stCondLst>
                                    <p:cond delay="0"/>
                                  </p:stCondLst>
                                  <p:childTnLst>
                                    <p:anim calcmode="lin" valueType="num">
                                      <p:cBhvr additive="base">
                                        <p:cTn id="404" dur="5000"/>
                                        <p:tgtEl>
                                          <p:spTgt spid="18"/>
                                        </p:tgtEl>
                                        <p:attrNameLst>
                                          <p:attrName>ppt_x</p:attrName>
                                        </p:attrNameLst>
                                      </p:cBhvr>
                                      <p:tavLst>
                                        <p:tav tm="0">
                                          <p:val>
                                            <p:strVal val="ppt_x"/>
                                          </p:val>
                                        </p:tav>
                                        <p:tav tm="100000">
                                          <p:val>
                                            <p:strVal val="ppt_x"/>
                                          </p:val>
                                        </p:tav>
                                      </p:tavLst>
                                    </p:anim>
                                    <p:anim calcmode="lin" valueType="num">
                                      <p:cBhvr additive="base">
                                        <p:cTn id="405" dur="5000"/>
                                        <p:tgtEl>
                                          <p:spTgt spid="18"/>
                                        </p:tgtEl>
                                        <p:attrNameLst>
                                          <p:attrName>ppt_y</p:attrName>
                                        </p:attrNameLst>
                                      </p:cBhvr>
                                      <p:tavLst>
                                        <p:tav tm="0">
                                          <p:val>
                                            <p:strVal val="ppt_y"/>
                                          </p:val>
                                        </p:tav>
                                        <p:tav tm="100000">
                                          <p:val>
                                            <p:strVal val="1+ppt_h/2"/>
                                          </p:val>
                                        </p:tav>
                                      </p:tavLst>
                                    </p:anim>
                                    <p:set>
                                      <p:cBhvr>
                                        <p:cTn id="406" dur="1" fill="hold">
                                          <p:stCondLst>
                                            <p:cond delay="4999"/>
                                          </p:stCondLst>
                                        </p:cTn>
                                        <p:tgtEl>
                                          <p:spTgt spid="18"/>
                                        </p:tgtEl>
                                        <p:attrNameLst>
                                          <p:attrName>style.visibility</p:attrName>
                                        </p:attrNameLst>
                                      </p:cBhvr>
                                      <p:to>
                                        <p:strVal val="hidden"/>
                                      </p:to>
                                    </p:set>
                                  </p:childTnLst>
                                </p:cTn>
                              </p:par>
                              <p:par>
                                <p:cTn id="407" presetID="2" presetClass="exit" presetSubtype="4" fill="hold" grpId="3" nodeType="withEffect">
                                  <p:stCondLst>
                                    <p:cond delay="0"/>
                                  </p:stCondLst>
                                  <p:childTnLst>
                                    <p:anim calcmode="lin" valueType="num">
                                      <p:cBhvr additive="base">
                                        <p:cTn id="408" dur="5000"/>
                                        <p:tgtEl>
                                          <p:spTgt spid="19"/>
                                        </p:tgtEl>
                                        <p:attrNameLst>
                                          <p:attrName>ppt_x</p:attrName>
                                        </p:attrNameLst>
                                      </p:cBhvr>
                                      <p:tavLst>
                                        <p:tav tm="0">
                                          <p:val>
                                            <p:strVal val="ppt_x"/>
                                          </p:val>
                                        </p:tav>
                                        <p:tav tm="100000">
                                          <p:val>
                                            <p:strVal val="ppt_x"/>
                                          </p:val>
                                        </p:tav>
                                      </p:tavLst>
                                    </p:anim>
                                    <p:anim calcmode="lin" valueType="num">
                                      <p:cBhvr additive="base">
                                        <p:cTn id="409" dur="5000"/>
                                        <p:tgtEl>
                                          <p:spTgt spid="19"/>
                                        </p:tgtEl>
                                        <p:attrNameLst>
                                          <p:attrName>ppt_y</p:attrName>
                                        </p:attrNameLst>
                                      </p:cBhvr>
                                      <p:tavLst>
                                        <p:tav tm="0">
                                          <p:val>
                                            <p:strVal val="ppt_y"/>
                                          </p:val>
                                        </p:tav>
                                        <p:tav tm="100000">
                                          <p:val>
                                            <p:strVal val="1+ppt_h/2"/>
                                          </p:val>
                                        </p:tav>
                                      </p:tavLst>
                                    </p:anim>
                                    <p:set>
                                      <p:cBhvr>
                                        <p:cTn id="410" dur="1" fill="hold">
                                          <p:stCondLst>
                                            <p:cond delay="4999"/>
                                          </p:stCondLst>
                                        </p:cTn>
                                        <p:tgtEl>
                                          <p:spTgt spid="19"/>
                                        </p:tgtEl>
                                        <p:attrNameLst>
                                          <p:attrName>style.visibility</p:attrName>
                                        </p:attrNameLst>
                                      </p:cBhvr>
                                      <p:to>
                                        <p:strVal val="hidden"/>
                                      </p:to>
                                    </p:set>
                                  </p:childTnLst>
                                </p:cTn>
                              </p:par>
                              <p:par>
                                <p:cTn id="411" presetID="2" presetClass="exit" presetSubtype="4" fill="hold" grpId="3" nodeType="withEffect">
                                  <p:stCondLst>
                                    <p:cond delay="0"/>
                                  </p:stCondLst>
                                  <p:childTnLst>
                                    <p:anim calcmode="lin" valueType="num">
                                      <p:cBhvr additive="base">
                                        <p:cTn id="412" dur="5000"/>
                                        <p:tgtEl>
                                          <p:spTgt spid="20"/>
                                        </p:tgtEl>
                                        <p:attrNameLst>
                                          <p:attrName>ppt_x</p:attrName>
                                        </p:attrNameLst>
                                      </p:cBhvr>
                                      <p:tavLst>
                                        <p:tav tm="0">
                                          <p:val>
                                            <p:strVal val="ppt_x"/>
                                          </p:val>
                                        </p:tav>
                                        <p:tav tm="100000">
                                          <p:val>
                                            <p:strVal val="ppt_x"/>
                                          </p:val>
                                        </p:tav>
                                      </p:tavLst>
                                    </p:anim>
                                    <p:anim calcmode="lin" valueType="num">
                                      <p:cBhvr additive="base">
                                        <p:cTn id="413" dur="5000"/>
                                        <p:tgtEl>
                                          <p:spTgt spid="20"/>
                                        </p:tgtEl>
                                        <p:attrNameLst>
                                          <p:attrName>ppt_y</p:attrName>
                                        </p:attrNameLst>
                                      </p:cBhvr>
                                      <p:tavLst>
                                        <p:tav tm="0">
                                          <p:val>
                                            <p:strVal val="ppt_y"/>
                                          </p:val>
                                        </p:tav>
                                        <p:tav tm="100000">
                                          <p:val>
                                            <p:strVal val="1+ppt_h/2"/>
                                          </p:val>
                                        </p:tav>
                                      </p:tavLst>
                                    </p:anim>
                                    <p:set>
                                      <p:cBhvr>
                                        <p:cTn id="414" dur="1" fill="hold">
                                          <p:stCondLst>
                                            <p:cond delay="4999"/>
                                          </p:stCondLst>
                                        </p:cTn>
                                        <p:tgtEl>
                                          <p:spTgt spid="20"/>
                                        </p:tgtEl>
                                        <p:attrNameLst>
                                          <p:attrName>style.visibility</p:attrName>
                                        </p:attrNameLst>
                                      </p:cBhvr>
                                      <p:to>
                                        <p:strVal val="hidden"/>
                                      </p:to>
                                    </p:set>
                                  </p:childTnLst>
                                </p:cTn>
                              </p:par>
                              <p:par>
                                <p:cTn id="415" presetID="2" presetClass="exit" presetSubtype="4" fill="hold" grpId="3" nodeType="withEffect">
                                  <p:stCondLst>
                                    <p:cond delay="0"/>
                                  </p:stCondLst>
                                  <p:childTnLst>
                                    <p:anim calcmode="lin" valueType="num">
                                      <p:cBhvr additive="base">
                                        <p:cTn id="416" dur="5000"/>
                                        <p:tgtEl>
                                          <p:spTgt spid="21"/>
                                        </p:tgtEl>
                                        <p:attrNameLst>
                                          <p:attrName>ppt_x</p:attrName>
                                        </p:attrNameLst>
                                      </p:cBhvr>
                                      <p:tavLst>
                                        <p:tav tm="0">
                                          <p:val>
                                            <p:strVal val="ppt_x"/>
                                          </p:val>
                                        </p:tav>
                                        <p:tav tm="100000">
                                          <p:val>
                                            <p:strVal val="ppt_x"/>
                                          </p:val>
                                        </p:tav>
                                      </p:tavLst>
                                    </p:anim>
                                    <p:anim calcmode="lin" valueType="num">
                                      <p:cBhvr additive="base">
                                        <p:cTn id="417" dur="5000"/>
                                        <p:tgtEl>
                                          <p:spTgt spid="21"/>
                                        </p:tgtEl>
                                        <p:attrNameLst>
                                          <p:attrName>ppt_y</p:attrName>
                                        </p:attrNameLst>
                                      </p:cBhvr>
                                      <p:tavLst>
                                        <p:tav tm="0">
                                          <p:val>
                                            <p:strVal val="ppt_y"/>
                                          </p:val>
                                        </p:tav>
                                        <p:tav tm="100000">
                                          <p:val>
                                            <p:strVal val="1+ppt_h/2"/>
                                          </p:val>
                                        </p:tav>
                                      </p:tavLst>
                                    </p:anim>
                                    <p:set>
                                      <p:cBhvr>
                                        <p:cTn id="418" dur="1" fill="hold">
                                          <p:stCondLst>
                                            <p:cond delay="4999"/>
                                          </p:stCondLst>
                                        </p:cTn>
                                        <p:tgtEl>
                                          <p:spTgt spid="21"/>
                                        </p:tgtEl>
                                        <p:attrNameLst>
                                          <p:attrName>style.visibility</p:attrName>
                                        </p:attrNameLst>
                                      </p:cBhvr>
                                      <p:to>
                                        <p:strVal val="hidden"/>
                                      </p:to>
                                    </p:set>
                                  </p:childTnLst>
                                </p:cTn>
                              </p:par>
                              <p:par>
                                <p:cTn id="419" presetID="2" presetClass="exit" presetSubtype="4" fill="hold" grpId="3" nodeType="withEffect">
                                  <p:stCondLst>
                                    <p:cond delay="0"/>
                                  </p:stCondLst>
                                  <p:childTnLst>
                                    <p:anim calcmode="lin" valueType="num">
                                      <p:cBhvr additive="base">
                                        <p:cTn id="420" dur="5000"/>
                                        <p:tgtEl>
                                          <p:spTgt spid="22"/>
                                        </p:tgtEl>
                                        <p:attrNameLst>
                                          <p:attrName>ppt_x</p:attrName>
                                        </p:attrNameLst>
                                      </p:cBhvr>
                                      <p:tavLst>
                                        <p:tav tm="0">
                                          <p:val>
                                            <p:strVal val="ppt_x"/>
                                          </p:val>
                                        </p:tav>
                                        <p:tav tm="100000">
                                          <p:val>
                                            <p:strVal val="ppt_x"/>
                                          </p:val>
                                        </p:tav>
                                      </p:tavLst>
                                    </p:anim>
                                    <p:anim calcmode="lin" valueType="num">
                                      <p:cBhvr additive="base">
                                        <p:cTn id="421" dur="5000"/>
                                        <p:tgtEl>
                                          <p:spTgt spid="22"/>
                                        </p:tgtEl>
                                        <p:attrNameLst>
                                          <p:attrName>ppt_y</p:attrName>
                                        </p:attrNameLst>
                                      </p:cBhvr>
                                      <p:tavLst>
                                        <p:tav tm="0">
                                          <p:val>
                                            <p:strVal val="ppt_y"/>
                                          </p:val>
                                        </p:tav>
                                        <p:tav tm="100000">
                                          <p:val>
                                            <p:strVal val="1+ppt_h/2"/>
                                          </p:val>
                                        </p:tav>
                                      </p:tavLst>
                                    </p:anim>
                                    <p:set>
                                      <p:cBhvr>
                                        <p:cTn id="422" dur="1" fill="hold">
                                          <p:stCondLst>
                                            <p:cond delay="4999"/>
                                          </p:stCondLst>
                                        </p:cTn>
                                        <p:tgtEl>
                                          <p:spTgt spid="22"/>
                                        </p:tgtEl>
                                        <p:attrNameLst>
                                          <p:attrName>style.visibility</p:attrName>
                                        </p:attrNameLst>
                                      </p:cBhvr>
                                      <p:to>
                                        <p:strVal val="hidden"/>
                                      </p:to>
                                    </p:set>
                                  </p:childTnLst>
                                </p:cTn>
                              </p:par>
                              <p:par>
                                <p:cTn id="423" presetID="2" presetClass="exit" presetSubtype="4" fill="hold" grpId="3" nodeType="withEffect">
                                  <p:stCondLst>
                                    <p:cond delay="0"/>
                                  </p:stCondLst>
                                  <p:childTnLst>
                                    <p:anim calcmode="lin" valueType="num">
                                      <p:cBhvr additive="base">
                                        <p:cTn id="424" dur="5000"/>
                                        <p:tgtEl>
                                          <p:spTgt spid="23"/>
                                        </p:tgtEl>
                                        <p:attrNameLst>
                                          <p:attrName>ppt_x</p:attrName>
                                        </p:attrNameLst>
                                      </p:cBhvr>
                                      <p:tavLst>
                                        <p:tav tm="0">
                                          <p:val>
                                            <p:strVal val="ppt_x"/>
                                          </p:val>
                                        </p:tav>
                                        <p:tav tm="100000">
                                          <p:val>
                                            <p:strVal val="ppt_x"/>
                                          </p:val>
                                        </p:tav>
                                      </p:tavLst>
                                    </p:anim>
                                    <p:anim calcmode="lin" valueType="num">
                                      <p:cBhvr additive="base">
                                        <p:cTn id="425" dur="5000"/>
                                        <p:tgtEl>
                                          <p:spTgt spid="23"/>
                                        </p:tgtEl>
                                        <p:attrNameLst>
                                          <p:attrName>ppt_y</p:attrName>
                                        </p:attrNameLst>
                                      </p:cBhvr>
                                      <p:tavLst>
                                        <p:tav tm="0">
                                          <p:val>
                                            <p:strVal val="ppt_y"/>
                                          </p:val>
                                        </p:tav>
                                        <p:tav tm="100000">
                                          <p:val>
                                            <p:strVal val="1+ppt_h/2"/>
                                          </p:val>
                                        </p:tav>
                                      </p:tavLst>
                                    </p:anim>
                                    <p:set>
                                      <p:cBhvr>
                                        <p:cTn id="426" dur="1" fill="hold">
                                          <p:stCondLst>
                                            <p:cond delay="4999"/>
                                          </p:stCondLst>
                                        </p:cTn>
                                        <p:tgtEl>
                                          <p:spTgt spid="23"/>
                                        </p:tgtEl>
                                        <p:attrNameLst>
                                          <p:attrName>style.visibility</p:attrName>
                                        </p:attrNameLst>
                                      </p:cBhvr>
                                      <p:to>
                                        <p:strVal val="hidden"/>
                                      </p:to>
                                    </p:set>
                                  </p:childTnLst>
                                </p:cTn>
                              </p:par>
                              <p:par>
                                <p:cTn id="427" presetID="2" presetClass="exit" presetSubtype="4" fill="hold" grpId="3" nodeType="withEffect">
                                  <p:stCondLst>
                                    <p:cond delay="0"/>
                                  </p:stCondLst>
                                  <p:childTnLst>
                                    <p:anim calcmode="lin" valueType="num">
                                      <p:cBhvr additive="base">
                                        <p:cTn id="428" dur="5000"/>
                                        <p:tgtEl>
                                          <p:spTgt spid="24"/>
                                        </p:tgtEl>
                                        <p:attrNameLst>
                                          <p:attrName>ppt_x</p:attrName>
                                        </p:attrNameLst>
                                      </p:cBhvr>
                                      <p:tavLst>
                                        <p:tav tm="0">
                                          <p:val>
                                            <p:strVal val="ppt_x"/>
                                          </p:val>
                                        </p:tav>
                                        <p:tav tm="100000">
                                          <p:val>
                                            <p:strVal val="ppt_x"/>
                                          </p:val>
                                        </p:tav>
                                      </p:tavLst>
                                    </p:anim>
                                    <p:anim calcmode="lin" valueType="num">
                                      <p:cBhvr additive="base">
                                        <p:cTn id="429" dur="5000"/>
                                        <p:tgtEl>
                                          <p:spTgt spid="24"/>
                                        </p:tgtEl>
                                        <p:attrNameLst>
                                          <p:attrName>ppt_y</p:attrName>
                                        </p:attrNameLst>
                                      </p:cBhvr>
                                      <p:tavLst>
                                        <p:tav tm="0">
                                          <p:val>
                                            <p:strVal val="ppt_y"/>
                                          </p:val>
                                        </p:tav>
                                        <p:tav tm="100000">
                                          <p:val>
                                            <p:strVal val="1+ppt_h/2"/>
                                          </p:val>
                                        </p:tav>
                                      </p:tavLst>
                                    </p:anim>
                                    <p:set>
                                      <p:cBhvr>
                                        <p:cTn id="430" dur="1" fill="hold">
                                          <p:stCondLst>
                                            <p:cond delay="4999"/>
                                          </p:stCondLst>
                                        </p:cTn>
                                        <p:tgtEl>
                                          <p:spTgt spid="24"/>
                                        </p:tgtEl>
                                        <p:attrNameLst>
                                          <p:attrName>style.visibility</p:attrName>
                                        </p:attrNameLst>
                                      </p:cBhvr>
                                      <p:to>
                                        <p:strVal val="hidden"/>
                                      </p:to>
                                    </p:set>
                                  </p:childTnLst>
                                </p:cTn>
                              </p:par>
                              <p:par>
                                <p:cTn id="431" presetID="2" presetClass="exit" presetSubtype="1" fill="hold" grpId="3" nodeType="withEffect">
                                  <p:stCondLst>
                                    <p:cond delay="0"/>
                                  </p:stCondLst>
                                  <p:childTnLst>
                                    <p:anim calcmode="lin" valueType="num">
                                      <p:cBhvr additive="base">
                                        <p:cTn id="432" dur="5000"/>
                                        <p:tgtEl>
                                          <p:spTgt spid="7"/>
                                        </p:tgtEl>
                                        <p:attrNameLst>
                                          <p:attrName>ppt_x</p:attrName>
                                        </p:attrNameLst>
                                      </p:cBhvr>
                                      <p:tavLst>
                                        <p:tav tm="0">
                                          <p:val>
                                            <p:strVal val="ppt_x"/>
                                          </p:val>
                                        </p:tav>
                                        <p:tav tm="100000">
                                          <p:val>
                                            <p:strVal val="ppt_x"/>
                                          </p:val>
                                        </p:tav>
                                      </p:tavLst>
                                    </p:anim>
                                    <p:anim calcmode="lin" valueType="num">
                                      <p:cBhvr additive="base">
                                        <p:cTn id="433" dur="5000"/>
                                        <p:tgtEl>
                                          <p:spTgt spid="7"/>
                                        </p:tgtEl>
                                        <p:attrNameLst>
                                          <p:attrName>ppt_y</p:attrName>
                                        </p:attrNameLst>
                                      </p:cBhvr>
                                      <p:tavLst>
                                        <p:tav tm="0">
                                          <p:val>
                                            <p:strVal val="ppt_y"/>
                                          </p:val>
                                        </p:tav>
                                        <p:tav tm="100000">
                                          <p:val>
                                            <p:strVal val="0-ppt_h/2"/>
                                          </p:val>
                                        </p:tav>
                                      </p:tavLst>
                                    </p:anim>
                                    <p:set>
                                      <p:cBhvr>
                                        <p:cTn id="434" dur="1" fill="hold">
                                          <p:stCondLst>
                                            <p:cond delay="4999"/>
                                          </p:stCondLst>
                                        </p:cTn>
                                        <p:tgtEl>
                                          <p:spTgt spid="7"/>
                                        </p:tgtEl>
                                        <p:attrNameLst>
                                          <p:attrName>style.visibility</p:attrName>
                                        </p:attrNameLst>
                                      </p:cBhvr>
                                      <p:to>
                                        <p:strVal val="hidden"/>
                                      </p:to>
                                    </p:set>
                                  </p:childTnLst>
                                </p:cTn>
                              </p:par>
                              <p:par>
                                <p:cTn id="435" presetID="2" presetClass="exit" presetSubtype="1" fill="hold" grpId="3" nodeType="withEffect">
                                  <p:stCondLst>
                                    <p:cond delay="0"/>
                                  </p:stCondLst>
                                  <p:childTnLst>
                                    <p:anim calcmode="lin" valueType="num">
                                      <p:cBhvr additive="base">
                                        <p:cTn id="436" dur="5000"/>
                                        <p:tgtEl>
                                          <p:spTgt spid="31"/>
                                        </p:tgtEl>
                                        <p:attrNameLst>
                                          <p:attrName>ppt_x</p:attrName>
                                        </p:attrNameLst>
                                      </p:cBhvr>
                                      <p:tavLst>
                                        <p:tav tm="0">
                                          <p:val>
                                            <p:strVal val="ppt_x"/>
                                          </p:val>
                                        </p:tav>
                                        <p:tav tm="100000">
                                          <p:val>
                                            <p:strVal val="ppt_x"/>
                                          </p:val>
                                        </p:tav>
                                      </p:tavLst>
                                    </p:anim>
                                    <p:anim calcmode="lin" valueType="num">
                                      <p:cBhvr additive="base">
                                        <p:cTn id="437" dur="5000"/>
                                        <p:tgtEl>
                                          <p:spTgt spid="31"/>
                                        </p:tgtEl>
                                        <p:attrNameLst>
                                          <p:attrName>ppt_y</p:attrName>
                                        </p:attrNameLst>
                                      </p:cBhvr>
                                      <p:tavLst>
                                        <p:tav tm="0">
                                          <p:val>
                                            <p:strVal val="ppt_y"/>
                                          </p:val>
                                        </p:tav>
                                        <p:tav tm="100000">
                                          <p:val>
                                            <p:strVal val="0-ppt_h/2"/>
                                          </p:val>
                                        </p:tav>
                                      </p:tavLst>
                                    </p:anim>
                                    <p:set>
                                      <p:cBhvr>
                                        <p:cTn id="438" dur="1" fill="hold">
                                          <p:stCondLst>
                                            <p:cond delay="4999"/>
                                          </p:stCondLst>
                                        </p:cTn>
                                        <p:tgtEl>
                                          <p:spTgt spid="31"/>
                                        </p:tgtEl>
                                        <p:attrNameLst>
                                          <p:attrName>style.visibility</p:attrName>
                                        </p:attrNameLst>
                                      </p:cBhvr>
                                      <p:to>
                                        <p:strVal val="hidden"/>
                                      </p:to>
                                    </p:set>
                                  </p:childTnLst>
                                </p:cTn>
                              </p:par>
                              <p:par>
                                <p:cTn id="439" presetID="2" presetClass="exit" presetSubtype="1" fill="hold" grpId="3" nodeType="withEffect">
                                  <p:stCondLst>
                                    <p:cond delay="0"/>
                                  </p:stCondLst>
                                  <p:childTnLst>
                                    <p:anim calcmode="lin" valueType="num">
                                      <p:cBhvr additive="base">
                                        <p:cTn id="440" dur="5000"/>
                                        <p:tgtEl>
                                          <p:spTgt spid="32"/>
                                        </p:tgtEl>
                                        <p:attrNameLst>
                                          <p:attrName>ppt_x</p:attrName>
                                        </p:attrNameLst>
                                      </p:cBhvr>
                                      <p:tavLst>
                                        <p:tav tm="0">
                                          <p:val>
                                            <p:strVal val="ppt_x"/>
                                          </p:val>
                                        </p:tav>
                                        <p:tav tm="100000">
                                          <p:val>
                                            <p:strVal val="ppt_x"/>
                                          </p:val>
                                        </p:tav>
                                      </p:tavLst>
                                    </p:anim>
                                    <p:anim calcmode="lin" valueType="num">
                                      <p:cBhvr additive="base">
                                        <p:cTn id="441" dur="5000"/>
                                        <p:tgtEl>
                                          <p:spTgt spid="32"/>
                                        </p:tgtEl>
                                        <p:attrNameLst>
                                          <p:attrName>ppt_y</p:attrName>
                                        </p:attrNameLst>
                                      </p:cBhvr>
                                      <p:tavLst>
                                        <p:tav tm="0">
                                          <p:val>
                                            <p:strVal val="ppt_y"/>
                                          </p:val>
                                        </p:tav>
                                        <p:tav tm="100000">
                                          <p:val>
                                            <p:strVal val="0-ppt_h/2"/>
                                          </p:val>
                                        </p:tav>
                                      </p:tavLst>
                                    </p:anim>
                                    <p:set>
                                      <p:cBhvr>
                                        <p:cTn id="442" dur="1" fill="hold">
                                          <p:stCondLst>
                                            <p:cond delay="4999"/>
                                          </p:stCondLst>
                                        </p:cTn>
                                        <p:tgtEl>
                                          <p:spTgt spid="32"/>
                                        </p:tgtEl>
                                        <p:attrNameLst>
                                          <p:attrName>style.visibility</p:attrName>
                                        </p:attrNameLst>
                                      </p:cBhvr>
                                      <p:to>
                                        <p:strVal val="hidden"/>
                                      </p:to>
                                    </p:set>
                                  </p:childTnLst>
                                </p:cTn>
                              </p:par>
                              <p:par>
                                <p:cTn id="443" presetID="2" presetClass="exit" presetSubtype="1" fill="hold" grpId="3" nodeType="withEffect">
                                  <p:stCondLst>
                                    <p:cond delay="0"/>
                                  </p:stCondLst>
                                  <p:childTnLst>
                                    <p:anim calcmode="lin" valueType="num">
                                      <p:cBhvr additive="base">
                                        <p:cTn id="444" dur="5000"/>
                                        <p:tgtEl>
                                          <p:spTgt spid="33"/>
                                        </p:tgtEl>
                                        <p:attrNameLst>
                                          <p:attrName>ppt_x</p:attrName>
                                        </p:attrNameLst>
                                      </p:cBhvr>
                                      <p:tavLst>
                                        <p:tav tm="0">
                                          <p:val>
                                            <p:strVal val="ppt_x"/>
                                          </p:val>
                                        </p:tav>
                                        <p:tav tm="100000">
                                          <p:val>
                                            <p:strVal val="ppt_x"/>
                                          </p:val>
                                        </p:tav>
                                      </p:tavLst>
                                    </p:anim>
                                    <p:anim calcmode="lin" valueType="num">
                                      <p:cBhvr additive="base">
                                        <p:cTn id="445" dur="5000"/>
                                        <p:tgtEl>
                                          <p:spTgt spid="33"/>
                                        </p:tgtEl>
                                        <p:attrNameLst>
                                          <p:attrName>ppt_y</p:attrName>
                                        </p:attrNameLst>
                                      </p:cBhvr>
                                      <p:tavLst>
                                        <p:tav tm="0">
                                          <p:val>
                                            <p:strVal val="ppt_y"/>
                                          </p:val>
                                        </p:tav>
                                        <p:tav tm="100000">
                                          <p:val>
                                            <p:strVal val="0-ppt_h/2"/>
                                          </p:val>
                                        </p:tav>
                                      </p:tavLst>
                                    </p:anim>
                                    <p:set>
                                      <p:cBhvr>
                                        <p:cTn id="446" dur="1" fill="hold">
                                          <p:stCondLst>
                                            <p:cond delay="4999"/>
                                          </p:stCondLst>
                                        </p:cTn>
                                        <p:tgtEl>
                                          <p:spTgt spid="33"/>
                                        </p:tgtEl>
                                        <p:attrNameLst>
                                          <p:attrName>style.visibility</p:attrName>
                                        </p:attrNameLst>
                                      </p:cBhvr>
                                      <p:to>
                                        <p:strVal val="hidden"/>
                                      </p:to>
                                    </p:set>
                                  </p:childTnLst>
                                </p:cTn>
                              </p:par>
                              <p:par>
                                <p:cTn id="447" presetID="2" presetClass="exit" presetSubtype="1" fill="hold" grpId="3" nodeType="withEffect">
                                  <p:stCondLst>
                                    <p:cond delay="0"/>
                                  </p:stCondLst>
                                  <p:childTnLst>
                                    <p:anim calcmode="lin" valueType="num">
                                      <p:cBhvr additive="base">
                                        <p:cTn id="448" dur="5000"/>
                                        <p:tgtEl>
                                          <p:spTgt spid="34"/>
                                        </p:tgtEl>
                                        <p:attrNameLst>
                                          <p:attrName>ppt_x</p:attrName>
                                        </p:attrNameLst>
                                      </p:cBhvr>
                                      <p:tavLst>
                                        <p:tav tm="0">
                                          <p:val>
                                            <p:strVal val="ppt_x"/>
                                          </p:val>
                                        </p:tav>
                                        <p:tav tm="100000">
                                          <p:val>
                                            <p:strVal val="ppt_x"/>
                                          </p:val>
                                        </p:tav>
                                      </p:tavLst>
                                    </p:anim>
                                    <p:anim calcmode="lin" valueType="num">
                                      <p:cBhvr additive="base">
                                        <p:cTn id="449" dur="5000"/>
                                        <p:tgtEl>
                                          <p:spTgt spid="34"/>
                                        </p:tgtEl>
                                        <p:attrNameLst>
                                          <p:attrName>ppt_y</p:attrName>
                                        </p:attrNameLst>
                                      </p:cBhvr>
                                      <p:tavLst>
                                        <p:tav tm="0">
                                          <p:val>
                                            <p:strVal val="ppt_y"/>
                                          </p:val>
                                        </p:tav>
                                        <p:tav tm="100000">
                                          <p:val>
                                            <p:strVal val="0-ppt_h/2"/>
                                          </p:val>
                                        </p:tav>
                                      </p:tavLst>
                                    </p:anim>
                                    <p:set>
                                      <p:cBhvr>
                                        <p:cTn id="450" dur="1" fill="hold">
                                          <p:stCondLst>
                                            <p:cond delay="4999"/>
                                          </p:stCondLst>
                                        </p:cTn>
                                        <p:tgtEl>
                                          <p:spTgt spid="34"/>
                                        </p:tgtEl>
                                        <p:attrNameLst>
                                          <p:attrName>style.visibility</p:attrName>
                                        </p:attrNameLst>
                                      </p:cBhvr>
                                      <p:to>
                                        <p:strVal val="hidden"/>
                                      </p:to>
                                    </p:set>
                                  </p:childTnLst>
                                </p:cTn>
                              </p:par>
                              <p:par>
                                <p:cTn id="451" presetID="2" presetClass="exit" presetSubtype="1" fill="hold" grpId="3" nodeType="withEffect">
                                  <p:stCondLst>
                                    <p:cond delay="0"/>
                                  </p:stCondLst>
                                  <p:childTnLst>
                                    <p:anim calcmode="lin" valueType="num">
                                      <p:cBhvr additive="base">
                                        <p:cTn id="452" dur="5000"/>
                                        <p:tgtEl>
                                          <p:spTgt spid="35"/>
                                        </p:tgtEl>
                                        <p:attrNameLst>
                                          <p:attrName>ppt_x</p:attrName>
                                        </p:attrNameLst>
                                      </p:cBhvr>
                                      <p:tavLst>
                                        <p:tav tm="0">
                                          <p:val>
                                            <p:strVal val="ppt_x"/>
                                          </p:val>
                                        </p:tav>
                                        <p:tav tm="100000">
                                          <p:val>
                                            <p:strVal val="ppt_x"/>
                                          </p:val>
                                        </p:tav>
                                      </p:tavLst>
                                    </p:anim>
                                    <p:anim calcmode="lin" valueType="num">
                                      <p:cBhvr additive="base">
                                        <p:cTn id="453" dur="5000"/>
                                        <p:tgtEl>
                                          <p:spTgt spid="35"/>
                                        </p:tgtEl>
                                        <p:attrNameLst>
                                          <p:attrName>ppt_y</p:attrName>
                                        </p:attrNameLst>
                                      </p:cBhvr>
                                      <p:tavLst>
                                        <p:tav tm="0">
                                          <p:val>
                                            <p:strVal val="ppt_y"/>
                                          </p:val>
                                        </p:tav>
                                        <p:tav tm="100000">
                                          <p:val>
                                            <p:strVal val="0-ppt_h/2"/>
                                          </p:val>
                                        </p:tav>
                                      </p:tavLst>
                                    </p:anim>
                                    <p:set>
                                      <p:cBhvr>
                                        <p:cTn id="454" dur="1" fill="hold">
                                          <p:stCondLst>
                                            <p:cond delay="4999"/>
                                          </p:stCondLst>
                                        </p:cTn>
                                        <p:tgtEl>
                                          <p:spTgt spid="35"/>
                                        </p:tgtEl>
                                        <p:attrNameLst>
                                          <p:attrName>style.visibility</p:attrName>
                                        </p:attrNameLst>
                                      </p:cBhvr>
                                      <p:to>
                                        <p:strVal val="hidden"/>
                                      </p:to>
                                    </p:set>
                                  </p:childTnLst>
                                </p:cTn>
                              </p:par>
                              <p:par>
                                <p:cTn id="455" presetID="2" presetClass="exit" presetSubtype="1" fill="hold" grpId="3" nodeType="withEffect">
                                  <p:stCondLst>
                                    <p:cond delay="0"/>
                                  </p:stCondLst>
                                  <p:childTnLst>
                                    <p:anim calcmode="lin" valueType="num">
                                      <p:cBhvr additive="base">
                                        <p:cTn id="456" dur="5000"/>
                                        <p:tgtEl>
                                          <p:spTgt spid="36"/>
                                        </p:tgtEl>
                                        <p:attrNameLst>
                                          <p:attrName>ppt_x</p:attrName>
                                        </p:attrNameLst>
                                      </p:cBhvr>
                                      <p:tavLst>
                                        <p:tav tm="0">
                                          <p:val>
                                            <p:strVal val="ppt_x"/>
                                          </p:val>
                                        </p:tav>
                                        <p:tav tm="100000">
                                          <p:val>
                                            <p:strVal val="ppt_x"/>
                                          </p:val>
                                        </p:tav>
                                      </p:tavLst>
                                    </p:anim>
                                    <p:anim calcmode="lin" valueType="num">
                                      <p:cBhvr additive="base">
                                        <p:cTn id="457" dur="5000"/>
                                        <p:tgtEl>
                                          <p:spTgt spid="36"/>
                                        </p:tgtEl>
                                        <p:attrNameLst>
                                          <p:attrName>ppt_y</p:attrName>
                                        </p:attrNameLst>
                                      </p:cBhvr>
                                      <p:tavLst>
                                        <p:tav tm="0">
                                          <p:val>
                                            <p:strVal val="ppt_y"/>
                                          </p:val>
                                        </p:tav>
                                        <p:tav tm="100000">
                                          <p:val>
                                            <p:strVal val="0-ppt_h/2"/>
                                          </p:val>
                                        </p:tav>
                                      </p:tavLst>
                                    </p:anim>
                                    <p:set>
                                      <p:cBhvr>
                                        <p:cTn id="458" dur="1" fill="hold">
                                          <p:stCondLst>
                                            <p:cond delay="4999"/>
                                          </p:stCondLst>
                                        </p:cTn>
                                        <p:tgtEl>
                                          <p:spTgt spid="36"/>
                                        </p:tgtEl>
                                        <p:attrNameLst>
                                          <p:attrName>style.visibility</p:attrName>
                                        </p:attrNameLst>
                                      </p:cBhvr>
                                      <p:to>
                                        <p:strVal val="hidden"/>
                                      </p:to>
                                    </p:set>
                                  </p:childTnLst>
                                </p:cTn>
                              </p:par>
                              <p:par>
                                <p:cTn id="459" presetID="2" presetClass="exit" presetSubtype="1" fill="hold" grpId="3" nodeType="withEffect">
                                  <p:stCondLst>
                                    <p:cond delay="0"/>
                                  </p:stCondLst>
                                  <p:childTnLst>
                                    <p:anim calcmode="lin" valueType="num">
                                      <p:cBhvr additive="base">
                                        <p:cTn id="460" dur="5000"/>
                                        <p:tgtEl>
                                          <p:spTgt spid="37"/>
                                        </p:tgtEl>
                                        <p:attrNameLst>
                                          <p:attrName>ppt_x</p:attrName>
                                        </p:attrNameLst>
                                      </p:cBhvr>
                                      <p:tavLst>
                                        <p:tav tm="0">
                                          <p:val>
                                            <p:strVal val="ppt_x"/>
                                          </p:val>
                                        </p:tav>
                                        <p:tav tm="100000">
                                          <p:val>
                                            <p:strVal val="ppt_x"/>
                                          </p:val>
                                        </p:tav>
                                      </p:tavLst>
                                    </p:anim>
                                    <p:anim calcmode="lin" valueType="num">
                                      <p:cBhvr additive="base">
                                        <p:cTn id="461" dur="5000"/>
                                        <p:tgtEl>
                                          <p:spTgt spid="37"/>
                                        </p:tgtEl>
                                        <p:attrNameLst>
                                          <p:attrName>ppt_y</p:attrName>
                                        </p:attrNameLst>
                                      </p:cBhvr>
                                      <p:tavLst>
                                        <p:tav tm="0">
                                          <p:val>
                                            <p:strVal val="ppt_y"/>
                                          </p:val>
                                        </p:tav>
                                        <p:tav tm="100000">
                                          <p:val>
                                            <p:strVal val="0-ppt_h/2"/>
                                          </p:val>
                                        </p:tav>
                                      </p:tavLst>
                                    </p:anim>
                                    <p:set>
                                      <p:cBhvr>
                                        <p:cTn id="462" dur="1" fill="hold">
                                          <p:stCondLst>
                                            <p:cond delay="4999"/>
                                          </p:stCondLst>
                                        </p:cTn>
                                        <p:tgtEl>
                                          <p:spTgt spid="37"/>
                                        </p:tgtEl>
                                        <p:attrNameLst>
                                          <p:attrName>style.visibility</p:attrName>
                                        </p:attrNameLst>
                                      </p:cBhvr>
                                      <p:to>
                                        <p:strVal val="hidden"/>
                                      </p:to>
                                    </p:set>
                                  </p:childTnLst>
                                </p:cTn>
                              </p:par>
                              <p:par>
                                <p:cTn id="463" presetID="2" presetClass="exit" presetSubtype="1" fill="hold" grpId="3" nodeType="withEffect">
                                  <p:stCondLst>
                                    <p:cond delay="0"/>
                                  </p:stCondLst>
                                  <p:childTnLst>
                                    <p:anim calcmode="lin" valueType="num">
                                      <p:cBhvr additive="base">
                                        <p:cTn id="464" dur="5000"/>
                                        <p:tgtEl>
                                          <p:spTgt spid="38"/>
                                        </p:tgtEl>
                                        <p:attrNameLst>
                                          <p:attrName>ppt_x</p:attrName>
                                        </p:attrNameLst>
                                      </p:cBhvr>
                                      <p:tavLst>
                                        <p:tav tm="0">
                                          <p:val>
                                            <p:strVal val="ppt_x"/>
                                          </p:val>
                                        </p:tav>
                                        <p:tav tm="100000">
                                          <p:val>
                                            <p:strVal val="ppt_x"/>
                                          </p:val>
                                        </p:tav>
                                      </p:tavLst>
                                    </p:anim>
                                    <p:anim calcmode="lin" valueType="num">
                                      <p:cBhvr additive="base">
                                        <p:cTn id="465" dur="5000"/>
                                        <p:tgtEl>
                                          <p:spTgt spid="38"/>
                                        </p:tgtEl>
                                        <p:attrNameLst>
                                          <p:attrName>ppt_y</p:attrName>
                                        </p:attrNameLst>
                                      </p:cBhvr>
                                      <p:tavLst>
                                        <p:tav tm="0">
                                          <p:val>
                                            <p:strVal val="ppt_y"/>
                                          </p:val>
                                        </p:tav>
                                        <p:tav tm="100000">
                                          <p:val>
                                            <p:strVal val="0-ppt_h/2"/>
                                          </p:val>
                                        </p:tav>
                                      </p:tavLst>
                                    </p:anim>
                                    <p:set>
                                      <p:cBhvr>
                                        <p:cTn id="466" dur="1" fill="hold">
                                          <p:stCondLst>
                                            <p:cond delay="4999"/>
                                          </p:stCondLst>
                                        </p:cTn>
                                        <p:tgtEl>
                                          <p:spTgt spid="38"/>
                                        </p:tgtEl>
                                        <p:attrNameLst>
                                          <p:attrName>style.visibility</p:attrName>
                                        </p:attrNameLst>
                                      </p:cBhvr>
                                      <p:to>
                                        <p:strVal val="hidden"/>
                                      </p:to>
                                    </p:set>
                                  </p:childTnLst>
                                </p:cTn>
                              </p:par>
                              <p:par>
                                <p:cTn id="467" presetID="2" presetClass="exit" presetSubtype="1" fill="hold" grpId="3" nodeType="withEffect">
                                  <p:stCondLst>
                                    <p:cond delay="0"/>
                                  </p:stCondLst>
                                  <p:childTnLst>
                                    <p:anim calcmode="lin" valueType="num">
                                      <p:cBhvr additive="base">
                                        <p:cTn id="468" dur="5000"/>
                                        <p:tgtEl>
                                          <p:spTgt spid="39"/>
                                        </p:tgtEl>
                                        <p:attrNameLst>
                                          <p:attrName>ppt_x</p:attrName>
                                        </p:attrNameLst>
                                      </p:cBhvr>
                                      <p:tavLst>
                                        <p:tav tm="0">
                                          <p:val>
                                            <p:strVal val="ppt_x"/>
                                          </p:val>
                                        </p:tav>
                                        <p:tav tm="100000">
                                          <p:val>
                                            <p:strVal val="ppt_x"/>
                                          </p:val>
                                        </p:tav>
                                      </p:tavLst>
                                    </p:anim>
                                    <p:anim calcmode="lin" valueType="num">
                                      <p:cBhvr additive="base">
                                        <p:cTn id="469" dur="5000"/>
                                        <p:tgtEl>
                                          <p:spTgt spid="39"/>
                                        </p:tgtEl>
                                        <p:attrNameLst>
                                          <p:attrName>ppt_y</p:attrName>
                                        </p:attrNameLst>
                                      </p:cBhvr>
                                      <p:tavLst>
                                        <p:tav tm="0">
                                          <p:val>
                                            <p:strVal val="ppt_y"/>
                                          </p:val>
                                        </p:tav>
                                        <p:tav tm="100000">
                                          <p:val>
                                            <p:strVal val="0-ppt_h/2"/>
                                          </p:val>
                                        </p:tav>
                                      </p:tavLst>
                                    </p:anim>
                                    <p:set>
                                      <p:cBhvr>
                                        <p:cTn id="470" dur="1" fill="hold">
                                          <p:stCondLst>
                                            <p:cond delay="4999"/>
                                          </p:stCondLst>
                                        </p:cTn>
                                        <p:tgtEl>
                                          <p:spTgt spid="39"/>
                                        </p:tgtEl>
                                        <p:attrNameLst>
                                          <p:attrName>style.visibility</p:attrName>
                                        </p:attrNameLst>
                                      </p:cBhvr>
                                      <p:to>
                                        <p:strVal val="hidden"/>
                                      </p:to>
                                    </p:set>
                                  </p:childTnLst>
                                </p:cTn>
                              </p:par>
                              <p:par>
                                <p:cTn id="471" presetID="2" presetClass="exit" presetSubtype="1" fill="hold" grpId="3" nodeType="withEffect">
                                  <p:stCondLst>
                                    <p:cond delay="0"/>
                                  </p:stCondLst>
                                  <p:childTnLst>
                                    <p:anim calcmode="lin" valueType="num">
                                      <p:cBhvr additive="base">
                                        <p:cTn id="472" dur="5000"/>
                                        <p:tgtEl>
                                          <p:spTgt spid="40"/>
                                        </p:tgtEl>
                                        <p:attrNameLst>
                                          <p:attrName>ppt_x</p:attrName>
                                        </p:attrNameLst>
                                      </p:cBhvr>
                                      <p:tavLst>
                                        <p:tav tm="0">
                                          <p:val>
                                            <p:strVal val="ppt_x"/>
                                          </p:val>
                                        </p:tav>
                                        <p:tav tm="100000">
                                          <p:val>
                                            <p:strVal val="ppt_x"/>
                                          </p:val>
                                        </p:tav>
                                      </p:tavLst>
                                    </p:anim>
                                    <p:anim calcmode="lin" valueType="num">
                                      <p:cBhvr additive="base">
                                        <p:cTn id="473" dur="5000"/>
                                        <p:tgtEl>
                                          <p:spTgt spid="40"/>
                                        </p:tgtEl>
                                        <p:attrNameLst>
                                          <p:attrName>ppt_y</p:attrName>
                                        </p:attrNameLst>
                                      </p:cBhvr>
                                      <p:tavLst>
                                        <p:tav tm="0">
                                          <p:val>
                                            <p:strVal val="ppt_y"/>
                                          </p:val>
                                        </p:tav>
                                        <p:tav tm="100000">
                                          <p:val>
                                            <p:strVal val="0-ppt_h/2"/>
                                          </p:val>
                                        </p:tav>
                                      </p:tavLst>
                                    </p:anim>
                                    <p:set>
                                      <p:cBhvr>
                                        <p:cTn id="474" dur="1" fill="hold">
                                          <p:stCondLst>
                                            <p:cond delay="4999"/>
                                          </p:stCondLst>
                                        </p:cTn>
                                        <p:tgtEl>
                                          <p:spTgt spid="40"/>
                                        </p:tgtEl>
                                        <p:attrNameLst>
                                          <p:attrName>style.visibility</p:attrName>
                                        </p:attrNameLst>
                                      </p:cBhvr>
                                      <p:to>
                                        <p:strVal val="hidden"/>
                                      </p:to>
                                    </p:set>
                                  </p:childTnLst>
                                </p:cTn>
                              </p:par>
                              <p:par>
                                <p:cTn id="475" presetID="2" presetClass="exit" presetSubtype="1" fill="hold" grpId="3" nodeType="withEffect">
                                  <p:stCondLst>
                                    <p:cond delay="0"/>
                                  </p:stCondLst>
                                  <p:childTnLst>
                                    <p:anim calcmode="lin" valueType="num">
                                      <p:cBhvr additive="base">
                                        <p:cTn id="476" dur="5000"/>
                                        <p:tgtEl>
                                          <p:spTgt spid="41"/>
                                        </p:tgtEl>
                                        <p:attrNameLst>
                                          <p:attrName>ppt_x</p:attrName>
                                        </p:attrNameLst>
                                      </p:cBhvr>
                                      <p:tavLst>
                                        <p:tav tm="0">
                                          <p:val>
                                            <p:strVal val="ppt_x"/>
                                          </p:val>
                                        </p:tav>
                                        <p:tav tm="100000">
                                          <p:val>
                                            <p:strVal val="ppt_x"/>
                                          </p:val>
                                        </p:tav>
                                      </p:tavLst>
                                    </p:anim>
                                    <p:anim calcmode="lin" valueType="num">
                                      <p:cBhvr additive="base">
                                        <p:cTn id="477" dur="5000"/>
                                        <p:tgtEl>
                                          <p:spTgt spid="41"/>
                                        </p:tgtEl>
                                        <p:attrNameLst>
                                          <p:attrName>ppt_y</p:attrName>
                                        </p:attrNameLst>
                                      </p:cBhvr>
                                      <p:tavLst>
                                        <p:tav tm="0">
                                          <p:val>
                                            <p:strVal val="ppt_y"/>
                                          </p:val>
                                        </p:tav>
                                        <p:tav tm="100000">
                                          <p:val>
                                            <p:strVal val="0-ppt_h/2"/>
                                          </p:val>
                                        </p:tav>
                                      </p:tavLst>
                                    </p:anim>
                                    <p:set>
                                      <p:cBhvr>
                                        <p:cTn id="478" dur="1" fill="hold">
                                          <p:stCondLst>
                                            <p:cond delay="4999"/>
                                          </p:stCondLst>
                                        </p:cTn>
                                        <p:tgtEl>
                                          <p:spTgt spid="41"/>
                                        </p:tgtEl>
                                        <p:attrNameLst>
                                          <p:attrName>style.visibility</p:attrName>
                                        </p:attrNameLst>
                                      </p:cBhvr>
                                      <p:to>
                                        <p:strVal val="hidden"/>
                                      </p:to>
                                    </p:set>
                                  </p:childTnLst>
                                </p:cTn>
                              </p:par>
                              <p:par>
                                <p:cTn id="479" presetID="2" presetClass="exit" presetSubtype="1" fill="hold" grpId="3" nodeType="withEffect">
                                  <p:stCondLst>
                                    <p:cond delay="0"/>
                                  </p:stCondLst>
                                  <p:childTnLst>
                                    <p:anim calcmode="lin" valueType="num">
                                      <p:cBhvr additive="base">
                                        <p:cTn id="480" dur="5000"/>
                                        <p:tgtEl>
                                          <p:spTgt spid="42"/>
                                        </p:tgtEl>
                                        <p:attrNameLst>
                                          <p:attrName>ppt_x</p:attrName>
                                        </p:attrNameLst>
                                      </p:cBhvr>
                                      <p:tavLst>
                                        <p:tav tm="0">
                                          <p:val>
                                            <p:strVal val="ppt_x"/>
                                          </p:val>
                                        </p:tav>
                                        <p:tav tm="100000">
                                          <p:val>
                                            <p:strVal val="ppt_x"/>
                                          </p:val>
                                        </p:tav>
                                      </p:tavLst>
                                    </p:anim>
                                    <p:anim calcmode="lin" valueType="num">
                                      <p:cBhvr additive="base">
                                        <p:cTn id="481" dur="5000"/>
                                        <p:tgtEl>
                                          <p:spTgt spid="42"/>
                                        </p:tgtEl>
                                        <p:attrNameLst>
                                          <p:attrName>ppt_y</p:attrName>
                                        </p:attrNameLst>
                                      </p:cBhvr>
                                      <p:tavLst>
                                        <p:tav tm="0">
                                          <p:val>
                                            <p:strVal val="ppt_y"/>
                                          </p:val>
                                        </p:tav>
                                        <p:tav tm="100000">
                                          <p:val>
                                            <p:strVal val="0-ppt_h/2"/>
                                          </p:val>
                                        </p:tav>
                                      </p:tavLst>
                                    </p:anim>
                                    <p:set>
                                      <p:cBhvr>
                                        <p:cTn id="482" dur="1" fill="hold">
                                          <p:stCondLst>
                                            <p:cond delay="4999"/>
                                          </p:stCondLst>
                                        </p:cTn>
                                        <p:tgtEl>
                                          <p:spTgt spid="42"/>
                                        </p:tgtEl>
                                        <p:attrNameLst>
                                          <p:attrName>style.visibility</p:attrName>
                                        </p:attrNameLst>
                                      </p:cBhvr>
                                      <p:to>
                                        <p:strVal val="hidden"/>
                                      </p:to>
                                    </p:set>
                                  </p:childTnLst>
                                </p:cTn>
                              </p:par>
                              <p:par>
                                <p:cTn id="483" presetID="2" presetClass="exit" presetSubtype="1" fill="hold" grpId="3" nodeType="withEffect">
                                  <p:stCondLst>
                                    <p:cond delay="0"/>
                                  </p:stCondLst>
                                  <p:childTnLst>
                                    <p:anim calcmode="lin" valueType="num">
                                      <p:cBhvr additive="base">
                                        <p:cTn id="484" dur="5000"/>
                                        <p:tgtEl>
                                          <p:spTgt spid="43"/>
                                        </p:tgtEl>
                                        <p:attrNameLst>
                                          <p:attrName>ppt_x</p:attrName>
                                        </p:attrNameLst>
                                      </p:cBhvr>
                                      <p:tavLst>
                                        <p:tav tm="0">
                                          <p:val>
                                            <p:strVal val="ppt_x"/>
                                          </p:val>
                                        </p:tav>
                                        <p:tav tm="100000">
                                          <p:val>
                                            <p:strVal val="ppt_x"/>
                                          </p:val>
                                        </p:tav>
                                      </p:tavLst>
                                    </p:anim>
                                    <p:anim calcmode="lin" valueType="num">
                                      <p:cBhvr additive="base">
                                        <p:cTn id="485" dur="5000"/>
                                        <p:tgtEl>
                                          <p:spTgt spid="43"/>
                                        </p:tgtEl>
                                        <p:attrNameLst>
                                          <p:attrName>ppt_y</p:attrName>
                                        </p:attrNameLst>
                                      </p:cBhvr>
                                      <p:tavLst>
                                        <p:tav tm="0">
                                          <p:val>
                                            <p:strVal val="ppt_y"/>
                                          </p:val>
                                        </p:tav>
                                        <p:tav tm="100000">
                                          <p:val>
                                            <p:strVal val="0-ppt_h/2"/>
                                          </p:val>
                                        </p:tav>
                                      </p:tavLst>
                                    </p:anim>
                                    <p:set>
                                      <p:cBhvr>
                                        <p:cTn id="486" dur="1" fill="hold">
                                          <p:stCondLst>
                                            <p:cond delay="4999"/>
                                          </p:stCondLst>
                                        </p:cTn>
                                        <p:tgtEl>
                                          <p:spTgt spid="43"/>
                                        </p:tgtEl>
                                        <p:attrNameLst>
                                          <p:attrName>style.visibility</p:attrName>
                                        </p:attrNameLst>
                                      </p:cBhvr>
                                      <p:to>
                                        <p:strVal val="hidden"/>
                                      </p:to>
                                    </p:set>
                                  </p:childTnLst>
                                </p:cTn>
                              </p:par>
                              <p:par>
                                <p:cTn id="487" presetID="2" presetClass="exit" presetSubtype="1" fill="hold" grpId="3" nodeType="withEffect">
                                  <p:stCondLst>
                                    <p:cond delay="0"/>
                                  </p:stCondLst>
                                  <p:childTnLst>
                                    <p:anim calcmode="lin" valueType="num">
                                      <p:cBhvr additive="base">
                                        <p:cTn id="488" dur="5000"/>
                                        <p:tgtEl>
                                          <p:spTgt spid="44"/>
                                        </p:tgtEl>
                                        <p:attrNameLst>
                                          <p:attrName>ppt_x</p:attrName>
                                        </p:attrNameLst>
                                      </p:cBhvr>
                                      <p:tavLst>
                                        <p:tav tm="0">
                                          <p:val>
                                            <p:strVal val="ppt_x"/>
                                          </p:val>
                                        </p:tav>
                                        <p:tav tm="100000">
                                          <p:val>
                                            <p:strVal val="ppt_x"/>
                                          </p:val>
                                        </p:tav>
                                      </p:tavLst>
                                    </p:anim>
                                    <p:anim calcmode="lin" valueType="num">
                                      <p:cBhvr additive="base">
                                        <p:cTn id="489" dur="5000"/>
                                        <p:tgtEl>
                                          <p:spTgt spid="44"/>
                                        </p:tgtEl>
                                        <p:attrNameLst>
                                          <p:attrName>ppt_y</p:attrName>
                                        </p:attrNameLst>
                                      </p:cBhvr>
                                      <p:tavLst>
                                        <p:tav tm="0">
                                          <p:val>
                                            <p:strVal val="ppt_y"/>
                                          </p:val>
                                        </p:tav>
                                        <p:tav tm="100000">
                                          <p:val>
                                            <p:strVal val="0-ppt_h/2"/>
                                          </p:val>
                                        </p:tav>
                                      </p:tavLst>
                                    </p:anim>
                                    <p:set>
                                      <p:cBhvr>
                                        <p:cTn id="490" dur="1" fill="hold">
                                          <p:stCondLst>
                                            <p:cond delay="4999"/>
                                          </p:stCondLst>
                                        </p:cTn>
                                        <p:tgtEl>
                                          <p:spTgt spid="44"/>
                                        </p:tgtEl>
                                        <p:attrNameLst>
                                          <p:attrName>style.visibility</p:attrName>
                                        </p:attrNameLst>
                                      </p:cBhvr>
                                      <p:to>
                                        <p:strVal val="hidden"/>
                                      </p:to>
                                    </p:set>
                                  </p:childTnLst>
                                </p:cTn>
                              </p:par>
                              <p:par>
                                <p:cTn id="491" presetID="2" presetClass="exit" presetSubtype="1" fill="hold" grpId="3" nodeType="withEffect">
                                  <p:stCondLst>
                                    <p:cond delay="0"/>
                                  </p:stCondLst>
                                  <p:childTnLst>
                                    <p:anim calcmode="lin" valueType="num">
                                      <p:cBhvr additive="base">
                                        <p:cTn id="492" dur="5000"/>
                                        <p:tgtEl>
                                          <p:spTgt spid="45"/>
                                        </p:tgtEl>
                                        <p:attrNameLst>
                                          <p:attrName>ppt_x</p:attrName>
                                        </p:attrNameLst>
                                      </p:cBhvr>
                                      <p:tavLst>
                                        <p:tav tm="0">
                                          <p:val>
                                            <p:strVal val="ppt_x"/>
                                          </p:val>
                                        </p:tav>
                                        <p:tav tm="100000">
                                          <p:val>
                                            <p:strVal val="ppt_x"/>
                                          </p:val>
                                        </p:tav>
                                      </p:tavLst>
                                    </p:anim>
                                    <p:anim calcmode="lin" valueType="num">
                                      <p:cBhvr additive="base">
                                        <p:cTn id="493" dur="5000"/>
                                        <p:tgtEl>
                                          <p:spTgt spid="45"/>
                                        </p:tgtEl>
                                        <p:attrNameLst>
                                          <p:attrName>ppt_y</p:attrName>
                                        </p:attrNameLst>
                                      </p:cBhvr>
                                      <p:tavLst>
                                        <p:tav tm="0">
                                          <p:val>
                                            <p:strVal val="ppt_y"/>
                                          </p:val>
                                        </p:tav>
                                        <p:tav tm="100000">
                                          <p:val>
                                            <p:strVal val="0-ppt_h/2"/>
                                          </p:val>
                                        </p:tav>
                                      </p:tavLst>
                                    </p:anim>
                                    <p:set>
                                      <p:cBhvr>
                                        <p:cTn id="494" dur="1" fill="hold">
                                          <p:stCondLst>
                                            <p:cond delay="4999"/>
                                          </p:stCondLst>
                                        </p:cTn>
                                        <p:tgtEl>
                                          <p:spTgt spid="45"/>
                                        </p:tgtEl>
                                        <p:attrNameLst>
                                          <p:attrName>style.visibility</p:attrName>
                                        </p:attrNameLst>
                                      </p:cBhvr>
                                      <p:to>
                                        <p:strVal val="hidden"/>
                                      </p:to>
                                    </p:set>
                                  </p:childTnLst>
                                </p:cTn>
                              </p:par>
                              <p:par>
                                <p:cTn id="495" presetID="2" presetClass="exit" presetSubtype="1" fill="hold" grpId="3" nodeType="withEffect">
                                  <p:stCondLst>
                                    <p:cond delay="0"/>
                                  </p:stCondLst>
                                  <p:childTnLst>
                                    <p:anim calcmode="lin" valueType="num">
                                      <p:cBhvr additive="base">
                                        <p:cTn id="496" dur="5000"/>
                                        <p:tgtEl>
                                          <p:spTgt spid="46"/>
                                        </p:tgtEl>
                                        <p:attrNameLst>
                                          <p:attrName>ppt_x</p:attrName>
                                        </p:attrNameLst>
                                      </p:cBhvr>
                                      <p:tavLst>
                                        <p:tav tm="0">
                                          <p:val>
                                            <p:strVal val="ppt_x"/>
                                          </p:val>
                                        </p:tav>
                                        <p:tav tm="100000">
                                          <p:val>
                                            <p:strVal val="ppt_x"/>
                                          </p:val>
                                        </p:tav>
                                      </p:tavLst>
                                    </p:anim>
                                    <p:anim calcmode="lin" valueType="num">
                                      <p:cBhvr additive="base">
                                        <p:cTn id="497" dur="5000"/>
                                        <p:tgtEl>
                                          <p:spTgt spid="46"/>
                                        </p:tgtEl>
                                        <p:attrNameLst>
                                          <p:attrName>ppt_y</p:attrName>
                                        </p:attrNameLst>
                                      </p:cBhvr>
                                      <p:tavLst>
                                        <p:tav tm="0">
                                          <p:val>
                                            <p:strVal val="ppt_y"/>
                                          </p:val>
                                        </p:tav>
                                        <p:tav tm="100000">
                                          <p:val>
                                            <p:strVal val="0-ppt_h/2"/>
                                          </p:val>
                                        </p:tav>
                                      </p:tavLst>
                                    </p:anim>
                                    <p:set>
                                      <p:cBhvr>
                                        <p:cTn id="498" dur="1" fill="hold">
                                          <p:stCondLst>
                                            <p:cond delay="4999"/>
                                          </p:stCondLst>
                                        </p:cTn>
                                        <p:tgtEl>
                                          <p:spTgt spid="46"/>
                                        </p:tgtEl>
                                        <p:attrNameLst>
                                          <p:attrName>style.visibility</p:attrName>
                                        </p:attrNameLst>
                                      </p:cBhvr>
                                      <p:to>
                                        <p:strVal val="hidden"/>
                                      </p:to>
                                    </p:set>
                                  </p:childTnLst>
                                </p:cTn>
                              </p:par>
                              <p:par>
                                <p:cTn id="499" presetID="2" presetClass="exit" presetSubtype="1" fill="hold" grpId="3" nodeType="withEffect">
                                  <p:stCondLst>
                                    <p:cond delay="0"/>
                                  </p:stCondLst>
                                  <p:childTnLst>
                                    <p:anim calcmode="lin" valueType="num">
                                      <p:cBhvr additive="base">
                                        <p:cTn id="500" dur="5000"/>
                                        <p:tgtEl>
                                          <p:spTgt spid="47"/>
                                        </p:tgtEl>
                                        <p:attrNameLst>
                                          <p:attrName>ppt_x</p:attrName>
                                        </p:attrNameLst>
                                      </p:cBhvr>
                                      <p:tavLst>
                                        <p:tav tm="0">
                                          <p:val>
                                            <p:strVal val="ppt_x"/>
                                          </p:val>
                                        </p:tav>
                                        <p:tav tm="100000">
                                          <p:val>
                                            <p:strVal val="ppt_x"/>
                                          </p:val>
                                        </p:tav>
                                      </p:tavLst>
                                    </p:anim>
                                    <p:anim calcmode="lin" valueType="num">
                                      <p:cBhvr additive="base">
                                        <p:cTn id="501" dur="5000"/>
                                        <p:tgtEl>
                                          <p:spTgt spid="47"/>
                                        </p:tgtEl>
                                        <p:attrNameLst>
                                          <p:attrName>ppt_y</p:attrName>
                                        </p:attrNameLst>
                                      </p:cBhvr>
                                      <p:tavLst>
                                        <p:tav tm="0">
                                          <p:val>
                                            <p:strVal val="ppt_y"/>
                                          </p:val>
                                        </p:tav>
                                        <p:tav tm="100000">
                                          <p:val>
                                            <p:strVal val="0-ppt_h/2"/>
                                          </p:val>
                                        </p:tav>
                                      </p:tavLst>
                                    </p:anim>
                                    <p:set>
                                      <p:cBhvr>
                                        <p:cTn id="502" dur="1" fill="hold">
                                          <p:stCondLst>
                                            <p:cond delay="4999"/>
                                          </p:stCondLst>
                                        </p:cTn>
                                        <p:tgtEl>
                                          <p:spTgt spid="47"/>
                                        </p:tgtEl>
                                        <p:attrNameLst>
                                          <p:attrName>style.visibility</p:attrName>
                                        </p:attrNameLst>
                                      </p:cBhvr>
                                      <p:to>
                                        <p:strVal val="hidden"/>
                                      </p:to>
                                    </p:set>
                                  </p:childTnLst>
                                </p:cTn>
                              </p:par>
                              <p:par>
                                <p:cTn id="503" presetID="2" presetClass="exit" presetSubtype="1" fill="hold" grpId="3" nodeType="withEffect">
                                  <p:stCondLst>
                                    <p:cond delay="0"/>
                                  </p:stCondLst>
                                  <p:childTnLst>
                                    <p:anim calcmode="lin" valueType="num">
                                      <p:cBhvr additive="base">
                                        <p:cTn id="504" dur="5000"/>
                                        <p:tgtEl>
                                          <p:spTgt spid="48"/>
                                        </p:tgtEl>
                                        <p:attrNameLst>
                                          <p:attrName>ppt_x</p:attrName>
                                        </p:attrNameLst>
                                      </p:cBhvr>
                                      <p:tavLst>
                                        <p:tav tm="0">
                                          <p:val>
                                            <p:strVal val="ppt_x"/>
                                          </p:val>
                                        </p:tav>
                                        <p:tav tm="100000">
                                          <p:val>
                                            <p:strVal val="ppt_x"/>
                                          </p:val>
                                        </p:tav>
                                      </p:tavLst>
                                    </p:anim>
                                    <p:anim calcmode="lin" valueType="num">
                                      <p:cBhvr additive="base">
                                        <p:cTn id="505" dur="5000"/>
                                        <p:tgtEl>
                                          <p:spTgt spid="48"/>
                                        </p:tgtEl>
                                        <p:attrNameLst>
                                          <p:attrName>ppt_y</p:attrName>
                                        </p:attrNameLst>
                                      </p:cBhvr>
                                      <p:tavLst>
                                        <p:tav tm="0">
                                          <p:val>
                                            <p:strVal val="ppt_y"/>
                                          </p:val>
                                        </p:tav>
                                        <p:tav tm="100000">
                                          <p:val>
                                            <p:strVal val="0-ppt_h/2"/>
                                          </p:val>
                                        </p:tav>
                                      </p:tavLst>
                                    </p:anim>
                                    <p:set>
                                      <p:cBhvr>
                                        <p:cTn id="506" dur="1" fill="hold">
                                          <p:stCondLst>
                                            <p:cond delay="4999"/>
                                          </p:stCondLst>
                                        </p:cTn>
                                        <p:tgtEl>
                                          <p:spTgt spid="48"/>
                                        </p:tgtEl>
                                        <p:attrNameLst>
                                          <p:attrName>style.visibility</p:attrName>
                                        </p:attrNameLst>
                                      </p:cBhvr>
                                      <p:to>
                                        <p:strVal val="hidden"/>
                                      </p:to>
                                    </p:set>
                                  </p:childTnLst>
                                </p:cTn>
                              </p:par>
                              <p:par>
                                <p:cTn id="507" presetID="2" presetClass="exit" presetSubtype="1" fill="hold" grpId="3" nodeType="withEffect">
                                  <p:stCondLst>
                                    <p:cond delay="0"/>
                                  </p:stCondLst>
                                  <p:childTnLst>
                                    <p:anim calcmode="lin" valueType="num">
                                      <p:cBhvr additive="base">
                                        <p:cTn id="508" dur="5000"/>
                                        <p:tgtEl>
                                          <p:spTgt spid="49"/>
                                        </p:tgtEl>
                                        <p:attrNameLst>
                                          <p:attrName>ppt_x</p:attrName>
                                        </p:attrNameLst>
                                      </p:cBhvr>
                                      <p:tavLst>
                                        <p:tav tm="0">
                                          <p:val>
                                            <p:strVal val="ppt_x"/>
                                          </p:val>
                                        </p:tav>
                                        <p:tav tm="100000">
                                          <p:val>
                                            <p:strVal val="ppt_x"/>
                                          </p:val>
                                        </p:tav>
                                      </p:tavLst>
                                    </p:anim>
                                    <p:anim calcmode="lin" valueType="num">
                                      <p:cBhvr additive="base">
                                        <p:cTn id="509" dur="5000"/>
                                        <p:tgtEl>
                                          <p:spTgt spid="49"/>
                                        </p:tgtEl>
                                        <p:attrNameLst>
                                          <p:attrName>ppt_y</p:attrName>
                                        </p:attrNameLst>
                                      </p:cBhvr>
                                      <p:tavLst>
                                        <p:tav tm="0">
                                          <p:val>
                                            <p:strVal val="ppt_y"/>
                                          </p:val>
                                        </p:tav>
                                        <p:tav tm="100000">
                                          <p:val>
                                            <p:strVal val="0-ppt_h/2"/>
                                          </p:val>
                                        </p:tav>
                                      </p:tavLst>
                                    </p:anim>
                                    <p:set>
                                      <p:cBhvr>
                                        <p:cTn id="510" dur="1" fill="hold">
                                          <p:stCondLst>
                                            <p:cond delay="4999"/>
                                          </p:stCondLst>
                                        </p:cTn>
                                        <p:tgtEl>
                                          <p:spTgt spid="49"/>
                                        </p:tgtEl>
                                        <p:attrNameLst>
                                          <p:attrName>style.visibility</p:attrName>
                                        </p:attrNameLst>
                                      </p:cBhvr>
                                      <p:to>
                                        <p:strVal val="hidden"/>
                                      </p:to>
                                    </p:set>
                                  </p:childTnLst>
                                </p:cTn>
                              </p:par>
                              <p:par>
                                <p:cTn id="511" presetID="2" presetClass="exit" presetSubtype="1" fill="hold" grpId="3" nodeType="withEffect">
                                  <p:stCondLst>
                                    <p:cond delay="0"/>
                                  </p:stCondLst>
                                  <p:childTnLst>
                                    <p:anim calcmode="lin" valueType="num">
                                      <p:cBhvr additive="base">
                                        <p:cTn id="512" dur="5000"/>
                                        <p:tgtEl>
                                          <p:spTgt spid="50"/>
                                        </p:tgtEl>
                                        <p:attrNameLst>
                                          <p:attrName>ppt_x</p:attrName>
                                        </p:attrNameLst>
                                      </p:cBhvr>
                                      <p:tavLst>
                                        <p:tav tm="0">
                                          <p:val>
                                            <p:strVal val="ppt_x"/>
                                          </p:val>
                                        </p:tav>
                                        <p:tav tm="100000">
                                          <p:val>
                                            <p:strVal val="ppt_x"/>
                                          </p:val>
                                        </p:tav>
                                      </p:tavLst>
                                    </p:anim>
                                    <p:anim calcmode="lin" valueType="num">
                                      <p:cBhvr additive="base">
                                        <p:cTn id="513" dur="5000"/>
                                        <p:tgtEl>
                                          <p:spTgt spid="50"/>
                                        </p:tgtEl>
                                        <p:attrNameLst>
                                          <p:attrName>ppt_y</p:attrName>
                                        </p:attrNameLst>
                                      </p:cBhvr>
                                      <p:tavLst>
                                        <p:tav tm="0">
                                          <p:val>
                                            <p:strVal val="ppt_y"/>
                                          </p:val>
                                        </p:tav>
                                        <p:tav tm="100000">
                                          <p:val>
                                            <p:strVal val="0-ppt_h/2"/>
                                          </p:val>
                                        </p:tav>
                                      </p:tavLst>
                                    </p:anim>
                                    <p:set>
                                      <p:cBhvr>
                                        <p:cTn id="514" dur="1" fill="hold">
                                          <p:stCondLst>
                                            <p:cond delay="4999"/>
                                          </p:stCondLst>
                                        </p:cTn>
                                        <p:tgtEl>
                                          <p:spTgt spid="50"/>
                                        </p:tgtEl>
                                        <p:attrNameLst>
                                          <p:attrName>style.visibility</p:attrName>
                                        </p:attrNameLst>
                                      </p:cBhvr>
                                      <p:to>
                                        <p:strVal val="hidden"/>
                                      </p:to>
                                    </p:set>
                                  </p:childTnLst>
                                </p:cTn>
                              </p:par>
                              <p:par>
                                <p:cTn id="515" presetID="8" presetClass="emph" presetSubtype="0" fill="hold" grpId="4" nodeType="withEffect">
                                  <p:stCondLst>
                                    <p:cond delay="0"/>
                                  </p:stCondLst>
                                  <p:childTnLst>
                                    <p:animRot by="21600000">
                                      <p:cBhvr>
                                        <p:cTn id="516" dur="5000" fill="hold"/>
                                        <p:tgtEl>
                                          <p:spTgt spid="5"/>
                                        </p:tgtEl>
                                        <p:attrNameLst>
                                          <p:attrName>r</p:attrName>
                                        </p:attrNameLst>
                                      </p:cBhvr>
                                    </p:animRot>
                                  </p:childTnLst>
                                </p:cTn>
                              </p:par>
                              <p:par>
                                <p:cTn id="517" presetID="8" presetClass="emph" presetSubtype="0" fill="hold" grpId="4" nodeType="withEffect">
                                  <p:stCondLst>
                                    <p:cond delay="0"/>
                                  </p:stCondLst>
                                  <p:childTnLst>
                                    <p:animRot by="21600000">
                                      <p:cBhvr>
                                        <p:cTn id="518" dur="5000" fill="hold"/>
                                        <p:tgtEl>
                                          <p:spTgt spid="8"/>
                                        </p:tgtEl>
                                        <p:attrNameLst>
                                          <p:attrName>r</p:attrName>
                                        </p:attrNameLst>
                                      </p:cBhvr>
                                    </p:animRot>
                                  </p:childTnLst>
                                </p:cTn>
                              </p:par>
                              <p:par>
                                <p:cTn id="519" presetID="8" presetClass="emph" presetSubtype="0" fill="hold" grpId="4" nodeType="withEffect">
                                  <p:stCondLst>
                                    <p:cond delay="0"/>
                                  </p:stCondLst>
                                  <p:childTnLst>
                                    <p:animRot by="21600000">
                                      <p:cBhvr>
                                        <p:cTn id="520" dur="5000" fill="hold"/>
                                        <p:tgtEl>
                                          <p:spTgt spid="9"/>
                                        </p:tgtEl>
                                        <p:attrNameLst>
                                          <p:attrName>r</p:attrName>
                                        </p:attrNameLst>
                                      </p:cBhvr>
                                    </p:animRot>
                                  </p:childTnLst>
                                </p:cTn>
                              </p:par>
                              <p:par>
                                <p:cTn id="521" presetID="8" presetClass="emph" presetSubtype="0" fill="hold" grpId="4" nodeType="withEffect">
                                  <p:stCondLst>
                                    <p:cond delay="0"/>
                                  </p:stCondLst>
                                  <p:childTnLst>
                                    <p:animRot by="21600000">
                                      <p:cBhvr>
                                        <p:cTn id="522" dur="5000" fill="hold"/>
                                        <p:tgtEl>
                                          <p:spTgt spid="10"/>
                                        </p:tgtEl>
                                        <p:attrNameLst>
                                          <p:attrName>r</p:attrName>
                                        </p:attrNameLst>
                                      </p:cBhvr>
                                    </p:animRot>
                                  </p:childTnLst>
                                </p:cTn>
                              </p:par>
                              <p:par>
                                <p:cTn id="523" presetID="8" presetClass="emph" presetSubtype="0" fill="hold" grpId="4" nodeType="withEffect">
                                  <p:stCondLst>
                                    <p:cond delay="0"/>
                                  </p:stCondLst>
                                  <p:childTnLst>
                                    <p:animRot by="21600000">
                                      <p:cBhvr>
                                        <p:cTn id="524" dur="5000" fill="hold"/>
                                        <p:tgtEl>
                                          <p:spTgt spid="11"/>
                                        </p:tgtEl>
                                        <p:attrNameLst>
                                          <p:attrName>r</p:attrName>
                                        </p:attrNameLst>
                                      </p:cBhvr>
                                    </p:animRot>
                                  </p:childTnLst>
                                </p:cTn>
                              </p:par>
                              <p:par>
                                <p:cTn id="525" presetID="8" presetClass="emph" presetSubtype="0" fill="hold" grpId="4" nodeType="withEffect">
                                  <p:stCondLst>
                                    <p:cond delay="0"/>
                                  </p:stCondLst>
                                  <p:childTnLst>
                                    <p:animRot by="21600000">
                                      <p:cBhvr>
                                        <p:cTn id="526" dur="5000" fill="hold"/>
                                        <p:tgtEl>
                                          <p:spTgt spid="12"/>
                                        </p:tgtEl>
                                        <p:attrNameLst>
                                          <p:attrName>r</p:attrName>
                                        </p:attrNameLst>
                                      </p:cBhvr>
                                    </p:animRot>
                                  </p:childTnLst>
                                </p:cTn>
                              </p:par>
                              <p:par>
                                <p:cTn id="527" presetID="8" presetClass="emph" presetSubtype="0" fill="hold" grpId="4" nodeType="withEffect">
                                  <p:stCondLst>
                                    <p:cond delay="0"/>
                                  </p:stCondLst>
                                  <p:childTnLst>
                                    <p:animRot by="21600000">
                                      <p:cBhvr>
                                        <p:cTn id="528" dur="5000" fill="hold"/>
                                        <p:tgtEl>
                                          <p:spTgt spid="13"/>
                                        </p:tgtEl>
                                        <p:attrNameLst>
                                          <p:attrName>r</p:attrName>
                                        </p:attrNameLst>
                                      </p:cBhvr>
                                    </p:animRot>
                                  </p:childTnLst>
                                </p:cTn>
                              </p:par>
                              <p:par>
                                <p:cTn id="529" presetID="8" presetClass="emph" presetSubtype="0" fill="hold" grpId="4" nodeType="withEffect">
                                  <p:stCondLst>
                                    <p:cond delay="0"/>
                                  </p:stCondLst>
                                  <p:childTnLst>
                                    <p:animRot by="21600000">
                                      <p:cBhvr>
                                        <p:cTn id="530" dur="5000" fill="hold"/>
                                        <p:tgtEl>
                                          <p:spTgt spid="14"/>
                                        </p:tgtEl>
                                        <p:attrNameLst>
                                          <p:attrName>r</p:attrName>
                                        </p:attrNameLst>
                                      </p:cBhvr>
                                    </p:animRot>
                                  </p:childTnLst>
                                </p:cTn>
                              </p:par>
                              <p:par>
                                <p:cTn id="531" presetID="8" presetClass="emph" presetSubtype="0" fill="hold" grpId="4" nodeType="withEffect">
                                  <p:stCondLst>
                                    <p:cond delay="0"/>
                                  </p:stCondLst>
                                  <p:childTnLst>
                                    <p:animRot by="21600000">
                                      <p:cBhvr>
                                        <p:cTn id="532" dur="5000" fill="hold"/>
                                        <p:tgtEl>
                                          <p:spTgt spid="15"/>
                                        </p:tgtEl>
                                        <p:attrNameLst>
                                          <p:attrName>r</p:attrName>
                                        </p:attrNameLst>
                                      </p:cBhvr>
                                    </p:animRot>
                                  </p:childTnLst>
                                </p:cTn>
                              </p:par>
                              <p:par>
                                <p:cTn id="533" presetID="8" presetClass="emph" presetSubtype="0" fill="hold" grpId="4" nodeType="withEffect">
                                  <p:stCondLst>
                                    <p:cond delay="0"/>
                                  </p:stCondLst>
                                  <p:childTnLst>
                                    <p:animRot by="21600000">
                                      <p:cBhvr>
                                        <p:cTn id="534" dur="5000" fill="hold"/>
                                        <p:tgtEl>
                                          <p:spTgt spid="16"/>
                                        </p:tgtEl>
                                        <p:attrNameLst>
                                          <p:attrName>r</p:attrName>
                                        </p:attrNameLst>
                                      </p:cBhvr>
                                    </p:animRot>
                                  </p:childTnLst>
                                </p:cTn>
                              </p:par>
                              <p:par>
                                <p:cTn id="535" presetID="8" presetClass="emph" presetSubtype="0" fill="hold" grpId="4" nodeType="withEffect">
                                  <p:stCondLst>
                                    <p:cond delay="0"/>
                                  </p:stCondLst>
                                  <p:childTnLst>
                                    <p:animRot by="21600000">
                                      <p:cBhvr>
                                        <p:cTn id="536" dur="5000" fill="hold"/>
                                        <p:tgtEl>
                                          <p:spTgt spid="17"/>
                                        </p:tgtEl>
                                        <p:attrNameLst>
                                          <p:attrName>r</p:attrName>
                                        </p:attrNameLst>
                                      </p:cBhvr>
                                    </p:animRot>
                                  </p:childTnLst>
                                </p:cTn>
                              </p:par>
                              <p:par>
                                <p:cTn id="537" presetID="8" presetClass="emph" presetSubtype="0" fill="hold" grpId="4" nodeType="withEffect">
                                  <p:stCondLst>
                                    <p:cond delay="0"/>
                                  </p:stCondLst>
                                  <p:childTnLst>
                                    <p:animRot by="21600000">
                                      <p:cBhvr>
                                        <p:cTn id="538" dur="5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5000" fill="hold"/>
                                        <p:tgtEl>
                                          <p:spTgt spid="19"/>
                                        </p:tgtEl>
                                        <p:attrNameLst>
                                          <p:attrName>r</p:attrName>
                                        </p:attrNameLst>
                                      </p:cBhvr>
                                    </p:animRot>
                                  </p:childTnLst>
                                </p:cTn>
                              </p:par>
                              <p:par>
                                <p:cTn id="541" presetID="8" presetClass="emph" presetSubtype="0" fill="hold" grpId="4" nodeType="withEffect">
                                  <p:stCondLst>
                                    <p:cond delay="0"/>
                                  </p:stCondLst>
                                  <p:childTnLst>
                                    <p:animRot by="21600000">
                                      <p:cBhvr>
                                        <p:cTn id="542" dur="5000" fill="hold"/>
                                        <p:tgtEl>
                                          <p:spTgt spid="20"/>
                                        </p:tgtEl>
                                        <p:attrNameLst>
                                          <p:attrName>r</p:attrName>
                                        </p:attrNameLst>
                                      </p:cBhvr>
                                    </p:animRot>
                                  </p:childTnLst>
                                </p:cTn>
                              </p:par>
                              <p:par>
                                <p:cTn id="543" presetID="8" presetClass="emph" presetSubtype="0" fill="hold" grpId="4" nodeType="withEffect">
                                  <p:stCondLst>
                                    <p:cond delay="0"/>
                                  </p:stCondLst>
                                  <p:childTnLst>
                                    <p:animRot by="21600000">
                                      <p:cBhvr>
                                        <p:cTn id="544" dur="5000" fill="hold"/>
                                        <p:tgtEl>
                                          <p:spTgt spid="21"/>
                                        </p:tgtEl>
                                        <p:attrNameLst>
                                          <p:attrName>r</p:attrName>
                                        </p:attrNameLst>
                                      </p:cBhvr>
                                    </p:animRot>
                                  </p:childTnLst>
                                </p:cTn>
                              </p:par>
                              <p:par>
                                <p:cTn id="545" presetID="8" presetClass="emph" presetSubtype="0" fill="hold" grpId="4" nodeType="withEffect">
                                  <p:stCondLst>
                                    <p:cond delay="0"/>
                                  </p:stCondLst>
                                  <p:childTnLst>
                                    <p:animRot by="21600000">
                                      <p:cBhvr>
                                        <p:cTn id="546" dur="5000" fill="hold"/>
                                        <p:tgtEl>
                                          <p:spTgt spid="22"/>
                                        </p:tgtEl>
                                        <p:attrNameLst>
                                          <p:attrName>r</p:attrName>
                                        </p:attrNameLst>
                                      </p:cBhvr>
                                    </p:animRot>
                                  </p:childTnLst>
                                </p:cTn>
                              </p:par>
                              <p:par>
                                <p:cTn id="547" presetID="8" presetClass="emph" presetSubtype="0" fill="hold" grpId="4" nodeType="withEffect">
                                  <p:stCondLst>
                                    <p:cond delay="0"/>
                                  </p:stCondLst>
                                  <p:childTnLst>
                                    <p:animRot by="21600000">
                                      <p:cBhvr>
                                        <p:cTn id="548" dur="5000" fill="hold"/>
                                        <p:tgtEl>
                                          <p:spTgt spid="23"/>
                                        </p:tgtEl>
                                        <p:attrNameLst>
                                          <p:attrName>r</p:attrName>
                                        </p:attrNameLst>
                                      </p:cBhvr>
                                    </p:animRot>
                                  </p:childTnLst>
                                </p:cTn>
                              </p:par>
                              <p:par>
                                <p:cTn id="549" presetID="8" presetClass="emph" presetSubtype="0" fill="hold" grpId="4" nodeType="withEffect">
                                  <p:stCondLst>
                                    <p:cond delay="0"/>
                                  </p:stCondLst>
                                  <p:childTnLst>
                                    <p:animRot by="21600000">
                                      <p:cBhvr>
                                        <p:cTn id="550" dur="5000" fill="hold"/>
                                        <p:tgtEl>
                                          <p:spTgt spid="24"/>
                                        </p:tgtEl>
                                        <p:attrNameLst>
                                          <p:attrName>r</p:attrName>
                                        </p:attrNameLst>
                                      </p:cBhvr>
                                    </p:animRot>
                                  </p:childTnLst>
                                </p:cTn>
                              </p:par>
                              <p:par>
                                <p:cTn id="551" presetID="8" presetClass="emph" presetSubtype="0" fill="hold" grpId="4" nodeType="withEffect">
                                  <p:stCondLst>
                                    <p:cond delay="0"/>
                                  </p:stCondLst>
                                  <p:childTnLst>
                                    <p:animRot by="-21600000">
                                      <p:cBhvr>
                                        <p:cTn id="552" dur="5000" fill="hold"/>
                                        <p:tgtEl>
                                          <p:spTgt spid="7"/>
                                        </p:tgtEl>
                                        <p:attrNameLst>
                                          <p:attrName>r</p:attrName>
                                        </p:attrNameLst>
                                      </p:cBhvr>
                                    </p:animRot>
                                  </p:childTnLst>
                                </p:cTn>
                              </p:par>
                              <p:par>
                                <p:cTn id="553" presetID="8" presetClass="emph" presetSubtype="0" fill="hold" grpId="4" nodeType="withEffect">
                                  <p:stCondLst>
                                    <p:cond delay="0"/>
                                  </p:stCondLst>
                                  <p:childTnLst>
                                    <p:animRot by="-21600000">
                                      <p:cBhvr>
                                        <p:cTn id="554" dur="5000" fill="hold"/>
                                        <p:tgtEl>
                                          <p:spTgt spid="31"/>
                                        </p:tgtEl>
                                        <p:attrNameLst>
                                          <p:attrName>r</p:attrName>
                                        </p:attrNameLst>
                                      </p:cBhvr>
                                    </p:animRot>
                                  </p:childTnLst>
                                </p:cTn>
                              </p:par>
                              <p:par>
                                <p:cTn id="555" presetID="8" presetClass="emph" presetSubtype="0" fill="hold" grpId="4" nodeType="withEffect">
                                  <p:stCondLst>
                                    <p:cond delay="0"/>
                                  </p:stCondLst>
                                  <p:childTnLst>
                                    <p:animRot by="-21600000">
                                      <p:cBhvr>
                                        <p:cTn id="556" dur="5000" fill="hold"/>
                                        <p:tgtEl>
                                          <p:spTgt spid="32"/>
                                        </p:tgtEl>
                                        <p:attrNameLst>
                                          <p:attrName>r</p:attrName>
                                        </p:attrNameLst>
                                      </p:cBhvr>
                                    </p:animRot>
                                  </p:childTnLst>
                                </p:cTn>
                              </p:par>
                              <p:par>
                                <p:cTn id="557" presetID="8" presetClass="emph" presetSubtype="0" fill="hold" grpId="4" nodeType="withEffect">
                                  <p:stCondLst>
                                    <p:cond delay="0"/>
                                  </p:stCondLst>
                                  <p:childTnLst>
                                    <p:animRot by="-21600000">
                                      <p:cBhvr>
                                        <p:cTn id="558" dur="5000" fill="hold"/>
                                        <p:tgtEl>
                                          <p:spTgt spid="33"/>
                                        </p:tgtEl>
                                        <p:attrNameLst>
                                          <p:attrName>r</p:attrName>
                                        </p:attrNameLst>
                                      </p:cBhvr>
                                    </p:animRot>
                                  </p:childTnLst>
                                </p:cTn>
                              </p:par>
                              <p:par>
                                <p:cTn id="559" presetID="8" presetClass="emph" presetSubtype="0" fill="hold" grpId="4" nodeType="withEffect">
                                  <p:stCondLst>
                                    <p:cond delay="0"/>
                                  </p:stCondLst>
                                  <p:childTnLst>
                                    <p:animRot by="-21600000">
                                      <p:cBhvr>
                                        <p:cTn id="560" dur="5000" fill="hold"/>
                                        <p:tgtEl>
                                          <p:spTgt spid="34"/>
                                        </p:tgtEl>
                                        <p:attrNameLst>
                                          <p:attrName>r</p:attrName>
                                        </p:attrNameLst>
                                      </p:cBhvr>
                                    </p:animRot>
                                  </p:childTnLst>
                                </p:cTn>
                              </p:par>
                              <p:par>
                                <p:cTn id="561" presetID="8" presetClass="emph" presetSubtype="0" fill="hold" grpId="4" nodeType="withEffect">
                                  <p:stCondLst>
                                    <p:cond delay="0"/>
                                  </p:stCondLst>
                                  <p:childTnLst>
                                    <p:animRot by="-21600000">
                                      <p:cBhvr>
                                        <p:cTn id="562" dur="5000" fill="hold"/>
                                        <p:tgtEl>
                                          <p:spTgt spid="35"/>
                                        </p:tgtEl>
                                        <p:attrNameLst>
                                          <p:attrName>r</p:attrName>
                                        </p:attrNameLst>
                                      </p:cBhvr>
                                    </p:animRot>
                                  </p:childTnLst>
                                </p:cTn>
                              </p:par>
                              <p:par>
                                <p:cTn id="563" presetID="8" presetClass="emph" presetSubtype="0" fill="hold" grpId="4" nodeType="withEffect">
                                  <p:stCondLst>
                                    <p:cond delay="0"/>
                                  </p:stCondLst>
                                  <p:childTnLst>
                                    <p:animRot by="-21600000">
                                      <p:cBhvr>
                                        <p:cTn id="564" dur="5000" fill="hold"/>
                                        <p:tgtEl>
                                          <p:spTgt spid="36"/>
                                        </p:tgtEl>
                                        <p:attrNameLst>
                                          <p:attrName>r</p:attrName>
                                        </p:attrNameLst>
                                      </p:cBhvr>
                                    </p:animRot>
                                  </p:childTnLst>
                                </p:cTn>
                              </p:par>
                              <p:par>
                                <p:cTn id="565" presetID="8" presetClass="emph" presetSubtype="0" fill="hold" grpId="4" nodeType="withEffect">
                                  <p:stCondLst>
                                    <p:cond delay="0"/>
                                  </p:stCondLst>
                                  <p:childTnLst>
                                    <p:animRot by="-21600000">
                                      <p:cBhvr>
                                        <p:cTn id="566" dur="5000" fill="hold"/>
                                        <p:tgtEl>
                                          <p:spTgt spid="37"/>
                                        </p:tgtEl>
                                        <p:attrNameLst>
                                          <p:attrName>r</p:attrName>
                                        </p:attrNameLst>
                                      </p:cBhvr>
                                    </p:animRot>
                                  </p:childTnLst>
                                </p:cTn>
                              </p:par>
                              <p:par>
                                <p:cTn id="567" presetID="8" presetClass="emph" presetSubtype="0" fill="hold" grpId="4" nodeType="withEffect">
                                  <p:stCondLst>
                                    <p:cond delay="0"/>
                                  </p:stCondLst>
                                  <p:childTnLst>
                                    <p:animRot by="-21600000">
                                      <p:cBhvr>
                                        <p:cTn id="568" dur="5000" fill="hold"/>
                                        <p:tgtEl>
                                          <p:spTgt spid="38"/>
                                        </p:tgtEl>
                                        <p:attrNameLst>
                                          <p:attrName>r</p:attrName>
                                        </p:attrNameLst>
                                      </p:cBhvr>
                                    </p:animRot>
                                  </p:childTnLst>
                                </p:cTn>
                              </p:par>
                              <p:par>
                                <p:cTn id="569" presetID="8" presetClass="emph" presetSubtype="0" fill="hold" grpId="4" nodeType="withEffect">
                                  <p:stCondLst>
                                    <p:cond delay="0"/>
                                  </p:stCondLst>
                                  <p:childTnLst>
                                    <p:animRot by="-21600000">
                                      <p:cBhvr>
                                        <p:cTn id="570" dur="5000" fill="hold"/>
                                        <p:tgtEl>
                                          <p:spTgt spid="39"/>
                                        </p:tgtEl>
                                        <p:attrNameLst>
                                          <p:attrName>r</p:attrName>
                                        </p:attrNameLst>
                                      </p:cBhvr>
                                    </p:animRot>
                                  </p:childTnLst>
                                </p:cTn>
                              </p:par>
                              <p:par>
                                <p:cTn id="571" presetID="8" presetClass="emph" presetSubtype="0" fill="hold" grpId="4" nodeType="withEffect">
                                  <p:stCondLst>
                                    <p:cond delay="0"/>
                                  </p:stCondLst>
                                  <p:childTnLst>
                                    <p:animRot by="-21600000">
                                      <p:cBhvr>
                                        <p:cTn id="572" dur="5000" fill="hold"/>
                                        <p:tgtEl>
                                          <p:spTgt spid="40"/>
                                        </p:tgtEl>
                                        <p:attrNameLst>
                                          <p:attrName>r</p:attrName>
                                        </p:attrNameLst>
                                      </p:cBhvr>
                                    </p:animRot>
                                  </p:childTnLst>
                                </p:cTn>
                              </p:par>
                              <p:par>
                                <p:cTn id="573" presetID="8" presetClass="emph" presetSubtype="0" fill="hold" grpId="4" nodeType="withEffect">
                                  <p:stCondLst>
                                    <p:cond delay="0"/>
                                  </p:stCondLst>
                                  <p:childTnLst>
                                    <p:animRot by="-21600000">
                                      <p:cBhvr>
                                        <p:cTn id="574" dur="5000" fill="hold"/>
                                        <p:tgtEl>
                                          <p:spTgt spid="41"/>
                                        </p:tgtEl>
                                        <p:attrNameLst>
                                          <p:attrName>r</p:attrName>
                                        </p:attrNameLst>
                                      </p:cBhvr>
                                    </p:animRot>
                                  </p:childTnLst>
                                </p:cTn>
                              </p:par>
                              <p:par>
                                <p:cTn id="575" presetID="8" presetClass="emph" presetSubtype="0" fill="hold" grpId="4" nodeType="withEffect">
                                  <p:stCondLst>
                                    <p:cond delay="0"/>
                                  </p:stCondLst>
                                  <p:childTnLst>
                                    <p:animRot by="-21600000">
                                      <p:cBhvr>
                                        <p:cTn id="576" dur="5000" fill="hold"/>
                                        <p:tgtEl>
                                          <p:spTgt spid="42"/>
                                        </p:tgtEl>
                                        <p:attrNameLst>
                                          <p:attrName>r</p:attrName>
                                        </p:attrNameLst>
                                      </p:cBhvr>
                                    </p:animRot>
                                  </p:childTnLst>
                                </p:cTn>
                              </p:par>
                              <p:par>
                                <p:cTn id="577" presetID="8" presetClass="emph" presetSubtype="0" fill="hold" grpId="4" nodeType="withEffect">
                                  <p:stCondLst>
                                    <p:cond delay="0"/>
                                  </p:stCondLst>
                                  <p:childTnLst>
                                    <p:animRot by="-21600000">
                                      <p:cBhvr>
                                        <p:cTn id="578" dur="5000" fill="hold"/>
                                        <p:tgtEl>
                                          <p:spTgt spid="43"/>
                                        </p:tgtEl>
                                        <p:attrNameLst>
                                          <p:attrName>r</p:attrName>
                                        </p:attrNameLst>
                                      </p:cBhvr>
                                    </p:animRot>
                                  </p:childTnLst>
                                </p:cTn>
                              </p:par>
                              <p:par>
                                <p:cTn id="579" presetID="8" presetClass="emph" presetSubtype="0" fill="hold" grpId="4" nodeType="withEffect">
                                  <p:stCondLst>
                                    <p:cond delay="0"/>
                                  </p:stCondLst>
                                  <p:childTnLst>
                                    <p:animRot by="-21600000">
                                      <p:cBhvr>
                                        <p:cTn id="580" dur="5000" fill="hold"/>
                                        <p:tgtEl>
                                          <p:spTgt spid="44"/>
                                        </p:tgtEl>
                                        <p:attrNameLst>
                                          <p:attrName>r</p:attrName>
                                        </p:attrNameLst>
                                      </p:cBhvr>
                                    </p:animRot>
                                  </p:childTnLst>
                                </p:cTn>
                              </p:par>
                              <p:par>
                                <p:cTn id="581" presetID="8" presetClass="emph" presetSubtype="0" fill="hold" grpId="4" nodeType="withEffect">
                                  <p:stCondLst>
                                    <p:cond delay="0"/>
                                  </p:stCondLst>
                                  <p:childTnLst>
                                    <p:animRot by="-21600000">
                                      <p:cBhvr>
                                        <p:cTn id="582" dur="5000" fill="hold"/>
                                        <p:tgtEl>
                                          <p:spTgt spid="45"/>
                                        </p:tgtEl>
                                        <p:attrNameLst>
                                          <p:attrName>r</p:attrName>
                                        </p:attrNameLst>
                                      </p:cBhvr>
                                    </p:animRot>
                                  </p:childTnLst>
                                </p:cTn>
                              </p:par>
                              <p:par>
                                <p:cTn id="583" presetID="8" presetClass="emph" presetSubtype="0" fill="hold" grpId="4" nodeType="withEffect">
                                  <p:stCondLst>
                                    <p:cond delay="0"/>
                                  </p:stCondLst>
                                  <p:childTnLst>
                                    <p:animRot by="-21600000">
                                      <p:cBhvr>
                                        <p:cTn id="584" dur="5000" fill="hold"/>
                                        <p:tgtEl>
                                          <p:spTgt spid="46"/>
                                        </p:tgtEl>
                                        <p:attrNameLst>
                                          <p:attrName>r</p:attrName>
                                        </p:attrNameLst>
                                      </p:cBhvr>
                                    </p:animRot>
                                  </p:childTnLst>
                                </p:cTn>
                              </p:par>
                              <p:par>
                                <p:cTn id="585" presetID="8" presetClass="emph" presetSubtype="0" fill="hold" grpId="4" nodeType="withEffect">
                                  <p:stCondLst>
                                    <p:cond delay="0"/>
                                  </p:stCondLst>
                                  <p:childTnLst>
                                    <p:animRot by="-21600000">
                                      <p:cBhvr>
                                        <p:cTn id="586" dur="5000" fill="hold"/>
                                        <p:tgtEl>
                                          <p:spTgt spid="47"/>
                                        </p:tgtEl>
                                        <p:attrNameLst>
                                          <p:attrName>r</p:attrName>
                                        </p:attrNameLst>
                                      </p:cBhvr>
                                    </p:animRot>
                                  </p:childTnLst>
                                </p:cTn>
                              </p:par>
                              <p:par>
                                <p:cTn id="587" presetID="8" presetClass="emph" presetSubtype="0" fill="hold" grpId="4" nodeType="withEffect">
                                  <p:stCondLst>
                                    <p:cond delay="0"/>
                                  </p:stCondLst>
                                  <p:childTnLst>
                                    <p:animRot by="-21600000">
                                      <p:cBhvr>
                                        <p:cTn id="588" dur="5000" fill="hold"/>
                                        <p:tgtEl>
                                          <p:spTgt spid="48"/>
                                        </p:tgtEl>
                                        <p:attrNameLst>
                                          <p:attrName>r</p:attrName>
                                        </p:attrNameLst>
                                      </p:cBhvr>
                                    </p:animRot>
                                  </p:childTnLst>
                                </p:cTn>
                              </p:par>
                              <p:par>
                                <p:cTn id="589" presetID="8" presetClass="emph" presetSubtype="0" fill="hold" grpId="4" nodeType="withEffect">
                                  <p:stCondLst>
                                    <p:cond delay="0"/>
                                  </p:stCondLst>
                                  <p:childTnLst>
                                    <p:animRot by="-21600000">
                                      <p:cBhvr>
                                        <p:cTn id="590" dur="5000" fill="hold"/>
                                        <p:tgtEl>
                                          <p:spTgt spid="49"/>
                                        </p:tgtEl>
                                        <p:attrNameLst>
                                          <p:attrName>r</p:attrName>
                                        </p:attrNameLst>
                                      </p:cBhvr>
                                    </p:animRot>
                                  </p:childTnLst>
                                </p:cTn>
                              </p:par>
                              <p:par>
                                <p:cTn id="591" presetID="8" presetClass="emph" presetSubtype="0" fill="hold" grpId="4" nodeType="withEffect">
                                  <p:stCondLst>
                                    <p:cond delay="0"/>
                                  </p:stCondLst>
                                  <p:childTnLst>
                                    <p:animRot by="-21600000">
                                      <p:cBhvr>
                                        <p:cTn id="592" dur="5000" fill="hold"/>
                                        <p:tgtEl>
                                          <p:spTgt spid="50"/>
                                        </p:tgtEl>
                                        <p:attrNameLst>
                                          <p:attrName>r</p:attrName>
                                        </p:attrNameLst>
                                      </p:cBhvr>
                                    </p:animRot>
                                  </p:childTnLst>
                                </p:cTn>
                              </p:par>
                              <p:par>
                                <p:cTn id="593" presetID="23" presetClass="entr" presetSubtype="288" fill="hold" nodeType="withEffect">
                                  <p:stCondLst>
                                    <p:cond delay="0"/>
                                  </p:stCondLst>
                                  <p:childTnLst>
                                    <p:set>
                                      <p:cBhvr>
                                        <p:cTn id="594" dur="1" fill="hold">
                                          <p:stCondLst>
                                            <p:cond delay="0"/>
                                          </p:stCondLst>
                                        </p:cTn>
                                        <p:tgtEl>
                                          <p:spTgt spid="4"/>
                                        </p:tgtEl>
                                        <p:attrNameLst>
                                          <p:attrName>style.visibility</p:attrName>
                                        </p:attrNameLst>
                                      </p:cBhvr>
                                      <p:to>
                                        <p:strVal val="visible"/>
                                      </p:to>
                                    </p:set>
                                    <p:anim calcmode="lin" valueType="num">
                                      <p:cBhvr>
                                        <p:cTn id="595" dur="5000" fill="hold"/>
                                        <p:tgtEl>
                                          <p:spTgt spid="4"/>
                                        </p:tgtEl>
                                        <p:attrNameLst>
                                          <p:attrName>ppt_w</p:attrName>
                                        </p:attrNameLst>
                                      </p:cBhvr>
                                      <p:tavLst>
                                        <p:tav tm="0">
                                          <p:val>
                                            <p:strVal val="4/3*#ppt_w"/>
                                          </p:val>
                                        </p:tav>
                                        <p:tav tm="100000">
                                          <p:val>
                                            <p:strVal val="#ppt_w"/>
                                          </p:val>
                                        </p:tav>
                                      </p:tavLst>
                                    </p:anim>
                                    <p:anim calcmode="lin" valueType="num">
                                      <p:cBhvr>
                                        <p:cTn id="596" dur="5000" fill="hold"/>
                                        <p:tgtEl>
                                          <p:spTgt spid="4"/>
                                        </p:tgtEl>
                                        <p:attrNameLst>
                                          <p:attrName>ppt_h</p:attrName>
                                        </p:attrNameLst>
                                      </p:cBhvr>
                                      <p:tavLst>
                                        <p:tav tm="0">
                                          <p:val>
                                            <p:strVal val="4/3*#ppt_h"/>
                                          </p:val>
                                        </p:tav>
                                        <p:tav tm="100000">
                                          <p:val>
                                            <p:strVal val="#ppt_h"/>
                                          </p:val>
                                        </p:tav>
                                      </p:tavLst>
                                    </p:anim>
                                  </p:childTnLst>
                                </p:cTn>
                              </p:par>
                              <p:par>
                                <p:cTn id="597" presetID="16" presetClass="entr" presetSubtype="42" fill="hold" nodeType="withEffect">
                                  <p:stCondLst>
                                    <p:cond delay="0"/>
                                  </p:stCondLst>
                                  <p:childTnLst>
                                    <p:set>
                                      <p:cBhvr>
                                        <p:cTn id="598" dur="1" fill="hold">
                                          <p:stCondLst>
                                            <p:cond delay="0"/>
                                          </p:stCondLst>
                                        </p:cTn>
                                        <p:tgtEl>
                                          <p:spTgt spid="4"/>
                                        </p:tgtEl>
                                        <p:attrNameLst>
                                          <p:attrName>style.visibility</p:attrName>
                                        </p:attrNameLst>
                                      </p:cBhvr>
                                      <p:to>
                                        <p:strVal val="visible"/>
                                      </p:to>
                                    </p:set>
                                    <p:animEffect transition="in" filter="barn(outHorizontal)">
                                      <p:cBhvr>
                                        <p:cTn id="59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4" name="3 Imagen" descr="0.jpg"/>
          <p:cNvPicPr>
            <a:picLocks noChangeAspect="1"/>
          </p:cNvPicPr>
          <p:nvPr/>
        </p:nvPicPr>
        <p:blipFill>
          <a:blip r:embed="rId2"/>
          <a:stretch>
            <a:fillRect/>
          </a:stretch>
        </p:blipFill>
        <p:spPr>
          <a:xfrm>
            <a:off x="1828800" y="0"/>
            <a:ext cx="5486400" cy="6858000"/>
          </a:xfrm>
          <a:prstGeom prst="rect">
            <a:avLst/>
          </a:prstGeom>
          <a:noFill/>
          <a:ln w="28575">
            <a:noFill/>
          </a:ln>
        </p:spPr>
      </p:pic>
      <p:sp>
        <p:nvSpPr>
          <p:cNvPr id="5" name="4 Anillo"/>
          <p:cNvSpPr/>
          <p:nvPr/>
        </p:nvSpPr>
        <p:spPr>
          <a:xfrm>
            <a:off x="1285852" y="0"/>
            <a:ext cx="6858048" cy="6858000"/>
          </a:xfrm>
          <a:prstGeom prst="donut">
            <a:avLst>
              <a:gd name="adj" fmla="val 6588"/>
            </a:avLst>
          </a:prstGeom>
          <a:noFill/>
          <a:ln w="28575">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000232" y="785794"/>
            <a:ext cx="5357850" cy="5357850"/>
          </a:xfrm>
          <a:prstGeom prst="donut">
            <a:avLst>
              <a:gd name="adj" fmla="val 6588"/>
            </a:avLst>
          </a:prstGeom>
          <a:noFill/>
          <a:ln w="28575">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643174" y="1643050"/>
            <a:ext cx="4071966" cy="3867176"/>
          </a:xfrm>
          <a:prstGeom prst="donut">
            <a:avLst>
              <a:gd name="adj" fmla="val 7968"/>
            </a:avLst>
          </a:prstGeom>
          <a:noFill/>
          <a:ln w="28575">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214678" y="2214554"/>
            <a:ext cx="2938482" cy="2847996"/>
          </a:xfrm>
          <a:prstGeom prst="donut">
            <a:avLst>
              <a:gd name="adj" fmla="val 10906"/>
            </a:avLst>
          </a:prstGeom>
          <a:noFill/>
          <a:ln w="28575">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86182" y="2786058"/>
            <a:ext cx="1804998" cy="1776426"/>
          </a:xfrm>
          <a:prstGeom prst="donut">
            <a:avLst>
              <a:gd name="adj" fmla="val 15322"/>
            </a:avLst>
          </a:prstGeom>
          <a:noFill/>
          <a:ln w="28575">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5" presetClass="exit" presetSubtype="0"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 dur="1" fill="hold">
                                          <p:stCondLst>
                                            <p:cond delay="4999"/>
                                          </p:stCondLst>
                                        </p:cTn>
                                        <p:tgtEl>
                                          <p:spTgt spid="5"/>
                                        </p:tgtEl>
                                        <p:attrNameLst>
                                          <p:attrName>style.visibility</p:attrName>
                                        </p:attrNameLst>
                                      </p:cBhvr>
                                      <p:to>
                                        <p:strVal val="hidden"/>
                                      </p:to>
                                    </p:set>
                                  </p:childTnLst>
                                </p:cTn>
                              </p:par>
                              <p:par>
                                <p:cTn id="14" presetID="15" presetClass="exit" presetSubtype="0" fill="hold" grpId="0" nodeType="withEffect">
                                  <p:stCondLst>
                                    <p:cond delay="0"/>
                                  </p:stCondLst>
                                  <p:childTnLst>
                                    <p:anim calcmode="lin" valueType="num">
                                      <p:cBhvr>
                                        <p:cTn id="15" dur="6000"/>
                                        <p:tgtEl>
                                          <p:spTgt spid="6"/>
                                        </p:tgtEl>
                                        <p:attrNameLst>
                                          <p:attrName>ppt_w</p:attrName>
                                        </p:attrNameLst>
                                      </p:cBhvr>
                                      <p:tavLst>
                                        <p:tav tm="0">
                                          <p:val>
                                            <p:strVal val="ppt_w"/>
                                          </p:val>
                                        </p:tav>
                                        <p:tav tm="100000">
                                          <p:val>
                                            <p:fltVal val="0"/>
                                          </p:val>
                                        </p:tav>
                                      </p:tavLst>
                                    </p:anim>
                                    <p:anim calcmode="lin" valueType="num">
                                      <p:cBhvr>
                                        <p:cTn id="16" dur="6000"/>
                                        <p:tgtEl>
                                          <p:spTgt spid="6"/>
                                        </p:tgtEl>
                                        <p:attrNameLst>
                                          <p:attrName>ppt_h</p:attrName>
                                        </p:attrNameLst>
                                      </p:cBhvr>
                                      <p:tavLst>
                                        <p:tav tm="0">
                                          <p:val>
                                            <p:strVal val="ppt_h"/>
                                          </p:val>
                                        </p:tav>
                                        <p:tav tm="100000">
                                          <p:val>
                                            <p:fltVal val="0"/>
                                          </p:val>
                                        </p:tav>
                                      </p:tavLst>
                                    </p:anim>
                                    <p:anim calcmode="lin" valueType="num">
                                      <p:cBhvr>
                                        <p:cTn id="17" dur="6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 dur="6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9" dur="1" fill="hold">
                                          <p:stCondLst>
                                            <p:cond delay="5999"/>
                                          </p:stCondLst>
                                        </p:cTn>
                                        <p:tgtEl>
                                          <p:spTgt spid="6"/>
                                        </p:tgtEl>
                                        <p:attrNameLst>
                                          <p:attrName>style.visibility</p:attrName>
                                        </p:attrNameLst>
                                      </p:cBhvr>
                                      <p:to>
                                        <p:strVal val="hidden"/>
                                      </p:to>
                                    </p:set>
                                  </p:childTnLst>
                                </p:cTn>
                              </p:par>
                              <p:par>
                                <p:cTn id="20" presetID="15" presetClass="exit" presetSubtype="0" fill="hold" grpId="0" nodeType="withEffect">
                                  <p:stCondLst>
                                    <p:cond delay="0"/>
                                  </p:stCondLst>
                                  <p:childTnLst>
                                    <p:anim calcmode="lin" valueType="num">
                                      <p:cBhvr>
                                        <p:cTn id="21" dur="7000"/>
                                        <p:tgtEl>
                                          <p:spTgt spid="7"/>
                                        </p:tgtEl>
                                        <p:attrNameLst>
                                          <p:attrName>ppt_w</p:attrName>
                                        </p:attrNameLst>
                                      </p:cBhvr>
                                      <p:tavLst>
                                        <p:tav tm="0">
                                          <p:val>
                                            <p:strVal val="ppt_w"/>
                                          </p:val>
                                        </p:tav>
                                        <p:tav tm="100000">
                                          <p:val>
                                            <p:fltVal val="0"/>
                                          </p:val>
                                        </p:tav>
                                      </p:tavLst>
                                    </p:anim>
                                    <p:anim calcmode="lin" valueType="num">
                                      <p:cBhvr>
                                        <p:cTn id="22" dur="7000"/>
                                        <p:tgtEl>
                                          <p:spTgt spid="7"/>
                                        </p:tgtEl>
                                        <p:attrNameLst>
                                          <p:attrName>ppt_h</p:attrName>
                                        </p:attrNameLst>
                                      </p:cBhvr>
                                      <p:tavLst>
                                        <p:tav tm="0">
                                          <p:val>
                                            <p:strVal val="ppt_h"/>
                                          </p:val>
                                        </p:tav>
                                        <p:tav tm="100000">
                                          <p:val>
                                            <p:fltVal val="0"/>
                                          </p:val>
                                        </p:tav>
                                      </p:tavLst>
                                    </p:anim>
                                    <p:anim calcmode="lin" valueType="num">
                                      <p:cBhvr>
                                        <p:cTn id="23" dur="7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4" dur="7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 dur="1" fill="hold">
                                          <p:stCondLst>
                                            <p:cond delay="6999"/>
                                          </p:stCondLst>
                                        </p:cTn>
                                        <p:tgtEl>
                                          <p:spTgt spid="7"/>
                                        </p:tgtEl>
                                        <p:attrNameLst>
                                          <p:attrName>style.visibility</p:attrName>
                                        </p:attrNameLst>
                                      </p:cBhvr>
                                      <p:to>
                                        <p:strVal val="hidden"/>
                                      </p:to>
                                    </p:set>
                                  </p:childTnLst>
                                </p:cTn>
                              </p:par>
                              <p:par>
                                <p:cTn id="26" presetID="15" presetClass="exit" presetSubtype="0" fill="hold" grpId="0" nodeType="withEffect">
                                  <p:stCondLst>
                                    <p:cond delay="0"/>
                                  </p:stCondLst>
                                  <p:childTnLst>
                                    <p:anim calcmode="lin" valueType="num">
                                      <p:cBhvr>
                                        <p:cTn id="27" dur="8000"/>
                                        <p:tgtEl>
                                          <p:spTgt spid="8"/>
                                        </p:tgtEl>
                                        <p:attrNameLst>
                                          <p:attrName>ppt_w</p:attrName>
                                        </p:attrNameLst>
                                      </p:cBhvr>
                                      <p:tavLst>
                                        <p:tav tm="0">
                                          <p:val>
                                            <p:strVal val="ppt_w"/>
                                          </p:val>
                                        </p:tav>
                                        <p:tav tm="100000">
                                          <p:val>
                                            <p:fltVal val="0"/>
                                          </p:val>
                                        </p:tav>
                                      </p:tavLst>
                                    </p:anim>
                                    <p:anim calcmode="lin" valueType="num">
                                      <p:cBhvr>
                                        <p:cTn id="28" dur="8000"/>
                                        <p:tgtEl>
                                          <p:spTgt spid="8"/>
                                        </p:tgtEl>
                                        <p:attrNameLst>
                                          <p:attrName>ppt_h</p:attrName>
                                        </p:attrNameLst>
                                      </p:cBhvr>
                                      <p:tavLst>
                                        <p:tav tm="0">
                                          <p:val>
                                            <p:strVal val="ppt_h"/>
                                          </p:val>
                                        </p:tav>
                                        <p:tav tm="100000">
                                          <p:val>
                                            <p:fltVal val="0"/>
                                          </p:val>
                                        </p:tav>
                                      </p:tavLst>
                                    </p:anim>
                                    <p:anim calcmode="lin" valueType="num">
                                      <p:cBhvr>
                                        <p:cTn id="29" dur="8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8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7999"/>
                                          </p:stCondLst>
                                        </p:cTn>
                                        <p:tgtEl>
                                          <p:spTgt spid="8"/>
                                        </p:tgtEl>
                                        <p:attrNameLst>
                                          <p:attrName>style.visibility</p:attrName>
                                        </p:attrNameLst>
                                      </p:cBhvr>
                                      <p:to>
                                        <p:strVal val="hidden"/>
                                      </p:to>
                                    </p:set>
                                  </p:childTnLst>
                                </p:cTn>
                              </p:par>
                              <p:par>
                                <p:cTn id="32" presetID="15" presetClass="exit" presetSubtype="0" fill="hold" grpId="0" nodeType="withEffect">
                                  <p:stCondLst>
                                    <p:cond delay="0"/>
                                  </p:stCondLst>
                                  <p:childTnLst>
                                    <p:anim calcmode="lin" valueType="num">
                                      <p:cBhvr>
                                        <p:cTn id="33" dur="9000"/>
                                        <p:tgtEl>
                                          <p:spTgt spid="9"/>
                                        </p:tgtEl>
                                        <p:attrNameLst>
                                          <p:attrName>ppt_w</p:attrName>
                                        </p:attrNameLst>
                                      </p:cBhvr>
                                      <p:tavLst>
                                        <p:tav tm="0">
                                          <p:val>
                                            <p:strVal val="ppt_w"/>
                                          </p:val>
                                        </p:tav>
                                        <p:tav tm="100000">
                                          <p:val>
                                            <p:fltVal val="0"/>
                                          </p:val>
                                        </p:tav>
                                      </p:tavLst>
                                    </p:anim>
                                    <p:anim calcmode="lin" valueType="num">
                                      <p:cBhvr>
                                        <p:cTn id="34" dur="9000"/>
                                        <p:tgtEl>
                                          <p:spTgt spid="9"/>
                                        </p:tgtEl>
                                        <p:attrNameLst>
                                          <p:attrName>ppt_h</p:attrName>
                                        </p:attrNameLst>
                                      </p:cBhvr>
                                      <p:tavLst>
                                        <p:tav tm="0">
                                          <p:val>
                                            <p:strVal val="ppt_h"/>
                                          </p:val>
                                        </p:tav>
                                        <p:tav tm="100000">
                                          <p:val>
                                            <p:fltVal val="0"/>
                                          </p:val>
                                        </p:tav>
                                      </p:tavLst>
                                    </p:anim>
                                    <p:anim calcmode="lin" valueType="num">
                                      <p:cBhvr>
                                        <p:cTn id="35" dur="9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6" dur="9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7" dur="1" fill="hold">
                                          <p:stCondLst>
                                            <p:cond delay="8999"/>
                                          </p:stCondLst>
                                        </p:cTn>
                                        <p:tgtEl>
                                          <p:spTgt spid="9"/>
                                        </p:tgtEl>
                                        <p:attrNameLst>
                                          <p:attrName>style.visibility</p:attrName>
                                        </p:attrNameLst>
                                      </p:cBhvr>
                                      <p:to>
                                        <p:strVal val="hidden"/>
                                      </p:to>
                                    </p:set>
                                  </p:childTnLst>
                                </p:cTn>
                              </p:par>
                              <p:par>
                                <p:cTn id="38" presetID="52"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Scale>
                                      <p:cBhvr>
                                        <p:cTn id="40" dur="8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8000" decel="50000" fill="hold">
                                          <p:stCondLst>
                                            <p:cond delay="0"/>
                                          </p:stCondLst>
                                        </p:cTn>
                                        <p:tgtEl>
                                          <p:spTgt spid="4"/>
                                        </p:tgtEl>
                                        <p:attrNameLst>
                                          <p:attrName>ppt_x</p:attrName>
                                          <p:attrName>ppt_y</p:attrName>
                                        </p:attrNameLst>
                                      </p:cBhvr>
                                    </p:animMotion>
                                    <p:animEffect transition="in" filter="fade">
                                      <p:cBhvr>
                                        <p:cTn id="42"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C2814"/>
          </a:solidFill>
        </p:spPr>
        <p:txBody>
          <a:bodyPr/>
          <a:lstStyle/>
          <a:p>
            <a:endParaRPr lang="es-ES" dirty="0"/>
          </a:p>
        </p:txBody>
      </p:sp>
      <p:pic>
        <p:nvPicPr>
          <p:cNvPr id="4" name="3 Imagen" descr="0(11).jpg"/>
          <p:cNvPicPr>
            <a:picLocks noChangeAspect="1"/>
          </p:cNvPicPr>
          <p:nvPr/>
        </p:nvPicPr>
        <p:blipFill>
          <a:blip r:embed="rId2"/>
          <a:stretch>
            <a:fillRect/>
          </a:stretch>
        </p:blipFill>
        <p:spPr>
          <a:xfrm>
            <a:off x="1142976" y="0"/>
            <a:ext cx="6757541" cy="6858000"/>
          </a:xfrm>
          <a:prstGeom prst="rect">
            <a:avLst/>
          </a:prstGeom>
        </p:spPr>
      </p:pic>
      <p:sp>
        <p:nvSpPr>
          <p:cNvPr id="5" name="4 Anillo"/>
          <p:cNvSpPr/>
          <p:nvPr/>
        </p:nvSpPr>
        <p:spPr>
          <a:xfrm>
            <a:off x="285720" y="0"/>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85720" y="50004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20" y="1142984"/>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85720" y="1714488"/>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20" y="2357430"/>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20" y="300037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20" y="3643314"/>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5720" y="4286256"/>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20" y="4929198"/>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85720" y="550070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7929586" y="0"/>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929586" y="50004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929586" y="1142984"/>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929586" y="1714488"/>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929586" y="2357430"/>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929586" y="300037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929586" y="3643314"/>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929586" y="4286256"/>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929586" y="4929198"/>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929586" y="550070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2" presetClass="entr" presetSubtype="2"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3000" fill="hold"/>
                                        <p:tgtEl>
                                          <p:spTgt spid="15"/>
                                        </p:tgtEl>
                                        <p:attrNameLst>
                                          <p:attrName>ppt_x</p:attrName>
                                        </p:attrNameLst>
                                      </p:cBhvr>
                                      <p:tavLst>
                                        <p:tav tm="0">
                                          <p:val>
                                            <p:strVal val="1+#ppt_w/2"/>
                                          </p:val>
                                        </p:tav>
                                        <p:tav tm="100000">
                                          <p:val>
                                            <p:strVal val="#ppt_x"/>
                                          </p:val>
                                        </p:tav>
                                      </p:tavLst>
                                    </p:anim>
                                    <p:anim calcmode="lin" valueType="num">
                                      <p:cBhvr additive="base">
                                        <p:cTn id="71" dur="3000" fill="hold"/>
                                        <p:tgtEl>
                                          <p:spTgt spid="15"/>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3000" fill="hold"/>
                                        <p:tgtEl>
                                          <p:spTgt spid="16"/>
                                        </p:tgtEl>
                                        <p:attrNameLst>
                                          <p:attrName>ppt_x</p:attrName>
                                        </p:attrNameLst>
                                      </p:cBhvr>
                                      <p:tavLst>
                                        <p:tav tm="0">
                                          <p:val>
                                            <p:strVal val="1+#ppt_w/2"/>
                                          </p:val>
                                        </p:tav>
                                        <p:tav tm="100000">
                                          <p:val>
                                            <p:strVal val="#ppt_x"/>
                                          </p:val>
                                        </p:tav>
                                      </p:tavLst>
                                    </p:anim>
                                    <p:anim calcmode="lin" valueType="num">
                                      <p:cBhvr additive="base">
                                        <p:cTn id="75" dur="3000" fill="hold"/>
                                        <p:tgtEl>
                                          <p:spTgt spid="16"/>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3000" fill="hold"/>
                                        <p:tgtEl>
                                          <p:spTgt spid="17"/>
                                        </p:tgtEl>
                                        <p:attrNameLst>
                                          <p:attrName>ppt_x</p:attrName>
                                        </p:attrNameLst>
                                      </p:cBhvr>
                                      <p:tavLst>
                                        <p:tav tm="0">
                                          <p:val>
                                            <p:strVal val="1+#ppt_w/2"/>
                                          </p:val>
                                        </p:tav>
                                        <p:tav tm="100000">
                                          <p:val>
                                            <p:strVal val="#ppt_x"/>
                                          </p:val>
                                        </p:tav>
                                      </p:tavLst>
                                    </p:anim>
                                    <p:anim calcmode="lin" valueType="num">
                                      <p:cBhvr additive="base">
                                        <p:cTn id="79" dur="3000" fill="hold"/>
                                        <p:tgtEl>
                                          <p:spTgt spid="17"/>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0" fill="hold"/>
                                        <p:tgtEl>
                                          <p:spTgt spid="18"/>
                                        </p:tgtEl>
                                        <p:attrNameLst>
                                          <p:attrName>ppt_x</p:attrName>
                                        </p:attrNameLst>
                                      </p:cBhvr>
                                      <p:tavLst>
                                        <p:tav tm="0">
                                          <p:val>
                                            <p:strVal val="1+#ppt_w/2"/>
                                          </p:val>
                                        </p:tav>
                                        <p:tav tm="100000">
                                          <p:val>
                                            <p:strVal val="#ppt_x"/>
                                          </p:val>
                                        </p:tav>
                                      </p:tavLst>
                                    </p:anim>
                                    <p:anim calcmode="lin" valueType="num">
                                      <p:cBhvr additive="base">
                                        <p:cTn id="83" dur="3000" fill="hold"/>
                                        <p:tgtEl>
                                          <p:spTgt spid="18"/>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3000" fill="hold"/>
                                        <p:tgtEl>
                                          <p:spTgt spid="19"/>
                                        </p:tgtEl>
                                        <p:attrNameLst>
                                          <p:attrName>ppt_x</p:attrName>
                                        </p:attrNameLst>
                                      </p:cBhvr>
                                      <p:tavLst>
                                        <p:tav tm="0">
                                          <p:val>
                                            <p:strVal val="1+#ppt_w/2"/>
                                          </p:val>
                                        </p:tav>
                                        <p:tav tm="100000">
                                          <p:val>
                                            <p:strVal val="#ppt_x"/>
                                          </p:val>
                                        </p:tav>
                                      </p:tavLst>
                                    </p:anim>
                                    <p:anim calcmode="lin" valueType="num">
                                      <p:cBhvr additive="base">
                                        <p:cTn id="87" dur="3000" fill="hold"/>
                                        <p:tgtEl>
                                          <p:spTgt spid="19"/>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3000" fill="hold"/>
                                        <p:tgtEl>
                                          <p:spTgt spid="20"/>
                                        </p:tgtEl>
                                        <p:attrNameLst>
                                          <p:attrName>ppt_x</p:attrName>
                                        </p:attrNameLst>
                                      </p:cBhvr>
                                      <p:tavLst>
                                        <p:tav tm="0">
                                          <p:val>
                                            <p:strVal val="1+#ppt_w/2"/>
                                          </p:val>
                                        </p:tav>
                                        <p:tav tm="100000">
                                          <p:val>
                                            <p:strVal val="#ppt_x"/>
                                          </p:val>
                                        </p:tav>
                                      </p:tavLst>
                                    </p:anim>
                                    <p:anim calcmode="lin" valueType="num">
                                      <p:cBhvr additive="base">
                                        <p:cTn id="91" dur="3000" fill="hold"/>
                                        <p:tgtEl>
                                          <p:spTgt spid="2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3000" fill="hold"/>
                                        <p:tgtEl>
                                          <p:spTgt spid="21"/>
                                        </p:tgtEl>
                                        <p:attrNameLst>
                                          <p:attrName>ppt_x</p:attrName>
                                        </p:attrNameLst>
                                      </p:cBhvr>
                                      <p:tavLst>
                                        <p:tav tm="0">
                                          <p:val>
                                            <p:strVal val="1+#ppt_w/2"/>
                                          </p:val>
                                        </p:tav>
                                        <p:tav tm="100000">
                                          <p:val>
                                            <p:strVal val="#ppt_x"/>
                                          </p:val>
                                        </p:tav>
                                      </p:tavLst>
                                    </p:anim>
                                    <p:anim calcmode="lin" valueType="num">
                                      <p:cBhvr additive="base">
                                        <p:cTn id="95" dur="3000" fill="hold"/>
                                        <p:tgtEl>
                                          <p:spTgt spid="21"/>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2"/>
                                        </p:tgtEl>
                                        <p:attrNameLst>
                                          <p:attrName>style.visibility</p:attrName>
                                        </p:attrNameLst>
                                      </p:cBhvr>
                                      <p:to>
                                        <p:strVal val="visible"/>
                                      </p:to>
                                    </p:set>
                                    <p:anim calcmode="lin" valueType="num">
                                      <p:cBhvr additive="base">
                                        <p:cTn id="98" dur="3000" fill="hold"/>
                                        <p:tgtEl>
                                          <p:spTgt spid="22"/>
                                        </p:tgtEl>
                                        <p:attrNameLst>
                                          <p:attrName>ppt_x</p:attrName>
                                        </p:attrNameLst>
                                      </p:cBhvr>
                                      <p:tavLst>
                                        <p:tav tm="0">
                                          <p:val>
                                            <p:strVal val="1+#ppt_w/2"/>
                                          </p:val>
                                        </p:tav>
                                        <p:tav tm="100000">
                                          <p:val>
                                            <p:strVal val="#ppt_x"/>
                                          </p:val>
                                        </p:tav>
                                      </p:tavLst>
                                    </p:anim>
                                    <p:anim calcmode="lin" valueType="num">
                                      <p:cBhvr additive="base">
                                        <p:cTn id="99" dur="3000" fill="hold"/>
                                        <p:tgtEl>
                                          <p:spTgt spid="22"/>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3000" fill="hold"/>
                                        <p:tgtEl>
                                          <p:spTgt spid="23"/>
                                        </p:tgtEl>
                                        <p:attrNameLst>
                                          <p:attrName>ppt_x</p:attrName>
                                        </p:attrNameLst>
                                      </p:cBhvr>
                                      <p:tavLst>
                                        <p:tav tm="0">
                                          <p:val>
                                            <p:strVal val="1+#ppt_w/2"/>
                                          </p:val>
                                        </p:tav>
                                        <p:tav tm="100000">
                                          <p:val>
                                            <p:strVal val="#ppt_x"/>
                                          </p:val>
                                        </p:tav>
                                      </p:tavLst>
                                    </p:anim>
                                    <p:anim calcmode="lin" valueType="num">
                                      <p:cBhvr additive="base">
                                        <p:cTn id="103" dur="3000" fill="hold"/>
                                        <p:tgtEl>
                                          <p:spTgt spid="23"/>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4"/>
                                        </p:tgtEl>
                                        <p:attrNameLst>
                                          <p:attrName>style.visibility</p:attrName>
                                        </p:attrNameLst>
                                      </p:cBhvr>
                                      <p:to>
                                        <p:strVal val="visible"/>
                                      </p:to>
                                    </p:set>
                                    <p:anim calcmode="lin" valueType="num">
                                      <p:cBhvr additive="base">
                                        <p:cTn id="106" dur="3000" fill="hold"/>
                                        <p:tgtEl>
                                          <p:spTgt spid="24"/>
                                        </p:tgtEl>
                                        <p:attrNameLst>
                                          <p:attrName>ppt_x</p:attrName>
                                        </p:attrNameLst>
                                      </p:cBhvr>
                                      <p:tavLst>
                                        <p:tav tm="0">
                                          <p:val>
                                            <p:strVal val="1+#ppt_w/2"/>
                                          </p:val>
                                        </p:tav>
                                        <p:tav tm="100000">
                                          <p:val>
                                            <p:strVal val="#ppt_x"/>
                                          </p:val>
                                        </p:tav>
                                      </p:tavLst>
                                    </p:anim>
                                    <p:anim calcmode="lin" valueType="num">
                                      <p:cBhvr additive="base">
                                        <p:cTn id="107" dur="3000" fill="hold"/>
                                        <p:tgtEl>
                                          <p:spTgt spid="24"/>
                                        </p:tgtEl>
                                        <p:attrNameLst>
                                          <p:attrName>ppt_y</p:attrName>
                                        </p:attrNameLst>
                                      </p:cBhvr>
                                      <p:tavLst>
                                        <p:tav tm="0">
                                          <p:val>
                                            <p:strVal val="#ppt_y"/>
                                          </p:val>
                                        </p:tav>
                                        <p:tav tm="100000">
                                          <p:val>
                                            <p:strVal val="#ppt_y"/>
                                          </p:val>
                                        </p:tav>
                                      </p:tavLst>
                                    </p:anim>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6"/>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7"/>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8"/>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9"/>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1"/>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2"/>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D6B19C"/>
              </a:gs>
              <a:gs pos="30000">
                <a:srgbClr val="D49E6C"/>
              </a:gs>
              <a:gs pos="70000">
                <a:srgbClr val="A65528"/>
              </a:gs>
              <a:gs pos="100000">
                <a:srgbClr val="663012"/>
              </a:gs>
            </a:gsLst>
            <a:lin ang="5400000" scaled="0"/>
          </a:gradFill>
        </p:spPr>
        <p:txBody>
          <a:bodyPr/>
          <a:lstStyle/>
          <a:p>
            <a:endParaRPr lang="es-ES" dirty="0"/>
          </a:p>
        </p:txBody>
      </p:sp>
      <p:pic>
        <p:nvPicPr>
          <p:cNvPr id="4" name="3 Imagen" descr="0(38).jpg"/>
          <p:cNvPicPr>
            <a:picLocks noChangeAspect="1"/>
          </p:cNvPicPr>
          <p:nvPr/>
        </p:nvPicPr>
        <p:blipFill>
          <a:blip r:embed="rId2"/>
          <a:stretch>
            <a:fillRect/>
          </a:stretch>
        </p:blipFill>
        <p:spPr>
          <a:xfrm>
            <a:off x="-1" y="0"/>
            <a:ext cx="9194733" cy="6858000"/>
          </a:xfrm>
          <a:prstGeom prst="rect">
            <a:avLst/>
          </a:prstGeom>
        </p:spPr>
      </p:pic>
      <p:sp>
        <p:nvSpPr>
          <p:cNvPr id="5" name="4 Anillo"/>
          <p:cNvSpPr/>
          <p:nvPr/>
        </p:nvSpPr>
        <p:spPr>
          <a:xfrm>
            <a:off x="2285984" y="0"/>
            <a:ext cx="4572032" cy="6858000"/>
          </a:xfrm>
          <a:prstGeom prst="donut">
            <a:avLst>
              <a:gd name="adj" fmla="val 1798"/>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714612" y="0"/>
            <a:ext cx="3776690" cy="6858000"/>
          </a:xfrm>
          <a:prstGeom prst="donut">
            <a:avLst>
              <a:gd name="adj" fmla="val 2286"/>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71802" y="0"/>
            <a:ext cx="3133748" cy="6858000"/>
          </a:xfrm>
          <a:prstGeom prst="donut">
            <a:avLst>
              <a:gd name="adj" fmla="val 2962"/>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428992" y="0"/>
            <a:ext cx="2419368" cy="6858000"/>
          </a:xfrm>
          <a:prstGeom prst="donut">
            <a:avLst>
              <a:gd name="adj" fmla="val 3974"/>
            </a:avLst>
          </a:prstGeom>
          <a:solidFill>
            <a:srgbClr val="EDDBC9"/>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86182" y="0"/>
            <a:ext cx="1714512" cy="6858000"/>
          </a:xfrm>
          <a:prstGeom prst="donut">
            <a:avLst>
              <a:gd name="adj" fmla="val 3974"/>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071934" y="0"/>
            <a:ext cx="1143008" cy="6858000"/>
          </a:xfrm>
          <a:prstGeom prst="donut">
            <a:avLst>
              <a:gd name="adj" fmla="val 6125"/>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358346" cy="7786718"/>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xit" presetSubtype="10" fill="hold" grpId="0"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6000"/>
                                        <p:tgtEl>
                                          <p:spTgt spid="6"/>
                                        </p:tgtEl>
                                        <p:attrNameLst>
                                          <p:attrName>ppt_h</p:attrName>
                                        </p:attrNameLst>
                                      </p:cBhvr>
                                      <p:tavLst>
                                        <p:tav tm="0">
                                          <p:val>
                                            <p:strVal val="ppt_h"/>
                                          </p:val>
                                        </p:tav>
                                        <p:tav tm="100000">
                                          <p:val>
                                            <p:strVal val="ppt_h"/>
                                          </p:val>
                                        </p:tav>
                                      </p:tavLst>
                                    </p:anim>
                                    <p:anim calcmode="lin" valueType="num">
                                      <p:cBhvr>
                                        <p:cTn id="14" dur="6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5999"/>
                                          </p:stCondLst>
                                        </p:cTn>
                                        <p:tgtEl>
                                          <p:spTgt spid="6"/>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7000"/>
                                        <p:tgtEl>
                                          <p:spTgt spid="7"/>
                                        </p:tgtEl>
                                        <p:attrNameLst>
                                          <p:attrName>ppt_h</p:attrName>
                                        </p:attrNameLst>
                                      </p:cBhvr>
                                      <p:tavLst>
                                        <p:tav tm="0">
                                          <p:val>
                                            <p:strVal val="ppt_h"/>
                                          </p:val>
                                        </p:tav>
                                        <p:tav tm="100000">
                                          <p:val>
                                            <p:strVal val="ppt_h"/>
                                          </p:val>
                                        </p:tav>
                                      </p:tavLst>
                                    </p:anim>
                                    <p:anim calcmode="lin" valueType="num">
                                      <p:cBhvr>
                                        <p:cTn id="18" dur="7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6999"/>
                                          </p:stCondLst>
                                        </p:cTn>
                                        <p:tgtEl>
                                          <p:spTgt spid="7"/>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8000"/>
                                        <p:tgtEl>
                                          <p:spTgt spid="8"/>
                                        </p:tgtEl>
                                        <p:attrNameLst>
                                          <p:attrName>ppt_h</p:attrName>
                                        </p:attrNameLst>
                                      </p:cBhvr>
                                      <p:tavLst>
                                        <p:tav tm="0">
                                          <p:val>
                                            <p:strVal val="ppt_h"/>
                                          </p:val>
                                        </p:tav>
                                        <p:tav tm="100000">
                                          <p:val>
                                            <p:strVal val="ppt_h"/>
                                          </p:val>
                                        </p:tav>
                                      </p:tavLst>
                                    </p:anim>
                                    <p:anim calcmode="lin" valueType="num">
                                      <p:cBhvr>
                                        <p:cTn id="22" dur="8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7999"/>
                                          </p:stCondLst>
                                        </p:cTn>
                                        <p:tgtEl>
                                          <p:spTgt spid="8"/>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9000"/>
                                        <p:tgtEl>
                                          <p:spTgt spid="9"/>
                                        </p:tgtEl>
                                        <p:attrNameLst>
                                          <p:attrName>ppt_h</p:attrName>
                                        </p:attrNameLst>
                                      </p:cBhvr>
                                      <p:tavLst>
                                        <p:tav tm="0">
                                          <p:val>
                                            <p:strVal val="ppt_h"/>
                                          </p:val>
                                        </p:tav>
                                        <p:tav tm="100000">
                                          <p:val>
                                            <p:strVal val="ppt_h"/>
                                          </p:val>
                                        </p:tav>
                                      </p:tavLst>
                                    </p:anim>
                                    <p:anim calcmode="lin" valueType="num">
                                      <p:cBhvr>
                                        <p:cTn id="26" dur="9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8999"/>
                                          </p:stCondLst>
                                        </p:cTn>
                                        <p:tgtEl>
                                          <p:spTgt spid="9"/>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10000"/>
                                        <p:tgtEl>
                                          <p:spTgt spid="10"/>
                                        </p:tgtEl>
                                        <p:attrNameLst>
                                          <p:attrName>ppt_h</p:attrName>
                                        </p:attrNameLst>
                                      </p:cBhvr>
                                      <p:tavLst>
                                        <p:tav tm="0">
                                          <p:val>
                                            <p:strVal val="ppt_h"/>
                                          </p:val>
                                        </p:tav>
                                        <p:tav tm="100000">
                                          <p:val>
                                            <p:strVal val="ppt_h"/>
                                          </p:val>
                                        </p:tav>
                                      </p:tavLst>
                                    </p:anim>
                                    <p:anim calcmode="lin" valueType="num">
                                      <p:cBhvr>
                                        <p:cTn id="30" dur="10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9999"/>
                                          </p:stCondLst>
                                        </p:cTn>
                                        <p:tgtEl>
                                          <p:spTgt spid="10"/>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9000" fill="hold"/>
                                        <p:tgtEl>
                                          <p:spTgt spid="4"/>
                                        </p:tgtEl>
                                        <p:attrNameLst>
                                          <p:attrName>ppt_w</p:attrName>
                                        </p:attrNameLst>
                                      </p:cBhvr>
                                      <p:tavLst>
                                        <p:tav tm="0">
                                          <p:val>
                                            <p:strVal val="4/3*#ppt_w"/>
                                          </p:val>
                                        </p:tav>
                                        <p:tav tm="100000">
                                          <p:val>
                                            <p:strVal val="#ppt_w"/>
                                          </p:val>
                                        </p:tav>
                                      </p:tavLst>
                                    </p:anim>
                                    <p:anim calcmode="lin" valueType="num">
                                      <p:cBhvr>
                                        <p:cTn id="35" dur="9000" fill="hold"/>
                                        <p:tgtEl>
                                          <p:spTgt spid="4"/>
                                        </p:tgtEl>
                                        <p:attrNameLst>
                                          <p:attrName>ppt_h</p:attrName>
                                        </p:attrNameLst>
                                      </p:cBhvr>
                                      <p:tavLst>
                                        <p:tav tm="0">
                                          <p:val>
                                            <p:strVal val="4/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jpg"/>
          <p:cNvPicPr>
            <a:picLocks noChangeAspect="1"/>
          </p:cNvPicPr>
          <p:nvPr/>
        </p:nvPicPr>
        <p:blipFill>
          <a:blip r:embed="rId2"/>
          <a:stretch>
            <a:fillRect/>
          </a:stretch>
        </p:blipFill>
        <p:spPr>
          <a:xfrm>
            <a:off x="2143108" y="0"/>
            <a:ext cx="4857784" cy="6858000"/>
          </a:xfrm>
          <a:prstGeom prst="rect">
            <a:avLst/>
          </a:prstGeom>
          <a:scene3d>
            <a:camera prst="orthographicFront"/>
            <a:lightRig rig="threePt" dir="t"/>
          </a:scene3d>
          <a:sp3d>
            <a:bevelT prst="angle"/>
          </a:sp3d>
        </p:spPr>
      </p:pic>
      <p:sp>
        <p:nvSpPr>
          <p:cNvPr id="5" name="4 Rectángulo"/>
          <p:cNvSpPr/>
          <p:nvPr/>
        </p:nvSpPr>
        <p:spPr>
          <a:xfrm>
            <a:off x="0" y="0"/>
            <a:ext cx="2143108" cy="6858000"/>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00892" y="0"/>
            <a:ext cx="2143108" cy="6858000"/>
          </a:xfrm>
          <a:prstGeom prst="rect">
            <a:avLst/>
          </a:prstGeom>
          <a:gradFill flip="none" rotWithShape="1">
            <a:gsLst>
              <a:gs pos="0">
                <a:srgbClr val="663300"/>
              </a:gs>
              <a:gs pos="30000">
                <a:srgbClr val="D49E6C"/>
              </a:gs>
              <a:gs pos="70000">
                <a:srgbClr val="A65528"/>
              </a:gs>
              <a:gs pos="100000">
                <a:srgbClr val="66301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03536">
            <a:off x="546537" y="546544"/>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03536">
            <a:off x="546536" y="1118048"/>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903536">
            <a:off x="546537" y="1903866"/>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8903536">
            <a:off x="546536" y="2475370"/>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8903536">
            <a:off x="546537" y="3261188"/>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8903536">
            <a:off x="546536" y="3832692"/>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8903536">
            <a:off x="546537" y="4618510"/>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8903536">
            <a:off x="546536" y="5190014"/>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8903536">
            <a:off x="546536" y="5975831"/>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Lágrima"/>
          <p:cNvSpPr/>
          <p:nvPr/>
        </p:nvSpPr>
        <p:spPr>
          <a:xfrm rot="18903536">
            <a:off x="7690337" y="546545"/>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Lágrima"/>
          <p:cNvSpPr/>
          <p:nvPr/>
        </p:nvSpPr>
        <p:spPr>
          <a:xfrm rot="18903536">
            <a:off x="7690336" y="1118049"/>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Lágrima"/>
          <p:cNvSpPr/>
          <p:nvPr/>
        </p:nvSpPr>
        <p:spPr>
          <a:xfrm rot="18903536">
            <a:off x="7690337" y="1903867"/>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Lágrima"/>
          <p:cNvSpPr/>
          <p:nvPr/>
        </p:nvSpPr>
        <p:spPr>
          <a:xfrm rot="18903536">
            <a:off x="7690336" y="2475371"/>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Lágrima"/>
          <p:cNvSpPr/>
          <p:nvPr/>
        </p:nvSpPr>
        <p:spPr>
          <a:xfrm rot="18903536">
            <a:off x="7690337" y="3261189"/>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Lágrima"/>
          <p:cNvSpPr/>
          <p:nvPr/>
        </p:nvSpPr>
        <p:spPr>
          <a:xfrm rot="18903536">
            <a:off x="7690336" y="3832693"/>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Lágrima"/>
          <p:cNvSpPr/>
          <p:nvPr/>
        </p:nvSpPr>
        <p:spPr>
          <a:xfrm rot="18903536">
            <a:off x="7690337" y="4618511"/>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Lágrima"/>
          <p:cNvSpPr/>
          <p:nvPr/>
        </p:nvSpPr>
        <p:spPr>
          <a:xfrm rot="18903536">
            <a:off x="7690336" y="5190015"/>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Lágrima"/>
          <p:cNvSpPr/>
          <p:nvPr/>
        </p:nvSpPr>
        <p:spPr>
          <a:xfrm rot="18903536">
            <a:off x="7690336" y="5975832"/>
            <a:ext cx="914400" cy="914400"/>
          </a:xfrm>
          <a:prstGeom prst="teardrop">
            <a:avLst>
              <a:gd name="adj" fmla="val 146265"/>
            </a:avLst>
          </a:prstGeom>
          <a:gradFill flip="none" rotWithShape="1">
            <a:gsLst>
              <a:gs pos="25000">
                <a:srgbClr val="3C2814">
                  <a:alpha val="51000"/>
                </a:srgbClr>
              </a:gs>
              <a:gs pos="50000">
                <a:srgbClr val="DFDBC7">
                  <a:shade val="67500"/>
                  <a:satMod val="115000"/>
                </a:srgbClr>
              </a:gs>
              <a:gs pos="100000">
                <a:srgbClr val="DFDBC7">
                  <a:shade val="100000"/>
                  <a:satMod val="115000"/>
                </a:srgbClr>
              </a:gs>
            </a:gsLst>
            <a:path path="circle">
              <a:fillToRect l="50000" t="50000" r="50000" b="50000"/>
            </a:path>
            <a:tileRect/>
          </a:gradFill>
          <a:ln w="19050">
            <a:solidFill>
              <a:srgbClr val="AD73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0"/>
                                        </p:tgtEl>
                                        <p:attrNameLst>
                                          <p:attrName>style.opacity</p:attrName>
                                        </p:attrNameLst>
                                      </p:cBhvr>
                                      <p:to>
                                        <p:strVal val="0"/>
                                      </p:to>
                                    </p:set>
                                    <p:animEffect filter="image" prLst="opacity: 0">
                                      <p:cBhvr rctx="IE">
                                        <p:cTn id="7" dur="indefinite"/>
                                        <p:tgtEl>
                                          <p:spTgt spid="6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ppt_x"/>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8" presetClass="emph" presetSubtype="0" fill="hold" grpId="1" nodeType="withEffect">
                                  <p:stCondLst>
                                    <p:cond delay="0"/>
                                  </p:stCondLst>
                                  <p:childTnLst>
                                    <p:animRot by="21600000">
                                      <p:cBhvr>
                                        <p:cTn id="17" dur="3000" fill="hold"/>
                                        <p:tgtEl>
                                          <p:spTgt spid="7"/>
                                        </p:tgtEl>
                                        <p:attrNameLst>
                                          <p:attrName>r</p:attrName>
                                        </p:attrNameLst>
                                      </p:cBhvr>
                                    </p:animRot>
                                  </p:childTnLst>
                                </p:cTn>
                              </p:par>
                              <p:par>
                                <p:cTn id="18" presetID="8" presetClass="emph" presetSubtype="0" fill="hold" grpId="1" nodeType="withEffect">
                                  <p:stCondLst>
                                    <p:cond delay="0"/>
                                  </p:stCondLst>
                                  <p:childTnLst>
                                    <p:animRot by="21600000">
                                      <p:cBhvr>
                                        <p:cTn id="19" dur="3000" fill="hold"/>
                                        <p:tgtEl>
                                          <p:spTgt spid="10"/>
                                        </p:tgtEl>
                                        <p:attrNameLst>
                                          <p:attrName>r</p:attrName>
                                        </p:attrNameLst>
                                      </p:cBhvr>
                                    </p:animRot>
                                  </p:childTnLst>
                                </p:cTn>
                              </p:par>
                              <p:par>
                                <p:cTn id="20" presetID="42"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3000"/>
                                        <p:tgtEl>
                                          <p:spTgt spid="4"/>
                                        </p:tgtEl>
                                      </p:cBhvr>
                                    </p:animEffect>
                                    <p:anim calcmode="lin" valueType="num">
                                      <p:cBhvr>
                                        <p:cTn id="23" dur="3000" fill="hold"/>
                                        <p:tgtEl>
                                          <p:spTgt spid="4"/>
                                        </p:tgtEl>
                                        <p:attrNameLst>
                                          <p:attrName>ppt_x</p:attrName>
                                        </p:attrNameLst>
                                      </p:cBhvr>
                                      <p:tavLst>
                                        <p:tav tm="0">
                                          <p:val>
                                            <p:strVal val="#ppt_x"/>
                                          </p:val>
                                        </p:tav>
                                        <p:tav tm="100000">
                                          <p:val>
                                            <p:strVal val="#ppt_x"/>
                                          </p:val>
                                        </p:tav>
                                      </p:tavLst>
                                    </p:anim>
                                    <p:anim calcmode="lin" valueType="num">
                                      <p:cBhvr>
                                        <p:cTn id="24" dur="3000" fill="hold"/>
                                        <p:tgtEl>
                                          <p:spTgt spid="4"/>
                                        </p:tgtEl>
                                        <p:attrNameLst>
                                          <p:attrName>ppt_y</p:attrName>
                                        </p:attrNameLst>
                                      </p:cBhvr>
                                      <p:tavLst>
                                        <p:tav tm="0">
                                          <p:val>
                                            <p:strVal val="#ppt_y+.1"/>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3000" fill="hold"/>
                                        <p:tgtEl>
                                          <p:spTgt spid="25"/>
                                        </p:tgtEl>
                                        <p:attrNameLst>
                                          <p:attrName>ppt_x</p:attrName>
                                        </p:attrNameLst>
                                      </p:cBhvr>
                                      <p:tavLst>
                                        <p:tav tm="0">
                                          <p:val>
                                            <p:strVal val="#ppt_x"/>
                                          </p:val>
                                        </p:tav>
                                        <p:tav tm="100000">
                                          <p:val>
                                            <p:strVal val="#ppt_x"/>
                                          </p:val>
                                        </p:tav>
                                      </p:tavLst>
                                    </p:anim>
                                    <p:anim calcmode="lin" valueType="num">
                                      <p:cBhvr additive="base">
                                        <p:cTn id="28" dur="3000" fill="hold"/>
                                        <p:tgtEl>
                                          <p:spTgt spid="2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3000" fill="hold"/>
                                        <p:tgtEl>
                                          <p:spTgt spid="26"/>
                                        </p:tgtEl>
                                        <p:attrNameLst>
                                          <p:attrName>ppt_x</p:attrName>
                                        </p:attrNameLst>
                                      </p:cBhvr>
                                      <p:tavLst>
                                        <p:tav tm="0">
                                          <p:val>
                                            <p:strVal val="#ppt_x"/>
                                          </p:val>
                                        </p:tav>
                                        <p:tav tm="100000">
                                          <p:val>
                                            <p:strVal val="#ppt_x"/>
                                          </p:val>
                                        </p:tav>
                                      </p:tavLst>
                                    </p:anim>
                                    <p:anim calcmode="lin" valueType="num">
                                      <p:cBhvr additive="base">
                                        <p:cTn id="32" dur="3000" fill="hold"/>
                                        <p:tgtEl>
                                          <p:spTgt spid="26"/>
                                        </p:tgtEl>
                                        <p:attrNameLst>
                                          <p:attrName>ppt_y</p:attrName>
                                        </p:attrNameLst>
                                      </p:cBhvr>
                                      <p:tavLst>
                                        <p:tav tm="0">
                                          <p:val>
                                            <p:strVal val="1+#ppt_h/2"/>
                                          </p:val>
                                        </p:tav>
                                        <p:tav tm="100000">
                                          <p:val>
                                            <p:strVal val="#ppt_y"/>
                                          </p:val>
                                        </p:tav>
                                      </p:tavLst>
                                    </p:anim>
                                  </p:childTnLst>
                                </p:cTn>
                              </p:par>
                              <p:par>
                                <p:cTn id="33" presetID="8" presetClass="emph" presetSubtype="0" fill="hold" grpId="1" nodeType="withEffect">
                                  <p:stCondLst>
                                    <p:cond delay="0"/>
                                  </p:stCondLst>
                                  <p:childTnLst>
                                    <p:animRot by="21600000">
                                      <p:cBhvr>
                                        <p:cTn id="34" dur="3000" fill="hold"/>
                                        <p:tgtEl>
                                          <p:spTgt spid="25"/>
                                        </p:tgtEl>
                                        <p:attrNameLst>
                                          <p:attrName>r</p:attrName>
                                        </p:attrNameLst>
                                      </p:cBhvr>
                                    </p:animRot>
                                  </p:childTnLst>
                                </p:cTn>
                              </p:par>
                              <p:par>
                                <p:cTn id="35" presetID="8" presetClass="emph" presetSubtype="0" fill="hold" grpId="1" nodeType="withEffect">
                                  <p:stCondLst>
                                    <p:cond delay="0"/>
                                  </p:stCondLst>
                                  <p:childTnLst>
                                    <p:animRot by="21600000">
                                      <p:cBhvr>
                                        <p:cTn id="36" dur="3000" fill="hold"/>
                                        <p:tgtEl>
                                          <p:spTgt spid="26"/>
                                        </p:tgtEl>
                                        <p:attrNameLst>
                                          <p:attrName>r</p:attrName>
                                        </p:attrNameLst>
                                      </p:cBhvr>
                                    </p:animRot>
                                  </p:childTnLst>
                                </p:cTn>
                              </p:par>
                              <p:par>
                                <p:cTn id="37" presetID="2" presetClass="entr" presetSubtype="4"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ppt_x"/>
                                          </p:val>
                                        </p:tav>
                                        <p:tav tm="100000">
                                          <p:val>
                                            <p:strVal val="#ppt_x"/>
                                          </p:val>
                                        </p:tav>
                                      </p:tavLst>
                                    </p:anim>
                                    <p:anim calcmode="lin" valueType="num">
                                      <p:cBhvr additive="base">
                                        <p:cTn id="40" dur="30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ppt_x"/>
                                          </p:val>
                                        </p:tav>
                                        <p:tav tm="100000">
                                          <p:val>
                                            <p:strVal val="#ppt_x"/>
                                          </p:val>
                                        </p:tav>
                                      </p:tavLst>
                                    </p:anim>
                                    <p:anim calcmode="lin" valueType="num">
                                      <p:cBhvr additive="base">
                                        <p:cTn id="44" dur="3000" fill="hold"/>
                                        <p:tgtEl>
                                          <p:spTgt spid="28"/>
                                        </p:tgtEl>
                                        <p:attrNameLst>
                                          <p:attrName>ppt_y</p:attrName>
                                        </p:attrNameLst>
                                      </p:cBhvr>
                                      <p:tavLst>
                                        <p:tav tm="0">
                                          <p:val>
                                            <p:strVal val="1+#ppt_h/2"/>
                                          </p:val>
                                        </p:tav>
                                        <p:tav tm="100000">
                                          <p:val>
                                            <p:strVal val="#ppt_y"/>
                                          </p:val>
                                        </p:tav>
                                      </p:tavLst>
                                    </p:anim>
                                  </p:childTnLst>
                                </p:cTn>
                              </p:par>
                              <p:par>
                                <p:cTn id="45" presetID="8" presetClass="emph" presetSubtype="0" fill="hold" grpId="1" nodeType="withEffect">
                                  <p:stCondLst>
                                    <p:cond delay="0"/>
                                  </p:stCondLst>
                                  <p:childTnLst>
                                    <p:animRot by="21600000">
                                      <p:cBhvr>
                                        <p:cTn id="46" dur="3000" fill="hold"/>
                                        <p:tgtEl>
                                          <p:spTgt spid="27"/>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28"/>
                                        </p:tgtEl>
                                        <p:attrNameLst>
                                          <p:attrName>r</p:attrName>
                                        </p:attrNameLst>
                                      </p:cBhvr>
                                    </p:animRot>
                                  </p:childTnLst>
                                </p:cTn>
                              </p:par>
                              <p:par>
                                <p:cTn id="49" presetID="2" presetClass="entr" presetSubtype="4"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3000" fill="hold"/>
                                        <p:tgtEl>
                                          <p:spTgt spid="29"/>
                                        </p:tgtEl>
                                        <p:attrNameLst>
                                          <p:attrName>ppt_x</p:attrName>
                                        </p:attrNameLst>
                                      </p:cBhvr>
                                      <p:tavLst>
                                        <p:tav tm="0">
                                          <p:val>
                                            <p:strVal val="#ppt_x"/>
                                          </p:val>
                                        </p:tav>
                                        <p:tav tm="100000">
                                          <p:val>
                                            <p:strVal val="#ppt_x"/>
                                          </p:val>
                                        </p:tav>
                                      </p:tavLst>
                                    </p:anim>
                                    <p:anim calcmode="lin" valueType="num">
                                      <p:cBhvr additive="base">
                                        <p:cTn id="52" dur="3000" fill="hold"/>
                                        <p:tgtEl>
                                          <p:spTgt spid="2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3000" fill="hold"/>
                                        <p:tgtEl>
                                          <p:spTgt spid="30"/>
                                        </p:tgtEl>
                                        <p:attrNameLst>
                                          <p:attrName>ppt_x</p:attrName>
                                        </p:attrNameLst>
                                      </p:cBhvr>
                                      <p:tavLst>
                                        <p:tav tm="0">
                                          <p:val>
                                            <p:strVal val="#ppt_x"/>
                                          </p:val>
                                        </p:tav>
                                        <p:tav tm="100000">
                                          <p:val>
                                            <p:strVal val="#ppt_x"/>
                                          </p:val>
                                        </p:tav>
                                      </p:tavLst>
                                    </p:anim>
                                    <p:anim calcmode="lin" valueType="num">
                                      <p:cBhvr additive="base">
                                        <p:cTn id="56" dur="3000" fill="hold"/>
                                        <p:tgtEl>
                                          <p:spTgt spid="30"/>
                                        </p:tgtEl>
                                        <p:attrNameLst>
                                          <p:attrName>ppt_y</p:attrName>
                                        </p:attrNameLst>
                                      </p:cBhvr>
                                      <p:tavLst>
                                        <p:tav tm="0">
                                          <p:val>
                                            <p:strVal val="1+#ppt_h/2"/>
                                          </p:val>
                                        </p:tav>
                                        <p:tav tm="100000">
                                          <p:val>
                                            <p:strVal val="#ppt_y"/>
                                          </p:val>
                                        </p:tav>
                                      </p:tavLst>
                                    </p:anim>
                                  </p:childTnLst>
                                </p:cTn>
                              </p:par>
                              <p:par>
                                <p:cTn id="57" presetID="8" presetClass="emph" presetSubtype="0" fill="hold" grpId="1" nodeType="withEffect">
                                  <p:stCondLst>
                                    <p:cond delay="0"/>
                                  </p:stCondLst>
                                  <p:childTnLst>
                                    <p:animRot by="21600000">
                                      <p:cBhvr>
                                        <p:cTn id="58" dur="3000" fill="hold"/>
                                        <p:tgtEl>
                                          <p:spTgt spid="29"/>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30"/>
                                        </p:tgtEl>
                                        <p:attrNameLst>
                                          <p:attrName>r</p:attrName>
                                        </p:attrNameLst>
                                      </p:cBhvr>
                                    </p:animRot>
                                  </p:childTnLst>
                                </p:cTn>
                              </p:par>
                              <p:par>
                                <p:cTn id="61" presetID="2" presetClass="entr" presetSubtype="4"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3000" fill="hold"/>
                                        <p:tgtEl>
                                          <p:spTgt spid="31"/>
                                        </p:tgtEl>
                                        <p:attrNameLst>
                                          <p:attrName>ppt_x</p:attrName>
                                        </p:attrNameLst>
                                      </p:cBhvr>
                                      <p:tavLst>
                                        <p:tav tm="0">
                                          <p:val>
                                            <p:strVal val="#ppt_x"/>
                                          </p:val>
                                        </p:tav>
                                        <p:tav tm="100000">
                                          <p:val>
                                            <p:strVal val="#ppt_x"/>
                                          </p:val>
                                        </p:tav>
                                      </p:tavLst>
                                    </p:anim>
                                    <p:anim calcmode="lin" valueType="num">
                                      <p:cBhvr additive="base">
                                        <p:cTn id="64" dur="3000" fill="hold"/>
                                        <p:tgtEl>
                                          <p:spTgt spid="31"/>
                                        </p:tgtEl>
                                        <p:attrNameLst>
                                          <p:attrName>ppt_y</p:attrName>
                                        </p:attrNameLst>
                                      </p:cBhvr>
                                      <p:tavLst>
                                        <p:tav tm="0">
                                          <p:val>
                                            <p:strVal val="1+#ppt_h/2"/>
                                          </p:val>
                                        </p:tav>
                                        <p:tav tm="100000">
                                          <p:val>
                                            <p:strVal val="#ppt_y"/>
                                          </p:val>
                                        </p:tav>
                                      </p:tavLst>
                                    </p:anim>
                                  </p:childTnLst>
                                </p:cTn>
                              </p:par>
                              <p:par>
                                <p:cTn id="65" presetID="8" presetClass="emph" presetSubtype="0" fill="hold" grpId="1" nodeType="withEffect">
                                  <p:stCondLst>
                                    <p:cond delay="0"/>
                                  </p:stCondLst>
                                  <p:childTnLst>
                                    <p:animRot by="21600000">
                                      <p:cBhvr>
                                        <p:cTn id="66" dur="3000" fill="hold"/>
                                        <p:tgtEl>
                                          <p:spTgt spid="31"/>
                                        </p:tgtEl>
                                        <p:attrNameLst>
                                          <p:attrName>r</p:attrName>
                                        </p:attrNameLst>
                                      </p:cBhvr>
                                    </p:animRot>
                                  </p:childTnLst>
                                </p:cTn>
                              </p:par>
                              <p:par>
                                <p:cTn id="67" presetID="2" presetClass="entr" presetSubtype="4" fill="hold" grpId="0" nodeType="with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3000" fill="hold"/>
                                        <p:tgtEl>
                                          <p:spTgt spid="51"/>
                                        </p:tgtEl>
                                        <p:attrNameLst>
                                          <p:attrName>ppt_x</p:attrName>
                                        </p:attrNameLst>
                                      </p:cBhvr>
                                      <p:tavLst>
                                        <p:tav tm="0">
                                          <p:val>
                                            <p:strVal val="#ppt_x"/>
                                          </p:val>
                                        </p:tav>
                                        <p:tav tm="100000">
                                          <p:val>
                                            <p:strVal val="#ppt_x"/>
                                          </p:val>
                                        </p:tav>
                                      </p:tavLst>
                                    </p:anim>
                                    <p:anim calcmode="lin" valueType="num">
                                      <p:cBhvr additive="base">
                                        <p:cTn id="70" dur="3000" fill="hold"/>
                                        <p:tgtEl>
                                          <p:spTgt spid="51"/>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 calcmode="lin" valueType="num">
                                      <p:cBhvr additive="base">
                                        <p:cTn id="73" dur="3000" fill="hold"/>
                                        <p:tgtEl>
                                          <p:spTgt spid="52"/>
                                        </p:tgtEl>
                                        <p:attrNameLst>
                                          <p:attrName>ppt_x</p:attrName>
                                        </p:attrNameLst>
                                      </p:cBhvr>
                                      <p:tavLst>
                                        <p:tav tm="0">
                                          <p:val>
                                            <p:strVal val="#ppt_x"/>
                                          </p:val>
                                        </p:tav>
                                        <p:tav tm="100000">
                                          <p:val>
                                            <p:strVal val="#ppt_x"/>
                                          </p:val>
                                        </p:tav>
                                      </p:tavLst>
                                    </p:anim>
                                    <p:anim calcmode="lin" valueType="num">
                                      <p:cBhvr additive="base">
                                        <p:cTn id="74" dur="3000" fill="hold"/>
                                        <p:tgtEl>
                                          <p:spTgt spid="52"/>
                                        </p:tgtEl>
                                        <p:attrNameLst>
                                          <p:attrName>ppt_y</p:attrName>
                                        </p:attrNameLst>
                                      </p:cBhvr>
                                      <p:tavLst>
                                        <p:tav tm="0">
                                          <p:val>
                                            <p:strVal val="1+#ppt_h/2"/>
                                          </p:val>
                                        </p:tav>
                                        <p:tav tm="100000">
                                          <p:val>
                                            <p:strVal val="#ppt_y"/>
                                          </p:val>
                                        </p:tav>
                                      </p:tavLst>
                                    </p:anim>
                                  </p:childTnLst>
                                </p:cTn>
                              </p:par>
                              <p:par>
                                <p:cTn id="75" presetID="8" presetClass="emph" presetSubtype="0" fill="hold" grpId="1" nodeType="withEffect">
                                  <p:stCondLst>
                                    <p:cond delay="0"/>
                                  </p:stCondLst>
                                  <p:childTnLst>
                                    <p:animRot by="21600000">
                                      <p:cBhvr>
                                        <p:cTn id="76" dur="3000" fill="hold"/>
                                        <p:tgtEl>
                                          <p:spTgt spid="51"/>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52"/>
                                        </p:tgtEl>
                                        <p:attrNameLst>
                                          <p:attrName>r</p:attrName>
                                        </p:attrNameLst>
                                      </p:cBhvr>
                                    </p:animRot>
                                  </p:childTnLst>
                                </p:cTn>
                              </p:par>
                              <p:par>
                                <p:cTn id="79" presetID="2" presetClass="entr" presetSubtype="4" fill="hold" grpId="0" nodeType="withEffect">
                                  <p:stCondLst>
                                    <p:cond delay="0"/>
                                  </p:stCondLst>
                                  <p:childTnLst>
                                    <p:set>
                                      <p:cBhvr>
                                        <p:cTn id="80" dur="1" fill="hold">
                                          <p:stCondLst>
                                            <p:cond delay="0"/>
                                          </p:stCondLst>
                                        </p:cTn>
                                        <p:tgtEl>
                                          <p:spTgt spid="53"/>
                                        </p:tgtEl>
                                        <p:attrNameLst>
                                          <p:attrName>style.visibility</p:attrName>
                                        </p:attrNameLst>
                                      </p:cBhvr>
                                      <p:to>
                                        <p:strVal val="visible"/>
                                      </p:to>
                                    </p:set>
                                    <p:anim calcmode="lin" valueType="num">
                                      <p:cBhvr additive="base">
                                        <p:cTn id="81" dur="3000" fill="hold"/>
                                        <p:tgtEl>
                                          <p:spTgt spid="53"/>
                                        </p:tgtEl>
                                        <p:attrNameLst>
                                          <p:attrName>ppt_x</p:attrName>
                                        </p:attrNameLst>
                                      </p:cBhvr>
                                      <p:tavLst>
                                        <p:tav tm="0">
                                          <p:val>
                                            <p:strVal val="#ppt_x"/>
                                          </p:val>
                                        </p:tav>
                                        <p:tav tm="100000">
                                          <p:val>
                                            <p:strVal val="#ppt_x"/>
                                          </p:val>
                                        </p:tav>
                                      </p:tavLst>
                                    </p:anim>
                                    <p:anim calcmode="lin" valueType="num">
                                      <p:cBhvr additive="base">
                                        <p:cTn id="82" dur="3000" fill="hold"/>
                                        <p:tgtEl>
                                          <p:spTgt spid="53"/>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54"/>
                                        </p:tgtEl>
                                        <p:attrNameLst>
                                          <p:attrName>style.visibility</p:attrName>
                                        </p:attrNameLst>
                                      </p:cBhvr>
                                      <p:to>
                                        <p:strVal val="visible"/>
                                      </p:to>
                                    </p:set>
                                    <p:anim calcmode="lin" valueType="num">
                                      <p:cBhvr additive="base">
                                        <p:cTn id="85" dur="3000" fill="hold"/>
                                        <p:tgtEl>
                                          <p:spTgt spid="54"/>
                                        </p:tgtEl>
                                        <p:attrNameLst>
                                          <p:attrName>ppt_x</p:attrName>
                                        </p:attrNameLst>
                                      </p:cBhvr>
                                      <p:tavLst>
                                        <p:tav tm="0">
                                          <p:val>
                                            <p:strVal val="#ppt_x"/>
                                          </p:val>
                                        </p:tav>
                                        <p:tav tm="100000">
                                          <p:val>
                                            <p:strVal val="#ppt_x"/>
                                          </p:val>
                                        </p:tav>
                                      </p:tavLst>
                                    </p:anim>
                                    <p:anim calcmode="lin" valueType="num">
                                      <p:cBhvr additive="base">
                                        <p:cTn id="86" dur="3000" fill="hold"/>
                                        <p:tgtEl>
                                          <p:spTgt spid="54"/>
                                        </p:tgtEl>
                                        <p:attrNameLst>
                                          <p:attrName>ppt_y</p:attrName>
                                        </p:attrNameLst>
                                      </p:cBhvr>
                                      <p:tavLst>
                                        <p:tav tm="0">
                                          <p:val>
                                            <p:strVal val="1+#ppt_h/2"/>
                                          </p:val>
                                        </p:tav>
                                        <p:tav tm="100000">
                                          <p:val>
                                            <p:strVal val="#ppt_y"/>
                                          </p:val>
                                        </p:tav>
                                      </p:tavLst>
                                    </p:anim>
                                  </p:childTnLst>
                                </p:cTn>
                              </p:par>
                              <p:par>
                                <p:cTn id="87" presetID="8" presetClass="emph" presetSubtype="0" fill="hold" grpId="1" nodeType="withEffect">
                                  <p:stCondLst>
                                    <p:cond delay="0"/>
                                  </p:stCondLst>
                                  <p:childTnLst>
                                    <p:animRot by="21600000">
                                      <p:cBhvr>
                                        <p:cTn id="88" dur="3000" fill="hold"/>
                                        <p:tgtEl>
                                          <p:spTgt spid="5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54"/>
                                        </p:tgtEl>
                                        <p:attrNameLst>
                                          <p:attrName>r</p:attrName>
                                        </p:attrNameLst>
                                      </p:cBhvr>
                                    </p:animRot>
                                  </p:childTnLst>
                                </p:cTn>
                              </p:par>
                              <p:par>
                                <p:cTn id="91" presetID="2" presetClass="entr" presetSubtype="4" fill="hold" grpId="0" nodeType="withEffect">
                                  <p:stCondLst>
                                    <p:cond delay="0"/>
                                  </p:stCondLst>
                                  <p:childTnLst>
                                    <p:set>
                                      <p:cBhvr>
                                        <p:cTn id="92" dur="1" fill="hold">
                                          <p:stCondLst>
                                            <p:cond delay="0"/>
                                          </p:stCondLst>
                                        </p:cTn>
                                        <p:tgtEl>
                                          <p:spTgt spid="55"/>
                                        </p:tgtEl>
                                        <p:attrNameLst>
                                          <p:attrName>style.visibility</p:attrName>
                                        </p:attrNameLst>
                                      </p:cBhvr>
                                      <p:to>
                                        <p:strVal val="visible"/>
                                      </p:to>
                                    </p:set>
                                    <p:anim calcmode="lin" valueType="num">
                                      <p:cBhvr additive="base">
                                        <p:cTn id="93" dur="3000" fill="hold"/>
                                        <p:tgtEl>
                                          <p:spTgt spid="55"/>
                                        </p:tgtEl>
                                        <p:attrNameLst>
                                          <p:attrName>ppt_x</p:attrName>
                                        </p:attrNameLst>
                                      </p:cBhvr>
                                      <p:tavLst>
                                        <p:tav tm="0">
                                          <p:val>
                                            <p:strVal val="#ppt_x"/>
                                          </p:val>
                                        </p:tav>
                                        <p:tav tm="100000">
                                          <p:val>
                                            <p:strVal val="#ppt_x"/>
                                          </p:val>
                                        </p:tav>
                                      </p:tavLst>
                                    </p:anim>
                                    <p:anim calcmode="lin" valueType="num">
                                      <p:cBhvr additive="base">
                                        <p:cTn id="94" dur="3000" fill="hold"/>
                                        <p:tgtEl>
                                          <p:spTgt spid="5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56"/>
                                        </p:tgtEl>
                                        <p:attrNameLst>
                                          <p:attrName>style.visibility</p:attrName>
                                        </p:attrNameLst>
                                      </p:cBhvr>
                                      <p:to>
                                        <p:strVal val="visible"/>
                                      </p:to>
                                    </p:set>
                                    <p:anim calcmode="lin" valueType="num">
                                      <p:cBhvr additive="base">
                                        <p:cTn id="97" dur="3000" fill="hold"/>
                                        <p:tgtEl>
                                          <p:spTgt spid="56"/>
                                        </p:tgtEl>
                                        <p:attrNameLst>
                                          <p:attrName>ppt_x</p:attrName>
                                        </p:attrNameLst>
                                      </p:cBhvr>
                                      <p:tavLst>
                                        <p:tav tm="0">
                                          <p:val>
                                            <p:strVal val="#ppt_x"/>
                                          </p:val>
                                        </p:tav>
                                        <p:tav tm="100000">
                                          <p:val>
                                            <p:strVal val="#ppt_x"/>
                                          </p:val>
                                        </p:tav>
                                      </p:tavLst>
                                    </p:anim>
                                    <p:anim calcmode="lin" valueType="num">
                                      <p:cBhvr additive="base">
                                        <p:cTn id="98" dur="3000" fill="hold"/>
                                        <p:tgtEl>
                                          <p:spTgt spid="56"/>
                                        </p:tgtEl>
                                        <p:attrNameLst>
                                          <p:attrName>ppt_y</p:attrName>
                                        </p:attrNameLst>
                                      </p:cBhvr>
                                      <p:tavLst>
                                        <p:tav tm="0">
                                          <p:val>
                                            <p:strVal val="1+#ppt_h/2"/>
                                          </p:val>
                                        </p:tav>
                                        <p:tav tm="100000">
                                          <p:val>
                                            <p:strVal val="#ppt_y"/>
                                          </p:val>
                                        </p:tav>
                                      </p:tavLst>
                                    </p:anim>
                                  </p:childTnLst>
                                </p:cTn>
                              </p:par>
                              <p:par>
                                <p:cTn id="99" presetID="8" presetClass="emph" presetSubtype="0" fill="hold" grpId="1" nodeType="withEffect">
                                  <p:stCondLst>
                                    <p:cond delay="0"/>
                                  </p:stCondLst>
                                  <p:childTnLst>
                                    <p:animRot by="21600000">
                                      <p:cBhvr>
                                        <p:cTn id="100" dur="3000" fill="hold"/>
                                        <p:tgtEl>
                                          <p:spTgt spid="55"/>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56"/>
                                        </p:tgtEl>
                                        <p:attrNameLst>
                                          <p:attrName>r</p:attrName>
                                        </p:attrNameLst>
                                      </p:cBhvr>
                                    </p:animRot>
                                  </p:childTnLst>
                                </p:cTn>
                              </p:par>
                              <p:par>
                                <p:cTn id="103" presetID="2" presetClass="entr" presetSubtype="4" fill="hold" grpId="0" nodeType="withEffect">
                                  <p:stCondLst>
                                    <p:cond delay="0"/>
                                  </p:stCondLst>
                                  <p:childTnLst>
                                    <p:set>
                                      <p:cBhvr>
                                        <p:cTn id="104" dur="1" fill="hold">
                                          <p:stCondLst>
                                            <p:cond delay="0"/>
                                          </p:stCondLst>
                                        </p:cTn>
                                        <p:tgtEl>
                                          <p:spTgt spid="57"/>
                                        </p:tgtEl>
                                        <p:attrNameLst>
                                          <p:attrName>style.visibility</p:attrName>
                                        </p:attrNameLst>
                                      </p:cBhvr>
                                      <p:to>
                                        <p:strVal val="visible"/>
                                      </p:to>
                                    </p:set>
                                    <p:anim calcmode="lin" valueType="num">
                                      <p:cBhvr additive="base">
                                        <p:cTn id="105" dur="3000" fill="hold"/>
                                        <p:tgtEl>
                                          <p:spTgt spid="57"/>
                                        </p:tgtEl>
                                        <p:attrNameLst>
                                          <p:attrName>ppt_x</p:attrName>
                                        </p:attrNameLst>
                                      </p:cBhvr>
                                      <p:tavLst>
                                        <p:tav tm="0">
                                          <p:val>
                                            <p:strVal val="#ppt_x"/>
                                          </p:val>
                                        </p:tav>
                                        <p:tav tm="100000">
                                          <p:val>
                                            <p:strVal val="#ppt_x"/>
                                          </p:val>
                                        </p:tav>
                                      </p:tavLst>
                                    </p:anim>
                                    <p:anim calcmode="lin" valueType="num">
                                      <p:cBhvr additive="base">
                                        <p:cTn id="106" dur="3000" fill="hold"/>
                                        <p:tgtEl>
                                          <p:spTgt spid="5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58"/>
                                        </p:tgtEl>
                                        <p:attrNameLst>
                                          <p:attrName>style.visibility</p:attrName>
                                        </p:attrNameLst>
                                      </p:cBhvr>
                                      <p:to>
                                        <p:strVal val="visible"/>
                                      </p:to>
                                    </p:set>
                                    <p:anim calcmode="lin" valueType="num">
                                      <p:cBhvr additive="base">
                                        <p:cTn id="109" dur="3000" fill="hold"/>
                                        <p:tgtEl>
                                          <p:spTgt spid="58"/>
                                        </p:tgtEl>
                                        <p:attrNameLst>
                                          <p:attrName>ppt_x</p:attrName>
                                        </p:attrNameLst>
                                      </p:cBhvr>
                                      <p:tavLst>
                                        <p:tav tm="0">
                                          <p:val>
                                            <p:strVal val="#ppt_x"/>
                                          </p:val>
                                        </p:tav>
                                        <p:tav tm="100000">
                                          <p:val>
                                            <p:strVal val="#ppt_x"/>
                                          </p:val>
                                        </p:tav>
                                      </p:tavLst>
                                    </p:anim>
                                    <p:anim calcmode="lin" valueType="num">
                                      <p:cBhvr additive="base">
                                        <p:cTn id="110" dur="3000" fill="hold"/>
                                        <p:tgtEl>
                                          <p:spTgt spid="58"/>
                                        </p:tgtEl>
                                        <p:attrNameLst>
                                          <p:attrName>ppt_y</p:attrName>
                                        </p:attrNameLst>
                                      </p:cBhvr>
                                      <p:tavLst>
                                        <p:tav tm="0">
                                          <p:val>
                                            <p:strVal val="1+#ppt_h/2"/>
                                          </p:val>
                                        </p:tav>
                                        <p:tav tm="100000">
                                          <p:val>
                                            <p:strVal val="#ppt_y"/>
                                          </p:val>
                                        </p:tav>
                                      </p:tavLst>
                                    </p:anim>
                                  </p:childTnLst>
                                </p:cTn>
                              </p:par>
                              <p:par>
                                <p:cTn id="111" presetID="8" presetClass="emph" presetSubtype="0" fill="hold" grpId="1" nodeType="withEffect">
                                  <p:stCondLst>
                                    <p:cond delay="0"/>
                                  </p:stCondLst>
                                  <p:childTnLst>
                                    <p:animRot by="21600000">
                                      <p:cBhvr>
                                        <p:cTn id="112" dur="3000" fill="hold"/>
                                        <p:tgtEl>
                                          <p:spTgt spid="57"/>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58"/>
                                        </p:tgtEl>
                                        <p:attrNameLst>
                                          <p:attrName>r</p:attrName>
                                        </p:attrNameLst>
                                      </p:cBhvr>
                                    </p:animRot>
                                  </p:childTnLst>
                                </p:cTn>
                              </p:par>
                              <p:par>
                                <p:cTn id="115" presetID="2" presetClass="entr" presetSubtype="4" fill="hold" grpId="0" nodeType="withEffect">
                                  <p:stCondLst>
                                    <p:cond delay="0"/>
                                  </p:stCondLst>
                                  <p:childTnLst>
                                    <p:set>
                                      <p:cBhvr>
                                        <p:cTn id="116" dur="1" fill="hold">
                                          <p:stCondLst>
                                            <p:cond delay="0"/>
                                          </p:stCondLst>
                                        </p:cTn>
                                        <p:tgtEl>
                                          <p:spTgt spid="59"/>
                                        </p:tgtEl>
                                        <p:attrNameLst>
                                          <p:attrName>style.visibility</p:attrName>
                                        </p:attrNameLst>
                                      </p:cBhvr>
                                      <p:to>
                                        <p:strVal val="visible"/>
                                      </p:to>
                                    </p:set>
                                    <p:anim calcmode="lin" valueType="num">
                                      <p:cBhvr additive="base">
                                        <p:cTn id="117" dur="3000" fill="hold"/>
                                        <p:tgtEl>
                                          <p:spTgt spid="59"/>
                                        </p:tgtEl>
                                        <p:attrNameLst>
                                          <p:attrName>ppt_x</p:attrName>
                                        </p:attrNameLst>
                                      </p:cBhvr>
                                      <p:tavLst>
                                        <p:tav tm="0">
                                          <p:val>
                                            <p:strVal val="#ppt_x"/>
                                          </p:val>
                                        </p:tav>
                                        <p:tav tm="100000">
                                          <p:val>
                                            <p:strVal val="#ppt_x"/>
                                          </p:val>
                                        </p:tav>
                                      </p:tavLst>
                                    </p:anim>
                                    <p:anim calcmode="lin" valueType="num">
                                      <p:cBhvr additive="base">
                                        <p:cTn id="118" dur="3000" fill="hold"/>
                                        <p:tgtEl>
                                          <p:spTgt spid="59"/>
                                        </p:tgtEl>
                                        <p:attrNameLst>
                                          <p:attrName>ppt_y</p:attrName>
                                        </p:attrNameLst>
                                      </p:cBhvr>
                                      <p:tavLst>
                                        <p:tav tm="0">
                                          <p:val>
                                            <p:strVal val="1+#ppt_h/2"/>
                                          </p:val>
                                        </p:tav>
                                        <p:tav tm="100000">
                                          <p:val>
                                            <p:strVal val="#ppt_y"/>
                                          </p:val>
                                        </p:tav>
                                      </p:tavLst>
                                    </p:anim>
                                  </p:childTnLst>
                                </p:cTn>
                              </p:par>
                              <p:par>
                                <p:cTn id="119" presetID="8" presetClass="emph" presetSubtype="0" fill="hold" grpId="1" nodeType="withEffect">
                                  <p:stCondLst>
                                    <p:cond delay="0"/>
                                  </p:stCondLst>
                                  <p:childTnLst>
                                    <p:animRot by="21600000">
                                      <p:cBhvr>
                                        <p:cTn id="120" dur="3000" fill="hold"/>
                                        <p:tgtEl>
                                          <p:spTgt spid="59"/>
                                        </p:tgtEl>
                                        <p:attrNameLst>
                                          <p:attrName>r</p:attrName>
                                        </p:attrNameLst>
                                      </p:cBhvr>
                                    </p:animRot>
                                  </p:childTnLst>
                                </p:cTn>
                              </p:par>
                              <p:par>
                                <p:cTn id="121" presetID="2" presetClass="entr" presetSubtype="4" fill="hold" grpId="2" nodeType="withEffect">
                                  <p:stCondLst>
                                    <p:cond delay="0"/>
                                  </p:stCondLst>
                                  <p:childTnLst>
                                    <p:set>
                                      <p:cBhvr>
                                        <p:cTn id="122" dur="1" fill="hold">
                                          <p:stCondLst>
                                            <p:cond delay="0"/>
                                          </p:stCondLst>
                                        </p:cTn>
                                        <p:tgtEl>
                                          <p:spTgt spid="51"/>
                                        </p:tgtEl>
                                        <p:attrNameLst>
                                          <p:attrName>style.visibility</p:attrName>
                                        </p:attrNameLst>
                                      </p:cBhvr>
                                      <p:to>
                                        <p:strVal val="visible"/>
                                      </p:to>
                                    </p:set>
                                    <p:anim calcmode="lin" valueType="num">
                                      <p:cBhvr additive="base">
                                        <p:cTn id="123" dur="3000" fill="hold"/>
                                        <p:tgtEl>
                                          <p:spTgt spid="51"/>
                                        </p:tgtEl>
                                        <p:attrNameLst>
                                          <p:attrName>ppt_x</p:attrName>
                                        </p:attrNameLst>
                                      </p:cBhvr>
                                      <p:tavLst>
                                        <p:tav tm="0">
                                          <p:val>
                                            <p:strVal val="#ppt_x"/>
                                          </p:val>
                                        </p:tav>
                                        <p:tav tm="100000">
                                          <p:val>
                                            <p:strVal val="#ppt_x"/>
                                          </p:val>
                                        </p:tav>
                                      </p:tavLst>
                                    </p:anim>
                                    <p:anim calcmode="lin" valueType="num">
                                      <p:cBhvr additive="base">
                                        <p:cTn id="124" dur="3000" fill="hold"/>
                                        <p:tgtEl>
                                          <p:spTgt spid="51"/>
                                        </p:tgtEl>
                                        <p:attrNameLst>
                                          <p:attrName>ppt_y</p:attrName>
                                        </p:attrNameLst>
                                      </p:cBhvr>
                                      <p:tavLst>
                                        <p:tav tm="0">
                                          <p:val>
                                            <p:strVal val="1+#ppt_h/2"/>
                                          </p:val>
                                        </p:tav>
                                        <p:tav tm="100000">
                                          <p:val>
                                            <p:strVal val="#ppt_y"/>
                                          </p:val>
                                        </p:tav>
                                      </p:tavLst>
                                    </p:anim>
                                  </p:childTnLst>
                                </p:cTn>
                              </p:par>
                              <p:par>
                                <p:cTn id="125" presetID="2" presetClass="entr" presetSubtype="4" fill="hold" grpId="2" nodeType="withEffect">
                                  <p:stCondLst>
                                    <p:cond delay="0"/>
                                  </p:stCondLst>
                                  <p:childTnLst>
                                    <p:set>
                                      <p:cBhvr>
                                        <p:cTn id="126" dur="1" fill="hold">
                                          <p:stCondLst>
                                            <p:cond delay="0"/>
                                          </p:stCondLst>
                                        </p:cTn>
                                        <p:tgtEl>
                                          <p:spTgt spid="52"/>
                                        </p:tgtEl>
                                        <p:attrNameLst>
                                          <p:attrName>style.visibility</p:attrName>
                                        </p:attrNameLst>
                                      </p:cBhvr>
                                      <p:to>
                                        <p:strVal val="visible"/>
                                      </p:to>
                                    </p:set>
                                    <p:anim calcmode="lin" valueType="num">
                                      <p:cBhvr additive="base">
                                        <p:cTn id="127" dur="3000" fill="hold"/>
                                        <p:tgtEl>
                                          <p:spTgt spid="52"/>
                                        </p:tgtEl>
                                        <p:attrNameLst>
                                          <p:attrName>ppt_x</p:attrName>
                                        </p:attrNameLst>
                                      </p:cBhvr>
                                      <p:tavLst>
                                        <p:tav tm="0">
                                          <p:val>
                                            <p:strVal val="#ppt_x"/>
                                          </p:val>
                                        </p:tav>
                                        <p:tav tm="100000">
                                          <p:val>
                                            <p:strVal val="#ppt_x"/>
                                          </p:val>
                                        </p:tav>
                                      </p:tavLst>
                                    </p:anim>
                                    <p:anim calcmode="lin" valueType="num">
                                      <p:cBhvr additive="base">
                                        <p:cTn id="128" dur="3000" fill="hold"/>
                                        <p:tgtEl>
                                          <p:spTgt spid="52"/>
                                        </p:tgtEl>
                                        <p:attrNameLst>
                                          <p:attrName>ppt_y</p:attrName>
                                        </p:attrNameLst>
                                      </p:cBhvr>
                                      <p:tavLst>
                                        <p:tav tm="0">
                                          <p:val>
                                            <p:strVal val="1+#ppt_h/2"/>
                                          </p:val>
                                        </p:tav>
                                        <p:tav tm="100000">
                                          <p:val>
                                            <p:strVal val="#ppt_y"/>
                                          </p:val>
                                        </p:tav>
                                      </p:tavLst>
                                    </p:anim>
                                  </p:childTnLst>
                                </p:cTn>
                              </p:par>
                              <p:par>
                                <p:cTn id="129" presetID="2" presetClass="entr" presetSubtype="4" fill="hold" grpId="2" nodeType="withEffect">
                                  <p:stCondLst>
                                    <p:cond delay="0"/>
                                  </p:stCondLst>
                                  <p:childTnLst>
                                    <p:set>
                                      <p:cBhvr>
                                        <p:cTn id="130" dur="1" fill="hold">
                                          <p:stCondLst>
                                            <p:cond delay="0"/>
                                          </p:stCondLst>
                                        </p:cTn>
                                        <p:tgtEl>
                                          <p:spTgt spid="53"/>
                                        </p:tgtEl>
                                        <p:attrNameLst>
                                          <p:attrName>style.visibility</p:attrName>
                                        </p:attrNameLst>
                                      </p:cBhvr>
                                      <p:to>
                                        <p:strVal val="visible"/>
                                      </p:to>
                                    </p:set>
                                    <p:anim calcmode="lin" valueType="num">
                                      <p:cBhvr additive="base">
                                        <p:cTn id="131" dur="3000" fill="hold"/>
                                        <p:tgtEl>
                                          <p:spTgt spid="53"/>
                                        </p:tgtEl>
                                        <p:attrNameLst>
                                          <p:attrName>ppt_x</p:attrName>
                                        </p:attrNameLst>
                                      </p:cBhvr>
                                      <p:tavLst>
                                        <p:tav tm="0">
                                          <p:val>
                                            <p:strVal val="#ppt_x"/>
                                          </p:val>
                                        </p:tav>
                                        <p:tav tm="100000">
                                          <p:val>
                                            <p:strVal val="#ppt_x"/>
                                          </p:val>
                                        </p:tav>
                                      </p:tavLst>
                                    </p:anim>
                                    <p:anim calcmode="lin" valueType="num">
                                      <p:cBhvr additive="base">
                                        <p:cTn id="132" dur="3000" fill="hold"/>
                                        <p:tgtEl>
                                          <p:spTgt spid="53"/>
                                        </p:tgtEl>
                                        <p:attrNameLst>
                                          <p:attrName>ppt_y</p:attrName>
                                        </p:attrNameLst>
                                      </p:cBhvr>
                                      <p:tavLst>
                                        <p:tav tm="0">
                                          <p:val>
                                            <p:strVal val="1+#ppt_h/2"/>
                                          </p:val>
                                        </p:tav>
                                        <p:tav tm="100000">
                                          <p:val>
                                            <p:strVal val="#ppt_y"/>
                                          </p:val>
                                        </p:tav>
                                      </p:tavLst>
                                    </p:anim>
                                  </p:childTnLst>
                                </p:cTn>
                              </p:par>
                              <p:par>
                                <p:cTn id="133" presetID="2" presetClass="entr" presetSubtype="4" fill="hold" grpId="2" nodeType="withEffect">
                                  <p:stCondLst>
                                    <p:cond delay="0"/>
                                  </p:stCondLst>
                                  <p:childTnLst>
                                    <p:set>
                                      <p:cBhvr>
                                        <p:cTn id="134" dur="1" fill="hold">
                                          <p:stCondLst>
                                            <p:cond delay="0"/>
                                          </p:stCondLst>
                                        </p:cTn>
                                        <p:tgtEl>
                                          <p:spTgt spid="54"/>
                                        </p:tgtEl>
                                        <p:attrNameLst>
                                          <p:attrName>style.visibility</p:attrName>
                                        </p:attrNameLst>
                                      </p:cBhvr>
                                      <p:to>
                                        <p:strVal val="visible"/>
                                      </p:to>
                                    </p:set>
                                    <p:anim calcmode="lin" valueType="num">
                                      <p:cBhvr additive="base">
                                        <p:cTn id="135" dur="3000" fill="hold"/>
                                        <p:tgtEl>
                                          <p:spTgt spid="54"/>
                                        </p:tgtEl>
                                        <p:attrNameLst>
                                          <p:attrName>ppt_x</p:attrName>
                                        </p:attrNameLst>
                                      </p:cBhvr>
                                      <p:tavLst>
                                        <p:tav tm="0">
                                          <p:val>
                                            <p:strVal val="#ppt_x"/>
                                          </p:val>
                                        </p:tav>
                                        <p:tav tm="100000">
                                          <p:val>
                                            <p:strVal val="#ppt_x"/>
                                          </p:val>
                                        </p:tav>
                                      </p:tavLst>
                                    </p:anim>
                                    <p:anim calcmode="lin" valueType="num">
                                      <p:cBhvr additive="base">
                                        <p:cTn id="136" dur="3000" fill="hold"/>
                                        <p:tgtEl>
                                          <p:spTgt spid="54"/>
                                        </p:tgtEl>
                                        <p:attrNameLst>
                                          <p:attrName>ppt_y</p:attrName>
                                        </p:attrNameLst>
                                      </p:cBhvr>
                                      <p:tavLst>
                                        <p:tav tm="0">
                                          <p:val>
                                            <p:strVal val="1+#ppt_h/2"/>
                                          </p:val>
                                        </p:tav>
                                        <p:tav tm="100000">
                                          <p:val>
                                            <p:strVal val="#ppt_y"/>
                                          </p:val>
                                        </p:tav>
                                      </p:tavLst>
                                    </p:anim>
                                  </p:childTnLst>
                                </p:cTn>
                              </p:par>
                              <p:par>
                                <p:cTn id="137" presetID="2" presetClass="entr" presetSubtype="4" fill="hold" grpId="2" nodeType="withEffect">
                                  <p:stCondLst>
                                    <p:cond delay="0"/>
                                  </p:stCondLst>
                                  <p:childTnLst>
                                    <p:set>
                                      <p:cBhvr>
                                        <p:cTn id="138" dur="1" fill="hold">
                                          <p:stCondLst>
                                            <p:cond delay="0"/>
                                          </p:stCondLst>
                                        </p:cTn>
                                        <p:tgtEl>
                                          <p:spTgt spid="55"/>
                                        </p:tgtEl>
                                        <p:attrNameLst>
                                          <p:attrName>style.visibility</p:attrName>
                                        </p:attrNameLst>
                                      </p:cBhvr>
                                      <p:to>
                                        <p:strVal val="visible"/>
                                      </p:to>
                                    </p:set>
                                    <p:anim calcmode="lin" valueType="num">
                                      <p:cBhvr additive="base">
                                        <p:cTn id="139" dur="3000" fill="hold"/>
                                        <p:tgtEl>
                                          <p:spTgt spid="55"/>
                                        </p:tgtEl>
                                        <p:attrNameLst>
                                          <p:attrName>ppt_x</p:attrName>
                                        </p:attrNameLst>
                                      </p:cBhvr>
                                      <p:tavLst>
                                        <p:tav tm="0">
                                          <p:val>
                                            <p:strVal val="#ppt_x"/>
                                          </p:val>
                                        </p:tav>
                                        <p:tav tm="100000">
                                          <p:val>
                                            <p:strVal val="#ppt_x"/>
                                          </p:val>
                                        </p:tav>
                                      </p:tavLst>
                                    </p:anim>
                                    <p:anim calcmode="lin" valueType="num">
                                      <p:cBhvr additive="base">
                                        <p:cTn id="140" dur="3000" fill="hold"/>
                                        <p:tgtEl>
                                          <p:spTgt spid="55"/>
                                        </p:tgtEl>
                                        <p:attrNameLst>
                                          <p:attrName>ppt_y</p:attrName>
                                        </p:attrNameLst>
                                      </p:cBhvr>
                                      <p:tavLst>
                                        <p:tav tm="0">
                                          <p:val>
                                            <p:strVal val="1+#ppt_h/2"/>
                                          </p:val>
                                        </p:tav>
                                        <p:tav tm="100000">
                                          <p:val>
                                            <p:strVal val="#ppt_y"/>
                                          </p:val>
                                        </p:tav>
                                      </p:tavLst>
                                    </p:anim>
                                  </p:childTnLst>
                                </p:cTn>
                              </p:par>
                              <p:par>
                                <p:cTn id="141" presetID="2" presetClass="entr" presetSubtype="4" fill="hold" grpId="2" nodeType="withEffect">
                                  <p:stCondLst>
                                    <p:cond delay="0"/>
                                  </p:stCondLst>
                                  <p:childTnLst>
                                    <p:set>
                                      <p:cBhvr>
                                        <p:cTn id="142" dur="1" fill="hold">
                                          <p:stCondLst>
                                            <p:cond delay="0"/>
                                          </p:stCondLst>
                                        </p:cTn>
                                        <p:tgtEl>
                                          <p:spTgt spid="56"/>
                                        </p:tgtEl>
                                        <p:attrNameLst>
                                          <p:attrName>style.visibility</p:attrName>
                                        </p:attrNameLst>
                                      </p:cBhvr>
                                      <p:to>
                                        <p:strVal val="visible"/>
                                      </p:to>
                                    </p:set>
                                    <p:anim calcmode="lin" valueType="num">
                                      <p:cBhvr additive="base">
                                        <p:cTn id="143" dur="3000" fill="hold"/>
                                        <p:tgtEl>
                                          <p:spTgt spid="56"/>
                                        </p:tgtEl>
                                        <p:attrNameLst>
                                          <p:attrName>ppt_x</p:attrName>
                                        </p:attrNameLst>
                                      </p:cBhvr>
                                      <p:tavLst>
                                        <p:tav tm="0">
                                          <p:val>
                                            <p:strVal val="#ppt_x"/>
                                          </p:val>
                                        </p:tav>
                                        <p:tav tm="100000">
                                          <p:val>
                                            <p:strVal val="#ppt_x"/>
                                          </p:val>
                                        </p:tav>
                                      </p:tavLst>
                                    </p:anim>
                                    <p:anim calcmode="lin" valueType="num">
                                      <p:cBhvr additive="base">
                                        <p:cTn id="144" dur="3000" fill="hold"/>
                                        <p:tgtEl>
                                          <p:spTgt spid="56"/>
                                        </p:tgtEl>
                                        <p:attrNameLst>
                                          <p:attrName>ppt_y</p:attrName>
                                        </p:attrNameLst>
                                      </p:cBhvr>
                                      <p:tavLst>
                                        <p:tav tm="0">
                                          <p:val>
                                            <p:strVal val="1+#ppt_h/2"/>
                                          </p:val>
                                        </p:tav>
                                        <p:tav tm="100000">
                                          <p:val>
                                            <p:strVal val="#ppt_y"/>
                                          </p:val>
                                        </p:tav>
                                      </p:tavLst>
                                    </p:anim>
                                  </p:childTnLst>
                                </p:cTn>
                              </p:par>
                              <p:par>
                                <p:cTn id="145" presetID="2" presetClass="entr" presetSubtype="4" fill="hold" grpId="2" nodeType="withEffect">
                                  <p:stCondLst>
                                    <p:cond delay="0"/>
                                  </p:stCondLst>
                                  <p:childTnLst>
                                    <p:set>
                                      <p:cBhvr>
                                        <p:cTn id="146" dur="1" fill="hold">
                                          <p:stCondLst>
                                            <p:cond delay="0"/>
                                          </p:stCondLst>
                                        </p:cTn>
                                        <p:tgtEl>
                                          <p:spTgt spid="57"/>
                                        </p:tgtEl>
                                        <p:attrNameLst>
                                          <p:attrName>style.visibility</p:attrName>
                                        </p:attrNameLst>
                                      </p:cBhvr>
                                      <p:to>
                                        <p:strVal val="visible"/>
                                      </p:to>
                                    </p:set>
                                    <p:anim calcmode="lin" valueType="num">
                                      <p:cBhvr additive="base">
                                        <p:cTn id="147" dur="3000" fill="hold"/>
                                        <p:tgtEl>
                                          <p:spTgt spid="57"/>
                                        </p:tgtEl>
                                        <p:attrNameLst>
                                          <p:attrName>ppt_x</p:attrName>
                                        </p:attrNameLst>
                                      </p:cBhvr>
                                      <p:tavLst>
                                        <p:tav tm="0">
                                          <p:val>
                                            <p:strVal val="#ppt_x"/>
                                          </p:val>
                                        </p:tav>
                                        <p:tav tm="100000">
                                          <p:val>
                                            <p:strVal val="#ppt_x"/>
                                          </p:val>
                                        </p:tav>
                                      </p:tavLst>
                                    </p:anim>
                                    <p:anim calcmode="lin" valueType="num">
                                      <p:cBhvr additive="base">
                                        <p:cTn id="148" dur="3000" fill="hold"/>
                                        <p:tgtEl>
                                          <p:spTgt spid="57"/>
                                        </p:tgtEl>
                                        <p:attrNameLst>
                                          <p:attrName>ppt_y</p:attrName>
                                        </p:attrNameLst>
                                      </p:cBhvr>
                                      <p:tavLst>
                                        <p:tav tm="0">
                                          <p:val>
                                            <p:strVal val="1+#ppt_h/2"/>
                                          </p:val>
                                        </p:tav>
                                        <p:tav tm="100000">
                                          <p:val>
                                            <p:strVal val="#ppt_y"/>
                                          </p:val>
                                        </p:tav>
                                      </p:tavLst>
                                    </p:anim>
                                  </p:childTnLst>
                                </p:cTn>
                              </p:par>
                              <p:par>
                                <p:cTn id="149" presetID="2" presetClass="entr" presetSubtype="4" fill="hold" grpId="2" nodeType="withEffect">
                                  <p:stCondLst>
                                    <p:cond delay="0"/>
                                  </p:stCondLst>
                                  <p:childTnLst>
                                    <p:set>
                                      <p:cBhvr>
                                        <p:cTn id="150" dur="1" fill="hold">
                                          <p:stCondLst>
                                            <p:cond delay="0"/>
                                          </p:stCondLst>
                                        </p:cTn>
                                        <p:tgtEl>
                                          <p:spTgt spid="58"/>
                                        </p:tgtEl>
                                        <p:attrNameLst>
                                          <p:attrName>style.visibility</p:attrName>
                                        </p:attrNameLst>
                                      </p:cBhvr>
                                      <p:to>
                                        <p:strVal val="visible"/>
                                      </p:to>
                                    </p:set>
                                    <p:anim calcmode="lin" valueType="num">
                                      <p:cBhvr additive="base">
                                        <p:cTn id="151" dur="3000" fill="hold"/>
                                        <p:tgtEl>
                                          <p:spTgt spid="58"/>
                                        </p:tgtEl>
                                        <p:attrNameLst>
                                          <p:attrName>ppt_x</p:attrName>
                                        </p:attrNameLst>
                                      </p:cBhvr>
                                      <p:tavLst>
                                        <p:tav tm="0">
                                          <p:val>
                                            <p:strVal val="#ppt_x"/>
                                          </p:val>
                                        </p:tav>
                                        <p:tav tm="100000">
                                          <p:val>
                                            <p:strVal val="#ppt_x"/>
                                          </p:val>
                                        </p:tav>
                                      </p:tavLst>
                                    </p:anim>
                                    <p:anim calcmode="lin" valueType="num">
                                      <p:cBhvr additive="base">
                                        <p:cTn id="152" dur="3000" fill="hold"/>
                                        <p:tgtEl>
                                          <p:spTgt spid="58"/>
                                        </p:tgtEl>
                                        <p:attrNameLst>
                                          <p:attrName>ppt_y</p:attrName>
                                        </p:attrNameLst>
                                      </p:cBhvr>
                                      <p:tavLst>
                                        <p:tav tm="0">
                                          <p:val>
                                            <p:strVal val="1+#ppt_h/2"/>
                                          </p:val>
                                        </p:tav>
                                        <p:tav tm="100000">
                                          <p:val>
                                            <p:strVal val="#ppt_y"/>
                                          </p:val>
                                        </p:tav>
                                      </p:tavLst>
                                    </p:anim>
                                  </p:childTnLst>
                                </p:cTn>
                              </p:par>
                              <p:par>
                                <p:cTn id="153" presetID="2" presetClass="entr" presetSubtype="4" fill="hold" grpId="2" nodeType="withEffect">
                                  <p:stCondLst>
                                    <p:cond delay="0"/>
                                  </p:stCondLst>
                                  <p:childTnLst>
                                    <p:set>
                                      <p:cBhvr>
                                        <p:cTn id="154" dur="1" fill="hold">
                                          <p:stCondLst>
                                            <p:cond delay="0"/>
                                          </p:stCondLst>
                                        </p:cTn>
                                        <p:tgtEl>
                                          <p:spTgt spid="59"/>
                                        </p:tgtEl>
                                        <p:attrNameLst>
                                          <p:attrName>style.visibility</p:attrName>
                                        </p:attrNameLst>
                                      </p:cBhvr>
                                      <p:to>
                                        <p:strVal val="visible"/>
                                      </p:to>
                                    </p:set>
                                    <p:anim calcmode="lin" valueType="num">
                                      <p:cBhvr additive="base">
                                        <p:cTn id="155" dur="3000" fill="hold"/>
                                        <p:tgtEl>
                                          <p:spTgt spid="59"/>
                                        </p:tgtEl>
                                        <p:attrNameLst>
                                          <p:attrName>ppt_x</p:attrName>
                                        </p:attrNameLst>
                                      </p:cBhvr>
                                      <p:tavLst>
                                        <p:tav tm="0">
                                          <p:val>
                                            <p:strVal val="#ppt_x"/>
                                          </p:val>
                                        </p:tav>
                                        <p:tav tm="100000">
                                          <p:val>
                                            <p:strVal val="#ppt_x"/>
                                          </p:val>
                                        </p:tav>
                                      </p:tavLst>
                                    </p:anim>
                                    <p:anim calcmode="lin" valueType="num">
                                      <p:cBhvr additive="base">
                                        <p:cTn id="156" dur="3000" fill="hold"/>
                                        <p:tgtEl>
                                          <p:spTgt spid="59"/>
                                        </p:tgtEl>
                                        <p:attrNameLst>
                                          <p:attrName>ppt_y</p:attrName>
                                        </p:attrNameLst>
                                      </p:cBhvr>
                                      <p:tavLst>
                                        <p:tav tm="0">
                                          <p:val>
                                            <p:strVal val="1+#ppt_h/2"/>
                                          </p:val>
                                        </p:tav>
                                        <p:tav tm="100000">
                                          <p:val>
                                            <p:strVal val="#ppt_y"/>
                                          </p:val>
                                        </p:tav>
                                      </p:tavLst>
                                    </p:anim>
                                  </p:childTnLst>
                                </p:cTn>
                              </p:par>
                              <p:par>
                                <p:cTn id="157" presetID="2" presetClass="entr" presetSubtype="4" fill="hold" grpId="2" nodeType="withEffect">
                                  <p:stCondLst>
                                    <p:cond delay="0"/>
                                  </p:stCondLst>
                                  <p:childTnLst>
                                    <p:set>
                                      <p:cBhvr>
                                        <p:cTn id="158" dur="1" fill="hold">
                                          <p:stCondLst>
                                            <p:cond delay="0"/>
                                          </p:stCondLst>
                                        </p:cTn>
                                        <p:tgtEl>
                                          <p:spTgt spid="7"/>
                                        </p:tgtEl>
                                        <p:attrNameLst>
                                          <p:attrName>style.visibility</p:attrName>
                                        </p:attrNameLst>
                                      </p:cBhvr>
                                      <p:to>
                                        <p:strVal val="visible"/>
                                      </p:to>
                                    </p:set>
                                    <p:anim calcmode="lin" valueType="num">
                                      <p:cBhvr additive="base">
                                        <p:cTn id="159" dur="3000" fill="hold"/>
                                        <p:tgtEl>
                                          <p:spTgt spid="7"/>
                                        </p:tgtEl>
                                        <p:attrNameLst>
                                          <p:attrName>ppt_x</p:attrName>
                                        </p:attrNameLst>
                                      </p:cBhvr>
                                      <p:tavLst>
                                        <p:tav tm="0">
                                          <p:val>
                                            <p:strVal val="#ppt_x"/>
                                          </p:val>
                                        </p:tav>
                                        <p:tav tm="100000">
                                          <p:val>
                                            <p:strVal val="#ppt_x"/>
                                          </p:val>
                                        </p:tav>
                                      </p:tavLst>
                                    </p:anim>
                                    <p:anim calcmode="lin" valueType="num">
                                      <p:cBhvr additive="base">
                                        <p:cTn id="160" dur="3000" fill="hold"/>
                                        <p:tgtEl>
                                          <p:spTgt spid="7"/>
                                        </p:tgtEl>
                                        <p:attrNameLst>
                                          <p:attrName>ppt_y</p:attrName>
                                        </p:attrNameLst>
                                      </p:cBhvr>
                                      <p:tavLst>
                                        <p:tav tm="0">
                                          <p:val>
                                            <p:strVal val="1+#ppt_h/2"/>
                                          </p:val>
                                        </p:tav>
                                        <p:tav tm="100000">
                                          <p:val>
                                            <p:strVal val="#ppt_y"/>
                                          </p:val>
                                        </p:tav>
                                      </p:tavLst>
                                    </p:anim>
                                  </p:childTnLst>
                                </p:cTn>
                              </p:par>
                              <p:par>
                                <p:cTn id="161" presetID="2" presetClass="entr" presetSubtype="4"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 calcmode="lin" valueType="num">
                                      <p:cBhvr additive="base">
                                        <p:cTn id="163" dur="3000" fill="hold"/>
                                        <p:tgtEl>
                                          <p:spTgt spid="10"/>
                                        </p:tgtEl>
                                        <p:attrNameLst>
                                          <p:attrName>ppt_x</p:attrName>
                                        </p:attrNameLst>
                                      </p:cBhvr>
                                      <p:tavLst>
                                        <p:tav tm="0">
                                          <p:val>
                                            <p:strVal val="#ppt_x"/>
                                          </p:val>
                                        </p:tav>
                                        <p:tav tm="100000">
                                          <p:val>
                                            <p:strVal val="#ppt_x"/>
                                          </p:val>
                                        </p:tav>
                                      </p:tavLst>
                                    </p:anim>
                                    <p:anim calcmode="lin" valueType="num">
                                      <p:cBhvr additive="base">
                                        <p:cTn id="164" dur="3000" fill="hold"/>
                                        <p:tgtEl>
                                          <p:spTgt spid="10"/>
                                        </p:tgtEl>
                                        <p:attrNameLst>
                                          <p:attrName>ppt_y</p:attrName>
                                        </p:attrNameLst>
                                      </p:cBhvr>
                                      <p:tavLst>
                                        <p:tav tm="0">
                                          <p:val>
                                            <p:strVal val="1+#ppt_h/2"/>
                                          </p:val>
                                        </p:tav>
                                        <p:tav tm="100000">
                                          <p:val>
                                            <p:strVal val="#ppt_y"/>
                                          </p:val>
                                        </p:tav>
                                      </p:tavLst>
                                    </p:anim>
                                  </p:childTnLst>
                                </p:cTn>
                              </p:par>
                              <p:par>
                                <p:cTn id="165" presetID="2" presetClass="entr" presetSubtype="4" fill="hold" grpId="2" nodeType="withEffect">
                                  <p:stCondLst>
                                    <p:cond delay="0"/>
                                  </p:stCondLst>
                                  <p:childTnLst>
                                    <p:set>
                                      <p:cBhvr>
                                        <p:cTn id="166" dur="1" fill="hold">
                                          <p:stCondLst>
                                            <p:cond delay="0"/>
                                          </p:stCondLst>
                                        </p:cTn>
                                        <p:tgtEl>
                                          <p:spTgt spid="25"/>
                                        </p:tgtEl>
                                        <p:attrNameLst>
                                          <p:attrName>style.visibility</p:attrName>
                                        </p:attrNameLst>
                                      </p:cBhvr>
                                      <p:to>
                                        <p:strVal val="visible"/>
                                      </p:to>
                                    </p:set>
                                    <p:anim calcmode="lin" valueType="num">
                                      <p:cBhvr additive="base">
                                        <p:cTn id="167" dur="3000" fill="hold"/>
                                        <p:tgtEl>
                                          <p:spTgt spid="25"/>
                                        </p:tgtEl>
                                        <p:attrNameLst>
                                          <p:attrName>ppt_x</p:attrName>
                                        </p:attrNameLst>
                                      </p:cBhvr>
                                      <p:tavLst>
                                        <p:tav tm="0">
                                          <p:val>
                                            <p:strVal val="#ppt_x"/>
                                          </p:val>
                                        </p:tav>
                                        <p:tav tm="100000">
                                          <p:val>
                                            <p:strVal val="#ppt_x"/>
                                          </p:val>
                                        </p:tav>
                                      </p:tavLst>
                                    </p:anim>
                                    <p:anim calcmode="lin" valueType="num">
                                      <p:cBhvr additive="base">
                                        <p:cTn id="168" dur="3000" fill="hold"/>
                                        <p:tgtEl>
                                          <p:spTgt spid="25"/>
                                        </p:tgtEl>
                                        <p:attrNameLst>
                                          <p:attrName>ppt_y</p:attrName>
                                        </p:attrNameLst>
                                      </p:cBhvr>
                                      <p:tavLst>
                                        <p:tav tm="0">
                                          <p:val>
                                            <p:strVal val="1+#ppt_h/2"/>
                                          </p:val>
                                        </p:tav>
                                        <p:tav tm="100000">
                                          <p:val>
                                            <p:strVal val="#ppt_y"/>
                                          </p:val>
                                        </p:tav>
                                      </p:tavLst>
                                    </p:anim>
                                  </p:childTnLst>
                                </p:cTn>
                              </p:par>
                              <p:par>
                                <p:cTn id="169" presetID="2" presetClass="entr" presetSubtype="4" fill="hold" grpId="2" nodeType="withEffect">
                                  <p:stCondLst>
                                    <p:cond delay="0"/>
                                  </p:stCondLst>
                                  <p:childTnLst>
                                    <p:set>
                                      <p:cBhvr>
                                        <p:cTn id="170" dur="1" fill="hold">
                                          <p:stCondLst>
                                            <p:cond delay="0"/>
                                          </p:stCondLst>
                                        </p:cTn>
                                        <p:tgtEl>
                                          <p:spTgt spid="26"/>
                                        </p:tgtEl>
                                        <p:attrNameLst>
                                          <p:attrName>style.visibility</p:attrName>
                                        </p:attrNameLst>
                                      </p:cBhvr>
                                      <p:to>
                                        <p:strVal val="visible"/>
                                      </p:to>
                                    </p:set>
                                    <p:anim calcmode="lin" valueType="num">
                                      <p:cBhvr additive="base">
                                        <p:cTn id="171" dur="3000" fill="hold"/>
                                        <p:tgtEl>
                                          <p:spTgt spid="26"/>
                                        </p:tgtEl>
                                        <p:attrNameLst>
                                          <p:attrName>ppt_x</p:attrName>
                                        </p:attrNameLst>
                                      </p:cBhvr>
                                      <p:tavLst>
                                        <p:tav tm="0">
                                          <p:val>
                                            <p:strVal val="#ppt_x"/>
                                          </p:val>
                                        </p:tav>
                                        <p:tav tm="100000">
                                          <p:val>
                                            <p:strVal val="#ppt_x"/>
                                          </p:val>
                                        </p:tav>
                                      </p:tavLst>
                                    </p:anim>
                                    <p:anim calcmode="lin" valueType="num">
                                      <p:cBhvr additive="base">
                                        <p:cTn id="172" dur="3000" fill="hold"/>
                                        <p:tgtEl>
                                          <p:spTgt spid="26"/>
                                        </p:tgtEl>
                                        <p:attrNameLst>
                                          <p:attrName>ppt_y</p:attrName>
                                        </p:attrNameLst>
                                      </p:cBhvr>
                                      <p:tavLst>
                                        <p:tav tm="0">
                                          <p:val>
                                            <p:strVal val="1+#ppt_h/2"/>
                                          </p:val>
                                        </p:tav>
                                        <p:tav tm="100000">
                                          <p:val>
                                            <p:strVal val="#ppt_y"/>
                                          </p:val>
                                        </p:tav>
                                      </p:tavLst>
                                    </p:anim>
                                  </p:childTnLst>
                                </p:cTn>
                              </p:par>
                              <p:par>
                                <p:cTn id="173" presetID="2" presetClass="entr" presetSubtype="4" fill="hold" grpId="2"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additive="base">
                                        <p:cTn id="175" dur="3000" fill="hold"/>
                                        <p:tgtEl>
                                          <p:spTgt spid="27"/>
                                        </p:tgtEl>
                                        <p:attrNameLst>
                                          <p:attrName>ppt_x</p:attrName>
                                        </p:attrNameLst>
                                      </p:cBhvr>
                                      <p:tavLst>
                                        <p:tav tm="0">
                                          <p:val>
                                            <p:strVal val="#ppt_x"/>
                                          </p:val>
                                        </p:tav>
                                        <p:tav tm="100000">
                                          <p:val>
                                            <p:strVal val="#ppt_x"/>
                                          </p:val>
                                        </p:tav>
                                      </p:tavLst>
                                    </p:anim>
                                    <p:anim calcmode="lin" valueType="num">
                                      <p:cBhvr additive="base">
                                        <p:cTn id="176" dur="3000" fill="hold"/>
                                        <p:tgtEl>
                                          <p:spTgt spid="27"/>
                                        </p:tgtEl>
                                        <p:attrNameLst>
                                          <p:attrName>ppt_y</p:attrName>
                                        </p:attrNameLst>
                                      </p:cBhvr>
                                      <p:tavLst>
                                        <p:tav tm="0">
                                          <p:val>
                                            <p:strVal val="1+#ppt_h/2"/>
                                          </p:val>
                                        </p:tav>
                                        <p:tav tm="100000">
                                          <p:val>
                                            <p:strVal val="#ppt_y"/>
                                          </p:val>
                                        </p:tav>
                                      </p:tavLst>
                                    </p:anim>
                                  </p:childTnLst>
                                </p:cTn>
                              </p:par>
                              <p:par>
                                <p:cTn id="177" presetID="2" presetClass="entr" presetSubtype="4" fill="hold" grpId="2" nodeType="withEffect">
                                  <p:stCondLst>
                                    <p:cond delay="0"/>
                                  </p:stCondLst>
                                  <p:childTnLst>
                                    <p:set>
                                      <p:cBhvr>
                                        <p:cTn id="178" dur="1" fill="hold">
                                          <p:stCondLst>
                                            <p:cond delay="0"/>
                                          </p:stCondLst>
                                        </p:cTn>
                                        <p:tgtEl>
                                          <p:spTgt spid="28"/>
                                        </p:tgtEl>
                                        <p:attrNameLst>
                                          <p:attrName>style.visibility</p:attrName>
                                        </p:attrNameLst>
                                      </p:cBhvr>
                                      <p:to>
                                        <p:strVal val="visible"/>
                                      </p:to>
                                    </p:set>
                                    <p:anim calcmode="lin" valueType="num">
                                      <p:cBhvr additive="base">
                                        <p:cTn id="179" dur="3000" fill="hold"/>
                                        <p:tgtEl>
                                          <p:spTgt spid="28"/>
                                        </p:tgtEl>
                                        <p:attrNameLst>
                                          <p:attrName>ppt_x</p:attrName>
                                        </p:attrNameLst>
                                      </p:cBhvr>
                                      <p:tavLst>
                                        <p:tav tm="0">
                                          <p:val>
                                            <p:strVal val="#ppt_x"/>
                                          </p:val>
                                        </p:tav>
                                        <p:tav tm="100000">
                                          <p:val>
                                            <p:strVal val="#ppt_x"/>
                                          </p:val>
                                        </p:tav>
                                      </p:tavLst>
                                    </p:anim>
                                    <p:anim calcmode="lin" valueType="num">
                                      <p:cBhvr additive="base">
                                        <p:cTn id="180" dur="3000" fill="hold"/>
                                        <p:tgtEl>
                                          <p:spTgt spid="28"/>
                                        </p:tgtEl>
                                        <p:attrNameLst>
                                          <p:attrName>ppt_y</p:attrName>
                                        </p:attrNameLst>
                                      </p:cBhvr>
                                      <p:tavLst>
                                        <p:tav tm="0">
                                          <p:val>
                                            <p:strVal val="1+#ppt_h/2"/>
                                          </p:val>
                                        </p:tav>
                                        <p:tav tm="100000">
                                          <p:val>
                                            <p:strVal val="#ppt_y"/>
                                          </p:val>
                                        </p:tav>
                                      </p:tavLst>
                                    </p:anim>
                                  </p:childTnLst>
                                </p:cTn>
                              </p:par>
                              <p:par>
                                <p:cTn id="181" presetID="2" presetClass="entr" presetSubtype="4" fill="hold" grpId="2" nodeType="withEffect">
                                  <p:stCondLst>
                                    <p:cond delay="0"/>
                                  </p:stCondLst>
                                  <p:childTnLst>
                                    <p:set>
                                      <p:cBhvr>
                                        <p:cTn id="182" dur="1" fill="hold">
                                          <p:stCondLst>
                                            <p:cond delay="0"/>
                                          </p:stCondLst>
                                        </p:cTn>
                                        <p:tgtEl>
                                          <p:spTgt spid="29"/>
                                        </p:tgtEl>
                                        <p:attrNameLst>
                                          <p:attrName>style.visibility</p:attrName>
                                        </p:attrNameLst>
                                      </p:cBhvr>
                                      <p:to>
                                        <p:strVal val="visible"/>
                                      </p:to>
                                    </p:set>
                                    <p:anim calcmode="lin" valueType="num">
                                      <p:cBhvr additive="base">
                                        <p:cTn id="183" dur="3000" fill="hold"/>
                                        <p:tgtEl>
                                          <p:spTgt spid="29"/>
                                        </p:tgtEl>
                                        <p:attrNameLst>
                                          <p:attrName>ppt_x</p:attrName>
                                        </p:attrNameLst>
                                      </p:cBhvr>
                                      <p:tavLst>
                                        <p:tav tm="0">
                                          <p:val>
                                            <p:strVal val="#ppt_x"/>
                                          </p:val>
                                        </p:tav>
                                        <p:tav tm="100000">
                                          <p:val>
                                            <p:strVal val="#ppt_x"/>
                                          </p:val>
                                        </p:tav>
                                      </p:tavLst>
                                    </p:anim>
                                    <p:anim calcmode="lin" valueType="num">
                                      <p:cBhvr additive="base">
                                        <p:cTn id="184" dur="3000" fill="hold"/>
                                        <p:tgtEl>
                                          <p:spTgt spid="29"/>
                                        </p:tgtEl>
                                        <p:attrNameLst>
                                          <p:attrName>ppt_y</p:attrName>
                                        </p:attrNameLst>
                                      </p:cBhvr>
                                      <p:tavLst>
                                        <p:tav tm="0">
                                          <p:val>
                                            <p:strVal val="1+#ppt_h/2"/>
                                          </p:val>
                                        </p:tav>
                                        <p:tav tm="100000">
                                          <p:val>
                                            <p:strVal val="#ppt_y"/>
                                          </p:val>
                                        </p:tav>
                                      </p:tavLst>
                                    </p:anim>
                                  </p:childTnLst>
                                </p:cTn>
                              </p:par>
                              <p:par>
                                <p:cTn id="185" presetID="2" presetClass="entr" presetSubtype="4" fill="hold" grpId="2" nodeType="withEffect">
                                  <p:stCondLst>
                                    <p:cond delay="0"/>
                                  </p:stCondLst>
                                  <p:childTnLst>
                                    <p:set>
                                      <p:cBhvr>
                                        <p:cTn id="186" dur="1" fill="hold">
                                          <p:stCondLst>
                                            <p:cond delay="0"/>
                                          </p:stCondLst>
                                        </p:cTn>
                                        <p:tgtEl>
                                          <p:spTgt spid="30"/>
                                        </p:tgtEl>
                                        <p:attrNameLst>
                                          <p:attrName>style.visibility</p:attrName>
                                        </p:attrNameLst>
                                      </p:cBhvr>
                                      <p:to>
                                        <p:strVal val="visible"/>
                                      </p:to>
                                    </p:set>
                                    <p:anim calcmode="lin" valueType="num">
                                      <p:cBhvr additive="base">
                                        <p:cTn id="187" dur="3000" fill="hold"/>
                                        <p:tgtEl>
                                          <p:spTgt spid="30"/>
                                        </p:tgtEl>
                                        <p:attrNameLst>
                                          <p:attrName>ppt_x</p:attrName>
                                        </p:attrNameLst>
                                      </p:cBhvr>
                                      <p:tavLst>
                                        <p:tav tm="0">
                                          <p:val>
                                            <p:strVal val="#ppt_x"/>
                                          </p:val>
                                        </p:tav>
                                        <p:tav tm="100000">
                                          <p:val>
                                            <p:strVal val="#ppt_x"/>
                                          </p:val>
                                        </p:tav>
                                      </p:tavLst>
                                    </p:anim>
                                    <p:anim calcmode="lin" valueType="num">
                                      <p:cBhvr additive="base">
                                        <p:cTn id="188" dur="3000" fill="hold"/>
                                        <p:tgtEl>
                                          <p:spTgt spid="30"/>
                                        </p:tgtEl>
                                        <p:attrNameLst>
                                          <p:attrName>ppt_y</p:attrName>
                                        </p:attrNameLst>
                                      </p:cBhvr>
                                      <p:tavLst>
                                        <p:tav tm="0">
                                          <p:val>
                                            <p:strVal val="1+#ppt_h/2"/>
                                          </p:val>
                                        </p:tav>
                                        <p:tav tm="100000">
                                          <p:val>
                                            <p:strVal val="#ppt_y"/>
                                          </p:val>
                                        </p:tav>
                                      </p:tavLst>
                                    </p:anim>
                                  </p:childTnLst>
                                </p:cTn>
                              </p:par>
                              <p:par>
                                <p:cTn id="189" presetID="2" presetClass="entr" presetSubtype="4" fill="hold" grpId="2" nodeType="withEffect">
                                  <p:stCondLst>
                                    <p:cond delay="0"/>
                                  </p:stCondLst>
                                  <p:childTnLst>
                                    <p:set>
                                      <p:cBhvr>
                                        <p:cTn id="190" dur="1" fill="hold">
                                          <p:stCondLst>
                                            <p:cond delay="0"/>
                                          </p:stCondLst>
                                        </p:cTn>
                                        <p:tgtEl>
                                          <p:spTgt spid="31"/>
                                        </p:tgtEl>
                                        <p:attrNameLst>
                                          <p:attrName>style.visibility</p:attrName>
                                        </p:attrNameLst>
                                      </p:cBhvr>
                                      <p:to>
                                        <p:strVal val="visible"/>
                                      </p:to>
                                    </p:set>
                                    <p:anim calcmode="lin" valueType="num">
                                      <p:cBhvr additive="base">
                                        <p:cTn id="191" dur="3000" fill="hold"/>
                                        <p:tgtEl>
                                          <p:spTgt spid="31"/>
                                        </p:tgtEl>
                                        <p:attrNameLst>
                                          <p:attrName>ppt_x</p:attrName>
                                        </p:attrNameLst>
                                      </p:cBhvr>
                                      <p:tavLst>
                                        <p:tav tm="0">
                                          <p:val>
                                            <p:strVal val="#ppt_x"/>
                                          </p:val>
                                        </p:tav>
                                        <p:tav tm="100000">
                                          <p:val>
                                            <p:strVal val="#ppt_x"/>
                                          </p:val>
                                        </p:tav>
                                      </p:tavLst>
                                    </p:anim>
                                    <p:anim calcmode="lin" valueType="num">
                                      <p:cBhvr additive="base">
                                        <p:cTn id="192" dur="3000" fill="hold"/>
                                        <p:tgtEl>
                                          <p:spTgt spid="31"/>
                                        </p:tgtEl>
                                        <p:attrNameLst>
                                          <p:attrName>ppt_y</p:attrName>
                                        </p:attrNameLst>
                                      </p:cBhvr>
                                      <p:tavLst>
                                        <p:tav tm="0">
                                          <p:val>
                                            <p:strVal val="1+#ppt_h/2"/>
                                          </p:val>
                                        </p:tav>
                                        <p:tav tm="100000">
                                          <p:val>
                                            <p:strVal val="#ppt_y"/>
                                          </p:val>
                                        </p:tav>
                                      </p:tavLst>
                                    </p:anim>
                                  </p:childTnLst>
                                </p:cTn>
                              </p:par>
                              <p:par>
                                <p:cTn id="193"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4" dur="3000" fill="hold"/>
                                        <p:tgtEl>
                                          <p:spTgt spid="7"/>
                                        </p:tgtEl>
                                        <p:attrNameLst>
                                          <p:attrName>ppt_x</p:attrName>
                                          <p:attrName>ppt_y</p:attrName>
                                        </p:attrNameLst>
                                      </p:cBhvr>
                                    </p:animMotion>
                                  </p:childTnLst>
                                </p:cTn>
                              </p:par>
                              <p:par>
                                <p:cTn id="195"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6" dur="3000" spd="-100000" fill="hold"/>
                                        <p:tgtEl>
                                          <p:spTgt spid="10"/>
                                        </p:tgtEl>
                                        <p:attrNameLst>
                                          <p:attrName>ppt_x</p:attrName>
                                          <p:attrName>ppt_y</p:attrName>
                                        </p:attrNameLst>
                                      </p:cBhvr>
                                    </p:animMotion>
                                  </p:childTnLst>
                                </p:cTn>
                              </p:par>
                              <p:par>
                                <p:cTn id="197"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8" dur="3000" fill="hold"/>
                                        <p:tgtEl>
                                          <p:spTgt spid="25"/>
                                        </p:tgtEl>
                                        <p:attrNameLst>
                                          <p:attrName>ppt_x</p:attrName>
                                          <p:attrName>ppt_y</p:attrName>
                                        </p:attrNameLst>
                                      </p:cBhvr>
                                    </p:animMotion>
                                  </p:childTnLst>
                                </p:cTn>
                              </p:par>
                              <p:par>
                                <p:cTn id="199"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0" dur="3000" spd="-100000" fill="hold"/>
                                        <p:tgtEl>
                                          <p:spTgt spid="26"/>
                                        </p:tgtEl>
                                        <p:attrNameLst>
                                          <p:attrName>ppt_x</p:attrName>
                                          <p:attrName>ppt_y</p:attrName>
                                        </p:attrNameLst>
                                      </p:cBhvr>
                                    </p:animMotion>
                                  </p:childTnLst>
                                </p:cTn>
                              </p:par>
                              <p:par>
                                <p:cTn id="201"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2" dur="3000" fill="hold"/>
                                        <p:tgtEl>
                                          <p:spTgt spid="27"/>
                                        </p:tgtEl>
                                        <p:attrNameLst>
                                          <p:attrName>ppt_x</p:attrName>
                                          <p:attrName>ppt_y</p:attrName>
                                        </p:attrNameLst>
                                      </p:cBhvr>
                                    </p:animMotion>
                                  </p:childTnLst>
                                </p:cTn>
                              </p:par>
                              <p:par>
                                <p:cTn id="203"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4" dur="3000" spd="-100000" fill="hold"/>
                                        <p:tgtEl>
                                          <p:spTgt spid="28"/>
                                        </p:tgtEl>
                                        <p:attrNameLst>
                                          <p:attrName>ppt_x</p:attrName>
                                          <p:attrName>ppt_y</p:attrName>
                                        </p:attrNameLst>
                                      </p:cBhvr>
                                    </p:animMotion>
                                  </p:childTnLst>
                                </p:cTn>
                              </p:par>
                              <p:par>
                                <p:cTn id="205"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6" dur="3000" fill="hold"/>
                                        <p:tgtEl>
                                          <p:spTgt spid="29"/>
                                        </p:tgtEl>
                                        <p:attrNameLst>
                                          <p:attrName>ppt_x</p:attrName>
                                          <p:attrName>ppt_y</p:attrName>
                                        </p:attrNameLst>
                                      </p:cBhvr>
                                    </p:animMotion>
                                  </p:childTnLst>
                                </p:cTn>
                              </p:par>
                              <p:par>
                                <p:cTn id="207"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8" dur="3000" spd="-100000" fill="hold"/>
                                        <p:tgtEl>
                                          <p:spTgt spid="30"/>
                                        </p:tgtEl>
                                        <p:attrNameLst>
                                          <p:attrName>ppt_x</p:attrName>
                                          <p:attrName>ppt_y</p:attrName>
                                        </p:attrNameLst>
                                      </p:cBhvr>
                                    </p:animMotion>
                                  </p:childTnLst>
                                </p:cTn>
                              </p:par>
                              <p:par>
                                <p:cTn id="209"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0" dur="3000" fill="hold"/>
                                        <p:tgtEl>
                                          <p:spTgt spid="31"/>
                                        </p:tgtEl>
                                        <p:attrNameLst>
                                          <p:attrName>ppt_x</p:attrName>
                                          <p:attrName>ppt_y</p:attrName>
                                        </p:attrNameLst>
                                      </p:cBhvr>
                                    </p:animMotion>
                                  </p:childTnLst>
                                </p:cTn>
                              </p:par>
                              <p:par>
                                <p:cTn id="211"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2" dur="3000" spd="-100000" fill="hold"/>
                                        <p:tgtEl>
                                          <p:spTgt spid="51"/>
                                        </p:tgtEl>
                                        <p:attrNameLst>
                                          <p:attrName>ppt_x</p:attrName>
                                          <p:attrName>ppt_y</p:attrName>
                                        </p:attrNameLst>
                                      </p:cBhvr>
                                    </p:animMotion>
                                  </p:childTnLst>
                                </p:cTn>
                              </p:par>
                              <p:par>
                                <p:cTn id="213"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4" dur="3000" fill="hold"/>
                                        <p:tgtEl>
                                          <p:spTgt spid="52"/>
                                        </p:tgtEl>
                                        <p:attrNameLst>
                                          <p:attrName>ppt_x</p:attrName>
                                          <p:attrName>ppt_y</p:attrName>
                                        </p:attrNameLst>
                                      </p:cBhvr>
                                    </p:animMotion>
                                  </p:childTnLst>
                                </p:cTn>
                              </p:par>
                              <p:par>
                                <p:cTn id="215"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6" dur="3000" spd="-100000" fill="hold"/>
                                        <p:tgtEl>
                                          <p:spTgt spid="53"/>
                                        </p:tgtEl>
                                        <p:attrNameLst>
                                          <p:attrName>ppt_x</p:attrName>
                                          <p:attrName>ppt_y</p:attrName>
                                        </p:attrNameLst>
                                      </p:cBhvr>
                                    </p:animMotion>
                                  </p:childTnLst>
                                </p:cTn>
                              </p:par>
                              <p:par>
                                <p:cTn id="217"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8" dur="3000" fill="hold"/>
                                        <p:tgtEl>
                                          <p:spTgt spid="54"/>
                                        </p:tgtEl>
                                        <p:attrNameLst>
                                          <p:attrName>ppt_x</p:attrName>
                                          <p:attrName>ppt_y</p:attrName>
                                        </p:attrNameLst>
                                      </p:cBhvr>
                                    </p:animMotion>
                                  </p:childTnLst>
                                </p:cTn>
                              </p:par>
                              <p:par>
                                <p:cTn id="219"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0" dur="3000" spd="-100000" fill="hold"/>
                                        <p:tgtEl>
                                          <p:spTgt spid="55"/>
                                        </p:tgtEl>
                                        <p:attrNameLst>
                                          <p:attrName>ppt_x</p:attrName>
                                          <p:attrName>ppt_y</p:attrName>
                                        </p:attrNameLst>
                                      </p:cBhvr>
                                    </p:animMotion>
                                  </p:childTnLst>
                                </p:cTn>
                              </p:par>
                              <p:par>
                                <p:cTn id="221"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2" dur="3000" fill="hold"/>
                                        <p:tgtEl>
                                          <p:spTgt spid="56"/>
                                        </p:tgtEl>
                                        <p:attrNameLst>
                                          <p:attrName>ppt_x</p:attrName>
                                          <p:attrName>ppt_y</p:attrName>
                                        </p:attrNameLst>
                                      </p:cBhvr>
                                    </p:animMotion>
                                  </p:childTnLst>
                                </p:cTn>
                              </p:par>
                              <p:par>
                                <p:cTn id="223"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4" dur="3000" spd="-100000" fill="hold"/>
                                        <p:tgtEl>
                                          <p:spTgt spid="57"/>
                                        </p:tgtEl>
                                        <p:attrNameLst>
                                          <p:attrName>ppt_x</p:attrName>
                                          <p:attrName>ppt_y</p:attrName>
                                        </p:attrNameLst>
                                      </p:cBhvr>
                                    </p:animMotion>
                                  </p:childTnLst>
                                </p:cTn>
                              </p:par>
                              <p:par>
                                <p:cTn id="225"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6" dur="3000" fill="hold"/>
                                        <p:tgtEl>
                                          <p:spTgt spid="58"/>
                                        </p:tgtEl>
                                        <p:attrNameLst>
                                          <p:attrName>ppt_x</p:attrName>
                                          <p:attrName>ppt_y</p:attrName>
                                        </p:attrNameLst>
                                      </p:cBhvr>
                                    </p:animMotion>
                                  </p:childTnLst>
                                </p:cTn>
                              </p:par>
                              <p:par>
                                <p:cTn id="227"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8" dur="3000" spd="-100000" fill="hold"/>
                                        <p:tgtEl>
                                          <p:spTgt spid="59"/>
                                        </p:tgtEl>
                                        <p:attrNameLst>
                                          <p:attrName>ppt_x</p:attrName>
                                          <p:attrName>ppt_y</p:attrName>
                                        </p:attrNameLst>
                                      </p:cBhvr>
                                    </p:animMotion>
                                  </p:childTnLst>
                                </p:cTn>
                              </p:par>
                              <p:par>
                                <p:cTn id="229" presetID="42" presetClass="entr" presetSubtype="0"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fade">
                                      <p:cBhvr>
                                        <p:cTn id="231" dur="3000"/>
                                        <p:tgtEl>
                                          <p:spTgt spid="4"/>
                                        </p:tgtEl>
                                      </p:cBhvr>
                                    </p:animEffect>
                                    <p:anim calcmode="lin" valueType="num">
                                      <p:cBhvr>
                                        <p:cTn id="232" dur="3000" fill="hold"/>
                                        <p:tgtEl>
                                          <p:spTgt spid="4"/>
                                        </p:tgtEl>
                                        <p:attrNameLst>
                                          <p:attrName>ppt_x</p:attrName>
                                        </p:attrNameLst>
                                      </p:cBhvr>
                                      <p:tavLst>
                                        <p:tav tm="0">
                                          <p:val>
                                            <p:strVal val="#ppt_x"/>
                                          </p:val>
                                        </p:tav>
                                        <p:tav tm="100000">
                                          <p:val>
                                            <p:strVal val="#ppt_x"/>
                                          </p:val>
                                        </p:tav>
                                      </p:tavLst>
                                    </p:anim>
                                    <p:anim calcmode="lin" valueType="num">
                                      <p:cBhvr>
                                        <p:cTn id="233"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10" grpId="0" animBg="1"/>
      <p:bldP spid="10" grpId="1" animBg="1"/>
      <p:bldP spid="10" grpId="2" animBg="1"/>
      <p:bldP spid="10"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44000" cy="6858000"/>
          </a:xfrm>
          <a:prstGeom prst="rect">
            <a:avLst/>
          </a:prstGeom>
        </p:spPr>
      </p:pic>
      <p:sp>
        <p:nvSpPr>
          <p:cNvPr id="13" name="12 Lágrima"/>
          <p:cNvSpPr/>
          <p:nvPr/>
        </p:nvSpPr>
        <p:spPr>
          <a:xfrm rot="19059849">
            <a:off x="1675431" y="1139882"/>
            <a:ext cx="5572265" cy="5648296"/>
          </a:xfrm>
          <a:prstGeom prst="teardrop">
            <a:avLst/>
          </a:prstGeom>
          <a:noFill/>
          <a:ln w="28575">
            <a:solidFill>
              <a:srgbClr val="EDDBC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9070198">
            <a:off x="1830303" y="1040491"/>
            <a:ext cx="5146851" cy="5309137"/>
          </a:xfrm>
          <a:prstGeom prst="teardrop">
            <a:avLst/>
          </a:prstGeom>
          <a:noFill/>
          <a:ln w="28575">
            <a:solidFill>
              <a:srgbClr val="EDDBC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75672">
            <a:off x="2124654" y="962946"/>
            <a:ext cx="4679293" cy="4717961"/>
          </a:xfrm>
          <a:prstGeom prst="teardrop">
            <a:avLst/>
          </a:prstGeom>
          <a:noFill/>
          <a:ln w="28575">
            <a:solidFill>
              <a:srgbClr val="EDDBC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9026003">
            <a:off x="2389061" y="829587"/>
            <a:ext cx="4095766" cy="4220866"/>
          </a:xfrm>
          <a:prstGeom prst="teardrop">
            <a:avLst/>
          </a:prstGeom>
          <a:noFill/>
          <a:ln w="28575">
            <a:solidFill>
              <a:srgbClr val="EDDBC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955409">
            <a:off x="2732240" y="703723"/>
            <a:ext cx="3506754" cy="3664627"/>
          </a:xfrm>
          <a:prstGeom prst="teardrop">
            <a:avLst/>
          </a:prstGeom>
          <a:noFill/>
          <a:ln w="28575">
            <a:solidFill>
              <a:srgbClr val="EDDBC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974365">
            <a:off x="2958293" y="644375"/>
            <a:ext cx="3158542" cy="3211820"/>
          </a:xfrm>
          <a:prstGeom prst="teardrop">
            <a:avLst/>
          </a:prstGeom>
          <a:noFill/>
          <a:ln w="28575">
            <a:solidFill>
              <a:srgbClr val="EDDBC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9089142">
            <a:off x="3110043" y="551407"/>
            <a:ext cx="2754566" cy="2881081"/>
          </a:xfrm>
          <a:prstGeom prst="teardrop">
            <a:avLst/>
          </a:prstGeom>
          <a:noFill/>
          <a:ln w="28575">
            <a:solidFill>
              <a:srgbClr val="EDDBC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949464">
            <a:off x="3303530" y="489654"/>
            <a:ext cx="2403891" cy="2460699"/>
          </a:xfrm>
          <a:prstGeom prst="teardrop">
            <a:avLst/>
          </a:prstGeom>
          <a:noFill/>
          <a:ln w="28575">
            <a:solidFill>
              <a:srgbClr val="EDDBC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 name="20 Imagen" descr="DI_1_animado.gif"/>
          <p:cNvPicPr>
            <a:picLocks noChangeAspect="1"/>
          </p:cNvPicPr>
          <p:nvPr/>
        </p:nvPicPr>
        <p:blipFill>
          <a:blip r:embed="rId3">
            <a:duotone>
              <a:prstClr val="black"/>
              <a:schemeClr val="accent6">
                <a:tint val="45000"/>
                <a:satMod val="400000"/>
              </a:schemeClr>
            </a:duotone>
            <a:lum bright="-30000" contrast="40000"/>
          </a:blip>
          <a:stretch>
            <a:fillRect/>
          </a:stretch>
        </p:blipFill>
        <p:spPr>
          <a:xfrm>
            <a:off x="4143372" y="-214338"/>
            <a:ext cx="714380" cy="714380"/>
          </a:xfrm>
          <a:prstGeom prst="rect">
            <a:avLst/>
          </a:prstGeom>
          <a:noFill/>
          <a:ln w="28575">
            <a:solidFill>
              <a:srgbClr val="EDDBC9"/>
            </a:solidFill>
          </a:ln>
          <a:effectLst>
            <a:softEdge rad="31750"/>
          </a:effectLst>
        </p:spPr>
      </p:pic>
      <p:sp>
        <p:nvSpPr>
          <p:cNvPr id="22" name="21 Rectángulo"/>
          <p:cNvSpPr/>
          <p:nvPr/>
        </p:nvSpPr>
        <p:spPr>
          <a:xfrm>
            <a:off x="-214346" y="0"/>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9" presetClass="exit" presetSubtype="10" fill="hold" grpId="0" nodeType="withEffect">
                                  <p:stCondLst>
                                    <p:cond delay="0"/>
                                  </p:stCondLst>
                                  <p:childTnLst>
                                    <p:anim calcmode="lin" valueType="num">
                                      <p:cBhvr>
                                        <p:cTn id="9" dur="5000"/>
                                        <p:tgtEl>
                                          <p:spTgt spid="13"/>
                                        </p:tgtEl>
                                        <p:attrNameLst>
                                          <p:attrName>ppt_h</p:attrName>
                                        </p:attrNameLst>
                                      </p:cBhvr>
                                      <p:tavLst>
                                        <p:tav tm="0">
                                          <p:val>
                                            <p:strVal val="ppt_h"/>
                                          </p:val>
                                        </p:tav>
                                        <p:tav tm="100000">
                                          <p:val>
                                            <p:strVal val="ppt_h"/>
                                          </p:val>
                                        </p:tav>
                                      </p:tavLst>
                                    </p:anim>
                                    <p:anim calcmode="lin" valueType="num">
                                      <p:cBhvr>
                                        <p:cTn id="10"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13"/>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6000"/>
                                        <p:tgtEl>
                                          <p:spTgt spid="14"/>
                                        </p:tgtEl>
                                        <p:attrNameLst>
                                          <p:attrName>ppt_h</p:attrName>
                                        </p:attrNameLst>
                                      </p:cBhvr>
                                      <p:tavLst>
                                        <p:tav tm="0">
                                          <p:val>
                                            <p:strVal val="ppt_h"/>
                                          </p:val>
                                        </p:tav>
                                        <p:tav tm="100000">
                                          <p:val>
                                            <p:strVal val="ppt_h"/>
                                          </p:val>
                                        </p:tav>
                                      </p:tavLst>
                                    </p:anim>
                                    <p:anim calcmode="lin" valueType="num">
                                      <p:cBhvr>
                                        <p:cTn id="14" dur="6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5999"/>
                                          </p:stCondLst>
                                        </p:cTn>
                                        <p:tgtEl>
                                          <p:spTgt spid="14"/>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8000"/>
                                        <p:tgtEl>
                                          <p:spTgt spid="15"/>
                                        </p:tgtEl>
                                        <p:attrNameLst>
                                          <p:attrName>ppt_h</p:attrName>
                                        </p:attrNameLst>
                                      </p:cBhvr>
                                      <p:tavLst>
                                        <p:tav tm="0">
                                          <p:val>
                                            <p:strVal val="ppt_h"/>
                                          </p:val>
                                        </p:tav>
                                        <p:tav tm="100000">
                                          <p:val>
                                            <p:strVal val="ppt_h"/>
                                          </p:val>
                                        </p:tav>
                                      </p:tavLst>
                                    </p:anim>
                                    <p:anim calcmode="lin" valueType="num">
                                      <p:cBhvr>
                                        <p:cTn id="18" dur="8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7999"/>
                                          </p:stCondLst>
                                        </p:cTn>
                                        <p:tgtEl>
                                          <p:spTgt spid="15"/>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7000"/>
                                        <p:tgtEl>
                                          <p:spTgt spid="16"/>
                                        </p:tgtEl>
                                        <p:attrNameLst>
                                          <p:attrName>ppt_h</p:attrName>
                                        </p:attrNameLst>
                                      </p:cBhvr>
                                      <p:tavLst>
                                        <p:tav tm="0">
                                          <p:val>
                                            <p:strVal val="ppt_h"/>
                                          </p:val>
                                        </p:tav>
                                        <p:tav tm="100000">
                                          <p:val>
                                            <p:strVal val="ppt_h"/>
                                          </p:val>
                                        </p:tav>
                                      </p:tavLst>
                                    </p:anim>
                                    <p:anim calcmode="lin" valueType="num">
                                      <p:cBhvr>
                                        <p:cTn id="22" dur="7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6999"/>
                                          </p:stCondLst>
                                        </p:cTn>
                                        <p:tgtEl>
                                          <p:spTgt spid="16"/>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9000"/>
                                        <p:tgtEl>
                                          <p:spTgt spid="17"/>
                                        </p:tgtEl>
                                        <p:attrNameLst>
                                          <p:attrName>ppt_h</p:attrName>
                                        </p:attrNameLst>
                                      </p:cBhvr>
                                      <p:tavLst>
                                        <p:tav tm="0">
                                          <p:val>
                                            <p:strVal val="ppt_h"/>
                                          </p:val>
                                        </p:tav>
                                        <p:tav tm="100000">
                                          <p:val>
                                            <p:strVal val="ppt_h"/>
                                          </p:val>
                                        </p:tav>
                                      </p:tavLst>
                                    </p:anim>
                                    <p:anim calcmode="lin" valueType="num">
                                      <p:cBhvr>
                                        <p:cTn id="26" dur="9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8999"/>
                                          </p:stCondLst>
                                        </p:cTn>
                                        <p:tgtEl>
                                          <p:spTgt spid="17"/>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10000"/>
                                        <p:tgtEl>
                                          <p:spTgt spid="18"/>
                                        </p:tgtEl>
                                        <p:attrNameLst>
                                          <p:attrName>ppt_h</p:attrName>
                                        </p:attrNameLst>
                                      </p:cBhvr>
                                      <p:tavLst>
                                        <p:tav tm="0">
                                          <p:val>
                                            <p:strVal val="ppt_h"/>
                                          </p:val>
                                        </p:tav>
                                        <p:tav tm="100000">
                                          <p:val>
                                            <p:strVal val="ppt_h"/>
                                          </p:val>
                                        </p:tav>
                                      </p:tavLst>
                                    </p:anim>
                                    <p:anim calcmode="lin" valueType="num">
                                      <p:cBhvr>
                                        <p:cTn id="30" dur="10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9999"/>
                                          </p:stCondLst>
                                        </p:cTn>
                                        <p:tgtEl>
                                          <p:spTgt spid="18"/>
                                        </p:tgtEl>
                                        <p:attrNameLst>
                                          <p:attrName>style.visibility</p:attrName>
                                        </p:attrNameLst>
                                      </p:cBhvr>
                                      <p:to>
                                        <p:strVal val="hidden"/>
                                      </p:to>
                                    </p:set>
                                  </p:childTnLst>
                                </p:cTn>
                              </p:par>
                              <p:par>
                                <p:cTn id="32" presetID="19" presetClass="exit" presetSubtype="10" fill="hold" grpId="0" nodeType="withEffect">
                                  <p:stCondLst>
                                    <p:cond delay="0"/>
                                  </p:stCondLst>
                                  <p:childTnLst>
                                    <p:anim calcmode="lin" valueType="num">
                                      <p:cBhvr>
                                        <p:cTn id="33" dur="11000"/>
                                        <p:tgtEl>
                                          <p:spTgt spid="19"/>
                                        </p:tgtEl>
                                        <p:attrNameLst>
                                          <p:attrName>ppt_h</p:attrName>
                                        </p:attrNameLst>
                                      </p:cBhvr>
                                      <p:tavLst>
                                        <p:tav tm="0">
                                          <p:val>
                                            <p:strVal val="ppt_h"/>
                                          </p:val>
                                        </p:tav>
                                        <p:tav tm="100000">
                                          <p:val>
                                            <p:strVal val="ppt_h"/>
                                          </p:val>
                                        </p:tav>
                                      </p:tavLst>
                                    </p:anim>
                                    <p:anim calcmode="lin" valueType="num">
                                      <p:cBhvr>
                                        <p:cTn id="34" dur="11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10999"/>
                                          </p:stCondLst>
                                        </p:cTn>
                                        <p:tgtEl>
                                          <p:spTgt spid="19"/>
                                        </p:tgtEl>
                                        <p:attrNameLst>
                                          <p:attrName>style.visibility</p:attrName>
                                        </p:attrNameLst>
                                      </p:cBhvr>
                                      <p:to>
                                        <p:strVal val="hidden"/>
                                      </p:to>
                                    </p:set>
                                  </p:childTnLst>
                                </p:cTn>
                              </p:par>
                              <p:par>
                                <p:cTn id="36" presetID="19" presetClass="exit" presetSubtype="10" fill="hold" grpId="0" nodeType="withEffect">
                                  <p:stCondLst>
                                    <p:cond delay="0"/>
                                  </p:stCondLst>
                                  <p:childTnLst>
                                    <p:anim calcmode="lin" valueType="num">
                                      <p:cBhvr>
                                        <p:cTn id="37" dur="12000"/>
                                        <p:tgtEl>
                                          <p:spTgt spid="20"/>
                                        </p:tgtEl>
                                        <p:attrNameLst>
                                          <p:attrName>ppt_h</p:attrName>
                                        </p:attrNameLst>
                                      </p:cBhvr>
                                      <p:tavLst>
                                        <p:tav tm="0">
                                          <p:val>
                                            <p:strVal val="ppt_h"/>
                                          </p:val>
                                        </p:tav>
                                        <p:tav tm="100000">
                                          <p:val>
                                            <p:strVal val="ppt_h"/>
                                          </p:val>
                                        </p:tav>
                                      </p:tavLst>
                                    </p:anim>
                                    <p:anim calcmode="lin" valueType="num">
                                      <p:cBhvr>
                                        <p:cTn id="38" dur="1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 dur="1" fill="hold">
                                          <p:stCondLst>
                                            <p:cond delay="11999"/>
                                          </p:stCondLst>
                                        </p:cTn>
                                        <p:tgtEl>
                                          <p:spTgt spid="20"/>
                                        </p:tgtEl>
                                        <p:attrNameLst>
                                          <p:attrName>style.visibility</p:attrName>
                                        </p:attrNameLst>
                                      </p:cBhvr>
                                      <p:to>
                                        <p:strVal val="hidden"/>
                                      </p:to>
                                    </p:set>
                                  </p:childTnLst>
                                </p:cTn>
                              </p:par>
                            </p:childTnLst>
                          </p:cTn>
                        </p:par>
                        <p:par>
                          <p:cTn id="40" fill="hold">
                            <p:stCondLst>
                              <p:cond delay="12000"/>
                            </p:stCondLst>
                            <p:childTnLst>
                              <p:par>
                                <p:cTn id="41" presetID="10" presetClass="exit" presetSubtype="0" fill="hold" nodeType="afterEffect">
                                  <p:stCondLst>
                                    <p:cond delay="0"/>
                                  </p:stCondLst>
                                  <p:childTnLst>
                                    <p:animEffect transition="out" filter="fade">
                                      <p:cBhvr>
                                        <p:cTn id="42" dur="12000"/>
                                        <p:tgtEl>
                                          <p:spTgt spid="21"/>
                                        </p:tgtEl>
                                      </p:cBhvr>
                                    </p:animEffect>
                                    <p:set>
                                      <p:cBhvr>
                                        <p:cTn id="43" dur="1" fill="hold">
                                          <p:stCondLst>
                                            <p:cond delay="11999"/>
                                          </p:stCondLst>
                                        </p:cTn>
                                        <p:tgtEl>
                                          <p:spTgt spid="21"/>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9000" fill="hold"/>
                                        <p:tgtEl>
                                          <p:spTgt spid="4"/>
                                        </p:tgtEl>
                                        <p:attrNameLst>
                                          <p:attrName>ppt_w</p:attrName>
                                        </p:attrNameLst>
                                      </p:cBhvr>
                                      <p:tavLst>
                                        <p:tav tm="0">
                                          <p:val>
                                            <p:strVal val="4/3*#ppt_w"/>
                                          </p:val>
                                        </p:tav>
                                        <p:tav tm="100000">
                                          <p:val>
                                            <p:strVal val="#ppt_w"/>
                                          </p:val>
                                        </p:tav>
                                      </p:tavLst>
                                    </p:anim>
                                    <p:anim calcmode="lin" valueType="num">
                                      <p:cBhvr>
                                        <p:cTn id="47" dur="9000" fill="hold"/>
                                        <p:tgtEl>
                                          <p:spTgt spid="4"/>
                                        </p:tgtEl>
                                        <p:attrNameLst>
                                          <p:attrName>ppt_h</p:attrName>
                                        </p:attrNameLst>
                                      </p:cBhvr>
                                      <p:tavLst>
                                        <p:tav tm="0">
                                          <p:val>
                                            <p:strVal val="4/3*#ppt_h"/>
                                          </p:val>
                                        </p:tav>
                                        <p:tav tm="100000">
                                          <p:val>
                                            <p:strVal val="#ppt_h"/>
                                          </p:val>
                                        </p:tav>
                                      </p:tavLst>
                                    </p:anim>
                                  </p:childTnLst>
                                </p:cTn>
                              </p:par>
                              <p:par>
                                <p:cTn id="48" presetID="6" presetClass="entr" presetSubtype="16"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circle(in)">
                                      <p:cBhvr>
                                        <p:cTn id="50"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jpg"/>
          <p:cNvPicPr>
            <a:picLocks noChangeAspect="1"/>
          </p:cNvPicPr>
          <p:nvPr/>
        </p:nvPicPr>
        <p:blipFill>
          <a:blip r:embed="rId2">
            <a:lum bright="10000" contrast="40000"/>
          </a:blip>
          <a:stretch>
            <a:fillRect/>
          </a:stretch>
        </p:blipFill>
        <p:spPr>
          <a:xfrm>
            <a:off x="2071670" y="0"/>
            <a:ext cx="4714908" cy="6858000"/>
          </a:xfrm>
          <a:prstGeom prst="rect">
            <a:avLst/>
          </a:prstGeom>
          <a:scene3d>
            <a:camera prst="orthographicFront"/>
            <a:lightRig rig="threePt" dir="t"/>
          </a:scene3d>
          <a:sp3d>
            <a:bevelT prst="angle"/>
          </a:sp3d>
        </p:spPr>
      </p:pic>
      <p:sp>
        <p:nvSpPr>
          <p:cNvPr id="6" name="5 Anillo"/>
          <p:cNvSpPr/>
          <p:nvPr/>
        </p:nvSpPr>
        <p:spPr>
          <a:xfrm>
            <a:off x="571472" y="0"/>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71472" y="50004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71472" y="1142984"/>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71472" y="1714488"/>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71472" y="2357430"/>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71472" y="300037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71472" y="3643314"/>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71472" y="4286256"/>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1472" y="4929198"/>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71472" y="550070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358082" y="0"/>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358082" y="50004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1142984"/>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358082" y="1714488"/>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358082" y="2357430"/>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358082" y="300037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358082" y="3643314"/>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358082" y="4286256"/>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358082" y="4929198"/>
            <a:ext cx="928694" cy="1357298"/>
          </a:xfrm>
          <a:prstGeom prst="donut">
            <a:avLst>
              <a:gd name="adj" fmla="val 14541"/>
            </a:avLst>
          </a:prstGeom>
          <a:solidFill>
            <a:srgbClr val="99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358082" y="550070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0"/>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1"/>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2"/>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3"/>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2" presetClass="entr" presetSubtype="2"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1+#ppt_w/2"/>
                                          </p:val>
                                        </p:tav>
                                        <p:tav tm="100000">
                                          <p:val>
                                            <p:strVal val="#ppt_x"/>
                                          </p:val>
                                        </p:tav>
                                      </p:tavLst>
                                    </p:anim>
                                    <p:anim calcmode="lin" valueType="num">
                                      <p:cBhvr additive="base">
                                        <p:cTn id="71" dur="30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3000" fill="hold"/>
                                        <p:tgtEl>
                                          <p:spTgt spid="17"/>
                                        </p:tgtEl>
                                        <p:attrNameLst>
                                          <p:attrName>ppt_x</p:attrName>
                                        </p:attrNameLst>
                                      </p:cBhvr>
                                      <p:tavLst>
                                        <p:tav tm="0">
                                          <p:val>
                                            <p:strVal val="1+#ppt_w/2"/>
                                          </p:val>
                                        </p:tav>
                                        <p:tav tm="100000">
                                          <p:val>
                                            <p:strVal val="#ppt_x"/>
                                          </p:val>
                                        </p:tav>
                                      </p:tavLst>
                                    </p:anim>
                                    <p:anim calcmode="lin" valueType="num">
                                      <p:cBhvr additive="base">
                                        <p:cTn id="75" dur="30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3000" fill="hold"/>
                                        <p:tgtEl>
                                          <p:spTgt spid="18"/>
                                        </p:tgtEl>
                                        <p:attrNameLst>
                                          <p:attrName>ppt_x</p:attrName>
                                        </p:attrNameLst>
                                      </p:cBhvr>
                                      <p:tavLst>
                                        <p:tav tm="0">
                                          <p:val>
                                            <p:strVal val="1+#ppt_w/2"/>
                                          </p:val>
                                        </p:tav>
                                        <p:tav tm="100000">
                                          <p:val>
                                            <p:strVal val="#ppt_x"/>
                                          </p:val>
                                        </p:tav>
                                      </p:tavLst>
                                    </p:anim>
                                    <p:anim calcmode="lin" valueType="num">
                                      <p:cBhvr additive="base">
                                        <p:cTn id="79" dur="3000" fill="hold"/>
                                        <p:tgtEl>
                                          <p:spTgt spid="18"/>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3000" fill="hold"/>
                                        <p:tgtEl>
                                          <p:spTgt spid="19"/>
                                        </p:tgtEl>
                                        <p:attrNameLst>
                                          <p:attrName>ppt_x</p:attrName>
                                        </p:attrNameLst>
                                      </p:cBhvr>
                                      <p:tavLst>
                                        <p:tav tm="0">
                                          <p:val>
                                            <p:strVal val="1+#ppt_w/2"/>
                                          </p:val>
                                        </p:tav>
                                        <p:tav tm="100000">
                                          <p:val>
                                            <p:strVal val="#ppt_x"/>
                                          </p:val>
                                        </p:tav>
                                      </p:tavLst>
                                    </p:anim>
                                    <p:anim calcmode="lin" valueType="num">
                                      <p:cBhvr additive="base">
                                        <p:cTn id="83" dur="3000" fill="hold"/>
                                        <p:tgtEl>
                                          <p:spTgt spid="19"/>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3000" fill="hold"/>
                                        <p:tgtEl>
                                          <p:spTgt spid="20"/>
                                        </p:tgtEl>
                                        <p:attrNameLst>
                                          <p:attrName>ppt_x</p:attrName>
                                        </p:attrNameLst>
                                      </p:cBhvr>
                                      <p:tavLst>
                                        <p:tav tm="0">
                                          <p:val>
                                            <p:strVal val="1+#ppt_w/2"/>
                                          </p:val>
                                        </p:tav>
                                        <p:tav tm="100000">
                                          <p:val>
                                            <p:strVal val="#ppt_x"/>
                                          </p:val>
                                        </p:tav>
                                      </p:tavLst>
                                    </p:anim>
                                    <p:anim calcmode="lin" valueType="num">
                                      <p:cBhvr additive="base">
                                        <p:cTn id="87" dur="3000" fill="hold"/>
                                        <p:tgtEl>
                                          <p:spTgt spid="20"/>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3000" fill="hold"/>
                                        <p:tgtEl>
                                          <p:spTgt spid="21"/>
                                        </p:tgtEl>
                                        <p:attrNameLst>
                                          <p:attrName>ppt_x</p:attrName>
                                        </p:attrNameLst>
                                      </p:cBhvr>
                                      <p:tavLst>
                                        <p:tav tm="0">
                                          <p:val>
                                            <p:strVal val="1+#ppt_w/2"/>
                                          </p:val>
                                        </p:tav>
                                        <p:tav tm="100000">
                                          <p:val>
                                            <p:strVal val="#ppt_x"/>
                                          </p:val>
                                        </p:tav>
                                      </p:tavLst>
                                    </p:anim>
                                    <p:anim calcmode="lin" valueType="num">
                                      <p:cBhvr additive="base">
                                        <p:cTn id="91" dur="3000" fill="hold"/>
                                        <p:tgtEl>
                                          <p:spTgt spid="21"/>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3000" fill="hold"/>
                                        <p:tgtEl>
                                          <p:spTgt spid="22"/>
                                        </p:tgtEl>
                                        <p:attrNameLst>
                                          <p:attrName>ppt_x</p:attrName>
                                        </p:attrNameLst>
                                      </p:cBhvr>
                                      <p:tavLst>
                                        <p:tav tm="0">
                                          <p:val>
                                            <p:strVal val="1+#ppt_w/2"/>
                                          </p:val>
                                        </p:tav>
                                        <p:tav tm="100000">
                                          <p:val>
                                            <p:strVal val="#ppt_x"/>
                                          </p:val>
                                        </p:tav>
                                      </p:tavLst>
                                    </p:anim>
                                    <p:anim calcmode="lin" valueType="num">
                                      <p:cBhvr additive="base">
                                        <p:cTn id="95" dur="3000" fill="hold"/>
                                        <p:tgtEl>
                                          <p:spTgt spid="2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0" fill="hold"/>
                                        <p:tgtEl>
                                          <p:spTgt spid="23"/>
                                        </p:tgtEl>
                                        <p:attrNameLst>
                                          <p:attrName>ppt_x</p:attrName>
                                        </p:attrNameLst>
                                      </p:cBhvr>
                                      <p:tavLst>
                                        <p:tav tm="0">
                                          <p:val>
                                            <p:strVal val="1+#ppt_w/2"/>
                                          </p:val>
                                        </p:tav>
                                        <p:tav tm="100000">
                                          <p:val>
                                            <p:strVal val="#ppt_x"/>
                                          </p:val>
                                        </p:tav>
                                      </p:tavLst>
                                    </p:anim>
                                    <p:anim calcmode="lin" valueType="num">
                                      <p:cBhvr additive="base">
                                        <p:cTn id="99" dur="3000" fill="hold"/>
                                        <p:tgtEl>
                                          <p:spTgt spid="23"/>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3000" fill="hold"/>
                                        <p:tgtEl>
                                          <p:spTgt spid="24"/>
                                        </p:tgtEl>
                                        <p:attrNameLst>
                                          <p:attrName>ppt_x</p:attrName>
                                        </p:attrNameLst>
                                      </p:cBhvr>
                                      <p:tavLst>
                                        <p:tav tm="0">
                                          <p:val>
                                            <p:strVal val="1+#ppt_w/2"/>
                                          </p:val>
                                        </p:tav>
                                        <p:tav tm="100000">
                                          <p:val>
                                            <p:strVal val="#ppt_x"/>
                                          </p:val>
                                        </p:tav>
                                      </p:tavLst>
                                    </p:anim>
                                    <p:anim calcmode="lin" valueType="num">
                                      <p:cBhvr additive="base">
                                        <p:cTn id="103" dur="3000" fill="hold"/>
                                        <p:tgtEl>
                                          <p:spTgt spid="2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3000" fill="hold"/>
                                        <p:tgtEl>
                                          <p:spTgt spid="25"/>
                                        </p:tgtEl>
                                        <p:attrNameLst>
                                          <p:attrName>ppt_x</p:attrName>
                                        </p:attrNameLst>
                                      </p:cBhvr>
                                      <p:tavLst>
                                        <p:tav tm="0">
                                          <p:val>
                                            <p:strVal val="1+#ppt_w/2"/>
                                          </p:val>
                                        </p:tav>
                                        <p:tav tm="100000">
                                          <p:val>
                                            <p:strVal val="#ppt_x"/>
                                          </p:val>
                                        </p:tav>
                                      </p:tavLst>
                                    </p:anim>
                                    <p:anim calcmode="lin" valueType="num">
                                      <p:cBhvr additive="base">
                                        <p:cTn id="107" dur="3000" fill="hold"/>
                                        <p:tgtEl>
                                          <p:spTgt spid="25"/>
                                        </p:tgtEl>
                                        <p:attrNameLst>
                                          <p:attrName>ppt_y</p:attrName>
                                        </p:attrNameLst>
                                      </p:cBhvr>
                                      <p:tavLst>
                                        <p:tav tm="0">
                                          <p:val>
                                            <p:strVal val="#ppt_y"/>
                                          </p:val>
                                        </p:tav>
                                        <p:tav tm="100000">
                                          <p:val>
                                            <p:strVal val="#ppt_y"/>
                                          </p:val>
                                        </p:tav>
                                      </p:tavLst>
                                    </p:anim>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8"/>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9"/>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0"/>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1"/>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5"/>
                                        </p:tgtEl>
                                        <p:attrNameLst>
                                          <p:attrName>r</p:attrName>
                                        </p:attrNameLst>
                                      </p:cBhvr>
                                    </p:animRot>
                                  </p:childTnLst>
                                </p:cTn>
                              </p:par>
                              <p:par>
                                <p:cTn id="128" presetID="42" presetClass="entr" presetSubtype="0"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fade">
                                      <p:cBhvr>
                                        <p:cTn id="130" dur="3000"/>
                                        <p:tgtEl>
                                          <p:spTgt spid="4"/>
                                        </p:tgtEl>
                                      </p:cBhvr>
                                    </p:animEffect>
                                    <p:anim calcmode="lin" valueType="num">
                                      <p:cBhvr>
                                        <p:cTn id="131" dur="3000" fill="hold"/>
                                        <p:tgtEl>
                                          <p:spTgt spid="4"/>
                                        </p:tgtEl>
                                        <p:attrNameLst>
                                          <p:attrName>ppt_x</p:attrName>
                                        </p:attrNameLst>
                                      </p:cBhvr>
                                      <p:tavLst>
                                        <p:tav tm="0">
                                          <p:val>
                                            <p:strVal val="#ppt_x"/>
                                          </p:val>
                                        </p:tav>
                                        <p:tav tm="100000">
                                          <p:val>
                                            <p:strVal val="#ppt_x"/>
                                          </p:val>
                                        </p:tav>
                                      </p:tavLst>
                                    </p:anim>
                                    <p:anim calcmode="lin" valueType="num">
                                      <p:cBhvr>
                                        <p:cTn id="132" dur="3000" fill="hold"/>
                                        <p:tgtEl>
                                          <p:spTgt spid="4"/>
                                        </p:tgtEl>
                                        <p:attrNameLst>
                                          <p:attrName>ppt_y</p:attrName>
                                        </p:attrNameLst>
                                      </p:cBhvr>
                                      <p:tavLst>
                                        <p:tav tm="0">
                                          <p:val>
                                            <p:strVal val="#ppt_y+.1"/>
                                          </p:val>
                                        </p:tav>
                                        <p:tav tm="100000">
                                          <p:val>
                                            <p:strVal val="#ppt_y"/>
                                          </p:val>
                                        </p:tav>
                                      </p:tavLst>
                                    </p:anim>
                                  </p:childTnLst>
                                </p:cTn>
                              </p:par>
                              <p:par>
                                <p:cTn id="133" presetID="16" presetClass="entr" presetSubtype="21"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in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214414" y="0"/>
            <a:ext cx="6858048" cy="6858000"/>
          </a:xfrm>
          <a:prstGeom prst="donut">
            <a:avLst>
              <a:gd name="adj" fmla="val 6588"/>
            </a:avLst>
          </a:prstGeom>
          <a:noFill/>
          <a:ln w="38100">
            <a:solidFill>
              <a:srgbClr val="996633"/>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8794" y="785794"/>
            <a:ext cx="5357850" cy="5357850"/>
          </a:xfrm>
          <a:prstGeom prst="donut">
            <a:avLst>
              <a:gd name="adj" fmla="val 6588"/>
            </a:avLst>
          </a:prstGeom>
          <a:noFill/>
          <a:ln w="38100">
            <a:solidFill>
              <a:srgbClr val="996633"/>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71736" y="1643050"/>
            <a:ext cx="4071966" cy="3867176"/>
          </a:xfrm>
          <a:prstGeom prst="donut">
            <a:avLst>
              <a:gd name="adj" fmla="val 7968"/>
            </a:avLst>
          </a:prstGeom>
          <a:noFill/>
          <a:ln w="38100">
            <a:solidFill>
              <a:srgbClr val="996633"/>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143240" y="2214554"/>
            <a:ext cx="2938482" cy="2847996"/>
          </a:xfrm>
          <a:prstGeom prst="donut">
            <a:avLst>
              <a:gd name="adj" fmla="val 10906"/>
            </a:avLst>
          </a:prstGeom>
          <a:noFill/>
          <a:ln w="38100">
            <a:solidFill>
              <a:srgbClr val="996633"/>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14744" y="2786058"/>
            <a:ext cx="1804998" cy="1776426"/>
          </a:xfrm>
          <a:prstGeom prst="donut">
            <a:avLst>
              <a:gd name="adj" fmla="val 15322"/>
            </a:avLst>
          </a:prstGeom>
          <a:noFill/>
          <a:ln w="38100">
            <a:solidFill>
              <a:srgbClr val="996633"/>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5" presetClass="exit" presetSubtype="0"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anim calcmode="lin" valueType="num">
                                      <p:cBhvr>
                                        <p:cTn id="11"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 dur="1" fill="hold">
                                          <p:stCondLst>
                                            <p:cond delay="2999"/>
                                          </p:stCondLst>
                                        </p:cTn>
                                        <p:tgtEl>
                                          <p:spTgt spid="5"/>
                                        </p:tgtEl>
                                        <p:attrNameLst>
                                          <p:attrName>style.visibility</p:attrName>
                                        </p:attrNameLst>
                                      </p:cBhvr>
                                      <p:to>
                                        <p:strVal val="hidden"/>
                                      </p:to>
                                    </p:set>
                                  </p:childTnLst>
                                </p:cTn>
                              </p:par>
                              <p:par>
                                <p:cTn id="14" presetID="15" presetClass="exit" presetSubtype="0" fill="hold" grpId="0" nodeType="withEffect">
                                  <p:stCondLst>
                                    <p:cond delay="0"/>
                                  </p:stCondLst>
                                  <p:childTnLst>
                                    <p:anim calcmode="lin" valueType="num">
                                      <p:cBhvr>
                                        <p:cTn id="15" dur="3000"/>
                                        <p:tgtEl>
                                          <p:spTgt spid="6"/>
                                        </p:tgtEl>
                                        <p:attrNameLst>
                                          <p:attrName>ppt_w</p:attrName>
                                        </p:attrNameLst>
                                      </p:cBhvr>
                                      <p:tavLst>
                                        <p:tav tm="0">
                                          <p:val>
                                            <p:strVal val="ppt_w"/>
                                          </p:val>
                                        </p:tav>
                                        <p:tav tm="100000">
                                          <p:val>
                                            <p:fltVal val="0"/>
                                          </p:val>
                                        </p:tav>
                                      </p:tavLst>
                                    </p:anim>
                                    <p:anim calcmode="lin" valueType="num">
                                      <p:cBhvr>
                                        <p:cTn id="16" dur="3000"/>
                                        <p:tgtEl>
                                          <p:spTgt spid="6"/>
                                        </p:tgtEl>
                                        <p:attrNameLst>
                                          <p:attrName>ppt_h</p:attrName>
                                        </p:attrNameLst>
                                      </p:cBhvr>
                                      <p:tavLst>
                                        <p:tav tm="0">
                                          <p:val>
                                            <p:strVal val="ppt_h"/>
                                          </p:val>
                                        </p:tav>
                                        <p:tav tm="100000">
                                          <p:val>
                                            <p:fltVal val="0"/>
                                          </p:val>
                                        </p:tav>
                                      </p:tavLst>
                                    </p:anim>
                                    <p:anim calcmode="lin" valueType="num">
                                      <p:cBhvr>
                                        <p:cTn id="17"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9" dur="1" fill="hold">
                                          <p:stCondLst>
                                            <p:cond delay="2999"/>
                                          </p:stCondLst>
                                        </p:cTn>
                                        <p:tgtEl>
                                          <p:spTgt spid="6"/>
                                        </p:tgtEl>
                                        <p:attrNameLst>
                                          <p:attrName>style.visibility</p:attrName>
                                        </p:attrNameLst>
                                      </p:cBhvr>
                                      <p:to>
                                        <p:strVal val="hidden"/>
                                      </p:to>
                                    </p:set>
                                  </p:childTnLst>
                                </p:cTn>
                              </p:par>
                              <p:par>
                                <p:cTn id="20" presetID="15" presetClass="exit" presetSubtype="0" fill="hold" grpId="0" nodeType="withEffect">
                                  <p:stCondLst>
                                    <p:cond delay="0"/>
                                  </p:stCondLst>
                                  <p:childTnLst>
                                    <p:anim calcmode="lin" valueType="num">
                                      <p:cBhvr>
                                        <p:cTn id="21" dur="3000"/>
                                        <p:tgtEl>
                                          <p:spTgt spid="7"/>
                                        </p:tgtEl>
                                        <p:attrNameLst>
                                          <p:attrName>ppt_w</p:attrName>
                                        </p:attrNameLst>
                                      </p:cBhvr>
                                      <p:tavLst>
                                        <p:tav tm="0">
                                          <p:val>
                                            <p:strVal val="ppt_w"/>
                                          </p:val>
                                        </p:tav>
                                        <p:tav tm="100000">
                                          <p:val>
                                            <p:fltVal val="0"/>
                                          </p:val>
                                        </p:tav>
                                      </p:tavLst>
                                    </p:anim>
                                    <p:anim calcmode="lin" valueType="num">
                                      <p:cBhvr>
                                        <p:cTn id="22" dur="3000"/>
                                        <p:tgtEl>
                                          <p:spTgt spid="7"/>
                                        </p:tgtEl>
                                        <p:attrNameLst>
                                          <p:attrName>ppt_h</p:attrName>
                                        </p:attrNameLst>
                                      </p:cBhvr>
                                      <p:tavLst>
                                        <p:tav tm="0">
                                          <p:val>
                                            <p:strVal val="ppt_h"/>
                                          </p:val>
                                        </p:tav>
                                        <p:tav tm="100000">
                                          <p:val>
                                            <p:fltVal val="0"/>
                                          </p:val>
                                        </p:tav>
                                      </p:tavLst>
                                    </p:anim>
                                    <p:anim calcmode="lin" valueType="num">
                                      <p:cBhvr>
                                        <p:cTn id="23"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4"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 dur="1" fill="hold">
                                          <p:stCondLst>
                                            <p:cond delay="2999"/>
                                          </p:stCondLst>
                                        </p:cTn>
                                        <p:tgtEl>
                                          <p:spTgt spid="7"/>
                                        </p:tgtEl>
                                        <p:attrNameLst>
                                          <p:attrName>style.visibility</p:attrName>
                                        </p:attrNameLst>
                                      </p:cBhvr>
                                      <p:to>
                                        <p:strVal val="hidden"/>
                                      </p:to>
                                    </p:set>
                                  </p:childTnLst>
                                </p:cTn>
                              </p:par>
                              <p:par>
                                <p:cTn id="26" presetID="15" presetClass="exit" presetSubtype="0" fill="hold" grpId="0" nodeType="withEffect">
                                  <p:stCondLst>
                                    <p:cond delay="0"/>
                                  </p:stCondLst>
                                  <p:childTnLst>
                                    <p:anim calcmode="lin" valueType="num">
                                      <p:cBhvr>
                                        <p:cTn id="27" dur="3000"/>
                                        <p:tgtEl>
                                          <p:spTgt spid="8"/>
                                        </p:tgtEl>
                                        <p:attrNameLst>
                                          <p:attrName>ppt_w</p:attrName>
                                        </p:attrNameLst>
                                      </p:cBhvr>
                                      <p:tavLst>
                                        <p:tav tm="0">
                                          <p:val>
                                            <p:strVal val="ppt_w"/>
                                          </p:val>
                                        </p:tav>
                                        <p:tav tm="100000">
                                          <p:val>
                                            <p:fltVal val="0"/>
                                          </p:val>
                                        </p:tav>
                                      </p:tavLst>
                                    </p:anim>
                                    <p:anim calcmode="lin" valueType="num">
                                      <p:cBhvr>
                                        <p:cTn id="28" dur="3000"/>
                                        <p:tgtEl>
                                          <p:spTgt spid="8"/>
                                        </p:tgtEl>
                                        <p:attrNameLst>
                                          <p:attrName>ppt_h</p:attrName>
                                        </p:attrNameLst>
                                      </p:cBhvr>
                                      <p:tavLst>
                                        <p:tav tm="0">
                                          <p:val>
                                            <p:strVal val="ppt_h"/>
                                          </p:val>
                                        </p:tav>
                                        <p:tav tm="100000">
                                          <p:val>
                                            <p:fltVal val="0"/>
                                          </p:val>
                                        </p:tav>
                                      </p:tavLst>
                                    </p:anim>
                                    <p:anim calcmode="lin" valueType="num">
                                      <p:cBhvr>
                                        <p:cTn id="29"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2999"/>
                                          </p:stCondLst>
                                        </p:cTn>
                                        <p:tgtEl>
                                          <p:spTgt spid="8"/>
                                        </p:tgtEl>
                                        <p:attrNameLst>
                                          <p:attrName>style.visibility</p:attrName>
                                        </p:attrNameLst>
                                      </p:cBhvr>
                                      <p:to>
                                        <p:strVal val="hidden"/>
                                      </p:to>
                                    </p:set>
                                  </p:childTnLst>
                                </p:cTn>
                              </p:par>
                              <p:par>
                                <p:cTn id="32" presetID="15" presetClass="exit" presetSubtype="0" fill="hold" grpId="0" nodeType="withEffect">
                                  <p:stCondLst>
                                    <p:cond delay="0"/>
                                  </p:stCondLst>
                                  <p:childTnLst>
                                    <p:anim calcmode="lin" valueType="num">
                                      <p:cBhvr>
                                        <p:cTn id="33" dur="3000"/>
                                        <p:tgtEl>
                                          <p:spTgt spid="9"/>
                                        </p:tgtEl>
                                        <p:attrNameLst>
                                          <p:attrName>ppt_w</p:attrName>
                                        </p:attrNameLst>
                                      </p:cBhvr>
                                      <p:tavLst>
                                        <p:tav tm="0">
                                          <p:val>
                                            <p:strVal val="ppt_w"/>
                                          </p:val>
                                        </p:tav>
                                        <p:tav tm="100000">
                                          <p:val>
                                            <p:fltVal val="0"/>
                                          </p:val>
                                        </p:tav>
                                      </p:tavLst>
                                    </p:anim>
                                    <p:anim calcmode="lin" valueType="num">
                                      <p:cBhvr>
                                        <p:cTn id="34" dur="3000"/>
                                        <p:tgtEl>
                                          <p:spTgt spid="9"/>
                                        </p:tgtEl>
                                        <p:attrNameLst>
                                          <p:attrName>ppt_h</p:attrName>
                                        </p:attrNameLst>
                                      </p:cBhvr>
                                      <p:tavLst>
                                        <p:tav tm="0">
                                          <p:val>
                                            <p:strVal val="ppt_h"/>
                                          </p:val>
                                        </p:tav>
                                        <p:tav tm="100000">
                                          <p:val>
                                            <p:fltVal val="0"/>
                                          </p:val>
                                        </p:tav>
                                      </p:tavLst>
                                    </p:anim>
                                    <p:anim calcmode="lin" valueType="num">
                                      <p:cBhvr>
                                        <p:cTn id="35"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6"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7" dur="1" fill="hold">
                                          <p:stCondLst>
                                            <p:cond delay="2999"/>
                                          </p:stCondLst>
                                        </p:cTn>
                                        <p:tgtEl>
                                          <p:spTgt spid="9"/>
                                        </p:tgtEl>
                                        <p:attrNameLst>
                                          <p:attrName>style.visibility</p:attrName>
                                        </p:attrNameLst>
                                      </p:cBhvr>
                                      <p:to>
                                        <p:strVal val="hidden"/>
                                      </p:to>
                                    </p:set>
                                  </p:childTnLst>
                                </p:cTn>
                              </p:par>
                              <p:par>
                                <p:cTn id="38" presetID="52"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Scale>
                                      <p:cBhvr>
                                        <p:cTn id="40"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3000" decel="50000" fill="hold">
                                          <p:stCondLst>
                                            <p:cond delay="0"/>
                                          </p:stCondLst>
                                        </p:cTn>
                                        <p:tgtEl>
                                          <p:spTgt spid="4"/>
                                        </p:tgtEl>
                                        <p:attrNameLst>
                                          <p:attrName>ppt_x</p:attrName>
                                          <p:attrName>ppt_y</p:attrName>
                                        </p:attrNameLst>
                                      </p:cBhvr>
                                    </p:animMotion>
                                    <p:animEffect transition="in" filter="fade">
                                      <p:cBhvr>
                                        <p:cTn id="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2).jpg"/>
          <p:cNvPicPr>
            <a:picLocks noChangeAspect="1"/>
          </p:cNvPicPr>
          <p:nvPr/>
        </p:nvPicPr>
        <p:blipFill>
          <a:blip r:embed="rId2"/>
          <a:stretch>
            <a:fillRect/>
          </a:stretch>
        </p:blipFill>
        <p:spPr>
          <a:xfrm>
            <a:off x="1193229" y="0"/>
            <a:ext cx="6757541" cy="6858000"/>
          </a:xfrm>
          <a:prstGeom prst="rect">
            <a:avLst/>
          </a:prstGeom>
          <a:scene3d>
            <a:camera prst="orthographicFront"/>
            <a:lightRig rig="threePt" dir="t"/>
          </a:scene3d>
          <a:sp3d>
            <a:bevelT prst="angle"/>
          </a:sp3d>
        </p:spPr>
      </p:pic>
      <p:sp>
        <p:nvSpPr>
          <p:cNvPr id="6" name="5 Luna"/>
          <p:cNvSpPr/>
          <p:nvPr/>
        </p:nvSpPr>
        <p:spPr>
          <a:xfrm rot="5400000">
            <a:off x="327807" y="-11352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27807" y="24364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27807" y="60083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27807" y="957998"/>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27807" y="131521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27807" y="167240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27807" y="2029568"/>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5400000">
            <a:off x="327807" y="2386827"/>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5400000">
            <a:off x="327807" y="2743994"/>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27807" y="3101184"/>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5400000">
            <a:off x="327807" y="345835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5400000">
            <a:off x="327807" y="3815564"/>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5400000">
            <a:off x="327807" y="4172754"/>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5400000">
            <a:off x="327807" y="452992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5400000">
            <a:off x="327807" y="4815719"/>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5400000">
            <a:off x="327807" y="517288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5400000">
            <a:off x="327807" y="553007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5400000">
            <a:off x="327807" y="588724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5400000">
            <a:off x="327807" y="624445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5400000">
            <a:off x="7971673" y="-113524"/>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5400000">
            <a:off x="7971673" y="24364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5400000">
            <a:off x="7971673" y="60083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5400000">
            <a:off x="7971673" y="958000"/>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5400000">
            <a:off x="7971673" y="131521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5400000">
            <a:off x="7971673" y="167240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5400000">
            <a:off x="7971673" y="2029570"/>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5400000">
            <a:off x="7971673" y="2386829"/>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5400000">
            <a:off x="7971673" y="274399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5400000">
            <a:off x="7971673" y="310118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5400000">
            <a:off x="7971673" y="345835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rot="5400000">
            <a:off x="7971673" y="381556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5400000">
            <a:off x="7971673" y="417275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5400000">
            <a:off x="7971673" y="452992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rot="5400000">
            <a:off x="7971673" y="481572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rot="5400000">
            <a:off x="7971673" y="5172888"/>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5400000">
            <a:off x="7971673" y="5530078"/>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rot="5400000">
            <a:off x="7971673" y="5887245"/>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rot="5400000">
            <a:off x="7971673" y="6244458"/>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3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3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3000"/>
                                        <p:tgtEl>
                                          <p:spTgt spid="11"/>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3000"/>
                                        <p:tgtEl>
                                          <p:spTgt spid="12"/>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3000"/>
                                        <p:tgtEl>
                                          <p:spTgt spid="13"/>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vertical)">
                                      <p:cBhvr>
                                        <p:cTn id="34" dur="3000"/>
                                        <p:tgtEl>
                                          <p:spTgt spid="14"/>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vertical)">
                                      <p:cBhvr>
                                        <p:cTn id="37" dur="3000"/>
                                        <p:tgtEl>
                                          <p:spTgt spid="15"/>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3000"/>
                                        <p:tgtEl>
                                          <p:spTgt spid="16"/>
                                        </p:tgtEl>
                                      </p:cBhvr>
                                    </p:animEffect>
                                  </p:childTnLst>
                                </p:cTn>
                              </p:par>
                              <p:par>
                                <p:cTn id="41" presetID="3" presetClass="entr" presetSubtype="5"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vertical)">
                                      <p:cBhvr>
                                        <p:cTn id="43" dur="3000"/>
                                        <p:tgtEl>
                                          <p:spTgt spid="17"/>
                                        </p:tgtEl>
                                      </p:cBhvr>
                                    </p:animEffect>
                                  </p:childTnLst>
                                </p:cTn>
                              </p:par>
                              <p:par>
                                <p:cTn id="44" presetID="3" presetClass="entr" presetSubtype="5"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vertical)">
                                      <p:cBhvr>
                                        <p:cTn id="46" dur="3000"/>
                                        <p:tgtEl>
                                          <p:spTgt spid="18"/>
                                        </p:tgtEl>
                                      </p:cBhvr>
                                    </p:animEffect>
                                  </p:childTnLst>
                                </p:cTn>
                              </p:par>
                              <p:par>
                                <p:cTn id="47" presetID="3" presetClass="entr" presetSubtype="5"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3" presetClass="entr" presetSubtype="5"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vertical)">
                                      <p:cBhvr>
                                        <p:cTn id="52" dur="3000"/>
                                        <p:tgtEl>
                                          <p:spTgt spid="20"/>
                                        </p:tgtEl>
                                      </p:cBhvr>
                                    </p:animEffect>
                                  </p:childTnLst>
                                </p:cTn>
                              </p:par>
                              <p:par>
                                <p:cTn id="53" presetID="3" presetClass="entr" presetSubtype="5"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vertical)">
                                      <p:cBhvr>
                                        <p:cTn id="55" dur="3000"/>
                                        <p:tgtEl>
                                          <p:spTgt spid="21"/>
                                        </p:tgtEl>
                                      </p:cBhvr>
                                    </p:animEffect>
                                  </p:childTnLst>
                                </p:cTn>
                              </p:par>
                              <p:par>
                                <p:cTn id="56" presetID="3" presetClass="entr" presetSubtype="5"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linds(vertical)">
                                      <p:cBhvr>
                                        <p:cTn id="58" dur="3000"/>
                                        <p:tgtEl>
                                          <p:spTgt spid="22"/>
                                        </p:tgtEl>
                                      </p:cBhvr>
                                    </p:animEffect>
                                  </p:childTnLst>
                                </p:cTn>
                              </p:par>
                              <p:par>
                                <p:cTn id="59" presetID="3" presetClass="entr" presetSubtype="5"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blinds(vertical)">
                                      <p:cBhvr>
                                        <p:cTn id="61" dur="3000"/>
                                        <p:tgtEl>
                                          <p:spTgt spid="23"/>
                                        </p:tgtEl>
                                      </p:cBhvr>
                                    </p:animEffect>
                                  </p:childTnLst>
                                </p:cTn>
                              </p:par>
                              <p:par>
                                <p:cTn id="62" presetID="3" presetClass="entr" presetSubtype="5"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blinds(vertical)">
                                      <p:cBhvr>
                                        <p:cTn id="64" dur="3000"/>
                                        <p:tgtEl>
                                          <p:spTgt spid="24"/>
                                        </p:tgtEl>
                                      </p:cBhvr>
                                    </p:animEffect>
                                  </p:childTnLst>
                                </p:cTn>
                              </p:par>
                              <p:par>
                                <p:cTn id="65" presetID="3" presetClass="entr" presetSubtype="5"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blinds(vertical)">
                                      <p:cBhvr>
                                        <p:cTn id="67" dur="3000"/>
                                        <p:tgtEl>
                                          <p:spTgt spid="25"/>
                                        </p:tgtEl>
                                      </p:cBhvr>
                                    </p:animEffect>
                                  </p:childTnLst>
                                </p:cTn>
                              </p:par>
                              <p:par>
                                <p:cTn id="68" presetID="3" presetClass="entr" presetSubtype="5"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blinds(vertical)">
                                      <p:cBhvr>
                                        <p:cTn id="70" dur="3000"/>
                                        <p:tgtEl>
                                          <p:spTgt spid="26"/>
                                        </p:tgtEl>
                                      </p:cBhvr>
                                    </p:animEffect>
                                  </p:childTnLst>
                                </p:cTn>
                              </p:par>
                              <p:par>
                                <p:cTn id="71" presetID="3" presetClass="entr" presetSubtype="5"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blinds(vertical)">
                                      <p:cBhvr>
                                        <p:cTn id="73" dur="3000"/>
                                        <p:tgtEl>
                                          <p:spTgt spid="27"/>
                                        </p:tgtEl>
                                      </p:cBhvr>
                                    </p:animEffect>
                                  </p:childTnLst>
                                </p:cTn>
                              </p:par>
                              <p:par>
                                <p:cTn id="74" presetID="3" presetClass="entr" presetSubtype="5" fill="hold" grpId="0"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blinds(vertical)">
                                      <p:cBhvr>
                                        <p:cTn id="76" dur="3000"/>
                                        <p:tgtEl>
                                          <p:spTgt spid="28"/>
                                        </p:tgtEl>
                                      </p:cBhvr>
                                    </p:animEffect>
                                  </p:childTnLst>
                                </p:cTn>
                              </p:par>
                              <p:par>
                                <p:cTn id="77" presetID="3" presetClass="entr" presetSubtype="5" fill="hold" grpId="0"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blinds(vertical)">
                                      <p:cBhvr>
                                        <p:cTn id="79" dur="3000"/>
                                        <p:tgtEl>
                                          <p:spTgt spid="29"/>
                                        </p:tgtEl>
                                      </p:cBhvr>
                                    </p:animEffect>
                                  </p:childTnLst>
                                </p:cTn>
                              </p:par>
                              <p:par>
                                <p:cTn id="80" presetID="3" presetClass="entr" presetSubtype="5" fill="hold" grpId="0" nodeType="with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blinds(vertical)">
                                      <p:cBhvr>
                                        <p:cTn id="82" dur="3000"/>
                                        <p:tgtEl>
                                          <p:spTgt spid="30"/>
                                        </p:tgtEl>
                                      </p:cBhvr>
                                    </p:animEffect>
                                  </p:childTnLst>
                                </p:cTn>
                              </p:par>
                              <p:par>
                                <p:cTn id="83" presetID="3" presetClass="entr" presetSubtype="5"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blinds(vertical)">
                                      <p:cBhvr>
                                        <p:cTn id="85" dur="3000"/>
                                        <p:tgtEl>
                                          <p:spTgt spid="31"/>
                                        </p:tgtEl>
                                      </p:cBhvr>
                                    </p:animEffect>
                                  </p:childTnLst>
                                </p:cTn>
                              </p:par>
                              <p:par>
                                <p:cTn id="86" presetID="3" presetClass="entr" presetSubtype="5" fill="hold" grpId="0"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blinds(vertical)">
                                      <p:cBhvr>
                                        <p:cTn id="88" dur="3000"/>
                                        <p:tgtEl>
                                          <p:spTgt spid="32"/>
                                        </p:tgtEl>
                                      </p:cBhvr>
                                    </p:animEffect>
                                  </p:childTnLst>
                                </p:cTn>
                              </p:par>
                              <p:par>
                                <p:cTn id="89" presetID="3" presetClass="entr" presetSubtype="5"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blinds(vertical)">
                                      <p:cBhvr>
                                        <p:cTn id="91" dur="3000"/>
                                        <p:tgtEl>
                                          <p:spTgt spid="33"/>
                                        </p:tgtEl>
                                      </p:cBhvr>
                                    </p:animEffect>
                                  </p:childTnLst>
                                </p:cTn>
                              </p:par>
                              <p:par>
                                <p:cTn id="92" presetID="3" presetClass="entr" presetSubtype="5"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blinds(vertical)">
                                      <p:cBhvr>
                                        <p:cTn id="94" dur="3000"/>
                                        <p:tgtEl>
                                          <p:spTgt spid="34"/>
                                        </p:tgtEl>
                                      </p:cBhvr>
                                    </p:animEffect>
                                  </p:childTnLst>
                                </p:cTn>
                              </p:par>
                              <p:par>
                                <p:cTn id="95" presetID="3" presetClass="entr" presetSubtype="5"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blinds(vertical)">
                                      <p:cBhvr>
                                        <p:cTn id="97" dur="3000"/>
                                        <p:tgtEl>
                                          <p:spTgt spid="35"/>
                                        </p:tgtEl>
                                      </p:cBhvr>
                                    </p:animEffect>
                                  </p:childTnLst>
                                </p:cTn>
                              </p:par>
                              <p:par>
                                <p:cTn id="98" presetID="3" presetClass="entr" presetSubtype="5"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blinds(vertical)">
                                      <p:cBhvr>
                                        <p:cTn id="100" dur="3000"/>
                                        <p:tgtEl>
                                          <p:spTgt spid="36"/>
                                        </p:tgtEl>
                                      </p:cBhvr>
                                    </p:animEffect>
                                  </p:childTnLst>
                                </p:cTn>
                              </p:par>
                              <p:par>
                                <p:cTn id="101" presetID="3" presetClass="entr" presetSubtype="5"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blinds(vertical)">
                                      <p:cBhvr>
                                        <p:cTn id="103" dur="3000"/>
                                        <p:tgtEl>
                                          <p:spTgt spid="37"/>
                                        </p:tgtEl>
                                      </p:cBhvr>
                                    </p:animEffect>
                                  </p:childTnLst>
                                </p:cTn>
                              </p:par>
                              <p:par>
                                <p:cTn id="104" presetID="3" presetClass="entr" presetSubtype="5" fill="hold" grpId="0" nodeType="with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blinds(vertical)">
                                      <p:cBhvr>
                                        <p:cTn id="106" dur="3000"/>
                                        <p:tgtEl>
                                          <p:spTgt spid="38"/>
                                        </p:tgtEl>
                                      </p:cBhvr>
                                    </p:animEffect>
                                  </p:childTnLst>
                                </p:cTn>
                              </p:par>
                              <p:par>
                                <p:cTn id="107" presetID="3" presetClass="entr" presetSubtype="5" fill="hold" grpId="0" nodeType="with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blinds(vertical)">
                                      <p:cBhvr>
                                        <p:cTn id="109" dur="3000"/>
                                        <p:tgtEl>
                                          <p:spTgt spid="39"/>
                                        </p:tgtEl>
                                      </p:cBhvr>
                                    </p:animEffect>
                                  </p:childTnLst>
                                </p:cTn>
                              </p:par>
                              <p:par>
                                <p:cTn id="110" presetID="3" presetClass="entr" presetSubtype="5" fill="hold" grpId="0" nodeType="with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blinds(vertical)">
                                      <p:cBhvr>
                                        <p:cTn id="112" dur="3000"/>
                                        <p:tgtEl>
                                          <p:spTgt spid="40"/>
                                        </p:tgtEl>
                                      </p:cBhvr>
                                    </p:animEffect>
                                  </p:childTnLst>
                                </p:cTn>
                              </p:par>
                              <p:par>
                                <p:cTn id="113" presetID="3" presetClass="entr" presetSubtype="5"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Effect transition="in" filter="blinds(vertical)">
                                      <p:cBhvr>
                                        <p:cTn id="115" dur="3000"/>
                                        <p:tgtEl>
                                          <p:spTgt spid="41"/>
                                        </p:tgtEl>
                                      </p:cBhvr>
                                    </p:animEffect>
                                  </p:childTnLst>
                                </p:cTn>
                              </p:par>
                              <p:par>
                                <p:cTn id="116" presetID="3" presetClass="entr" presetSubtype="5" fill="hold" grpId="0" nodeType="withEffect">
                                  <p:stCondLst>
                                    <p:cond delay="0"/>
                                  </p:stCondLst>
                                  <p:childTnLst>
                                    <p:set>
                                      <p:cBhvr>
                                        <p:cTn id="117" dur="1" fill="hold">
                                          <p:stCondLst>
                                            <p:cond delay="0"/>
                                          </p:stCondLst>
                                        </p:cTn>
                                        <p:tgtEl>
                                          <p:spTgt spid="42"/>
                                        </p:tgtEl>
                                        <p:attrNameLst>
                                          <p:attrName>style.visibility</p:attrName>
                                        </p:attrNameLst>
                                      </p:cBhvr>
                                      <p:to>
                                        <p:strVal val="visible"/>
                                      </p:to>
                                    </p:set>
                                    <p:animEffect transition="in" filter="blinds(vertical)">
                                      <p:cBhvr>
                                        <p:cTn id="118" dur="3000"/>
                                        <p:tgtEl>
                                          <p:spTgt spid="42"/>
                                        </p:tgtEl>
                                      </p:cBhvr>
                                    </p:animEffect>
                                  </p:childTnLst>
                                </p:cTn>
                              </p:par>
                              <p:par>
                                <p:cTn id="119" presetID="3" presetClass="entr" presetSubtype="5" fill="hold" grpId="0" nodeType="withEffect">
                                  <p:stCondLst>
                                    <p:cond delay="0"/>
                                  </p:stCondLst>
                                  <p:childTnLst>
                                    <p:set>
                                      <p:cBhvr>
                                        <p:cTn id="120" dur="1" fill="hold">
                                          <p:stCondLst>
                                            <p:cond delay="0"/>
                                          </p:stCondLst>
                                        </p:cTn>
                                        <p:tgtEl>
                                          <p:spTgt spid="43"/>
                                        </p:tgtEl>
                                        <p:attrNameLst>
                                          <p:attrName>style.visibility</p:attrName>
                                        </p:attrNameLst>
                                      </p:cBhvr>
                                      <p:to>
                                        <p:strVal val="visible"/>
                                      </p:to>
                                    </p:set>
                                    <p:animEffect transition="in" filter="blinds(vertical)">
                                      <p:cBhvr>
                                        <p:cTn id="121" dur="3000"/>
                                        <p:tgtEl>
                                          <p:spTgt spid="43"/>
                                        </p:tgtEl>
                                      </p:cBhvr>
                                    </p:animEffect>
                                  </p:childTnLst>
                                </p:cTn>
                              </p:par>
                              <p:par>
                                <p:cTn id="122" presetID="2" presetClass="entr" presetSubtype="4" fill="hold" grpId="1" nodeType="withEffect">
                                  <p:stCondLst>
                                    <p:cond delay="0"/>
                                  </p:stCondLst>
                                  <p:childTnLst>
                                    <p:set>
                                      <p:cBhvr>
                                        <p:cTn id="123" dur="1" fill="hold">
                                          <p:stCondLst>
                                            <p:cond delay="0"/>
                                          </p:stCondLst>
                                        </p:cTn>
                                        <p:tgtEl>
                                          <p:spTgt spid="25"/>
                                        </p:tgtEl>
                                        <p:attrNameLst>
                                          <p:attrName>style.visibility</p:attrName>
                                        </p:attrNameLst>
                                      </p:cBhvr>
                                      <p:to>
                                        <p:strVal val="visible"/>
                                      </p:to>
                                    </p:set>
                                    <p:anim calcmode="lin" valueType="num">
                                      <p:cBhvr additive="base">
                                        <p:cTn id="124" dur="3000" fill="hold"/>
                                        <p:tgtEl>
                                          <p:spTgt spid="25"/>
                                        </p:tgtEl>
                                        <p:attrNameLst>
                                          <p:attrName>ppt_x</p:attrName>
                                        </p:attrNameLst>
                                      </p:cBhvr>
                                      <p:tavLst>
                                        <p:tav tm="0">
                                          <p:val>
                                            <p:strVal val="#ppt_x"/>
                                          </p:val>
                                        </p:tav>
                                        <p:tav tm="100000">
                                          <p:val>
                                            <p:strVal val="#ppt_x"/>
                                          </p:val>
                                        </p:tav>
                                      </p:tavLst>
                                    </p:anim>
                                    <p:anim calcmode="lin" valueType="num">
                                      <p:cBhvr additive="base">
                                        <p:cTn id="125" dur="3000" fill="hold"/>
                                        <p:tgtEl>
                                          <p:spTgt spid="25"/>
                                        </p:tgtEl>
                                        <p:attrNameLst>
                                          <p:attrName>ppt_y</p:attrName>
                                        </p:attrNameLst>
                                      </p:cBhvr>
                                      <p:tavLst>
                                        <p:tav tm="0">
                                          <p:val>
                                            <p:strVal val="1+#ppt_h/2"/>
                                          </p:val>
                                        </p:tav>
                                        <p:tav tm="100000">
                                          <p:val>
                                            <p:strVal val="#ppt_y"/>
                                          </p:val>
                                        </p:tav>
                                      </p:tavLst>
                                    </p:anim>
                                  </p:childTnLst>
                                </p:cTn>
                              </p:par>
                              <p:par>
                                <p:cTn id="126" presetID="2" presetClass="entr" presetSubtype="4" fill="hold" grpId="1" nodeType="withEffect">
                                  <p:stCondLst>
                                    <p:cond delay="0"/>
                                  </p:stCondLst>
                                  <p:childTnLst>
                                    <p:set>
                                      <p:cBhvr>
                                        <p:cTn id="127" dur="1" fill="hold">
                                          <p:stCondLst>
                                            <p:cond delay="0"/>
                                          </p:stCondLst>
                                        </p:cTn>
                                        <p:tgtEl>
                                          <p:spTgt spid="26"/>
                                        </p:tgtEl>
                                        <p:attrNameLst>
                                          <p:attrName>style.visibility</p:attrName>
                                        </p:attrNameLst>
                                      </p:cBhvr>
                                      <p:to>
                                        <p:strVal val="visible"/>
                                      </p:to>
                                    </p:set>
                                    <p:anim calcmode="lin" valueType="num">
                                      <p:cBhvr additive="base">
                                        <p:cTn id="128" dur="3000" fill="hold"/>
                                        <p:tgtEl>
                                          <p:spTgt spid="26"/>
                                        </p:tgtEl>
                                        <p:attrNameLst>
                                          <p:attrName>ppt_x</p:attrName>
                                        </p:attrNameLst>
                                      </p:cBhvr>
                                      <p:tavLst>
                                        <p:tav tm="0">
                                          <p:val>
                                            <p:strVal val="#ppt_x"/>
                                          </p:val>
                                        </p:tav>
                                        <p:tav tm="100000">
                                          <p:val>
                                            <p:strVal val="#ppt_x"/>
                                          </p:val>
                                        </p:tav>
                                      </p:tavLst>
                                    </p:anim>
                                    <p:anim calcmode="lin" valueType="num">
                                      <p:cBhvr additive="base">
                                        <p:cTn id="129" dur="3000" fill="hold"/>
                                        <p:tgtEl>
                                          <p:spTgt spid="26"/>
                                        </p:tgtEl>
                                        <p:attrNameLst>
                                          <p:attrName>ppt_y</p:attrName>
                                        </p:attrNameLst>
                                      </p:cBhvr>
                                      <p:tavLst>
                                        <p:tav tm="0">
                                          <p:val>
                                            <p:strVal val="1+#ppt_h/2"/>
                                          </p:val>
                                        </p:tav>
                                        <p:tav tm="100000">
                                          <p:val>
                                            <p:strVal val="#ppt_y"/>
                                          </p:val>
                                        </p:tav>
                                      </p:tavLst>
                                    </p:anim>
                                  </p:childTnLst>
                                </p:cTn>
                              </p:par>
                              <p:par>
                                <p:cTn id="130" presetID="2" presetClass="entr" presetSubtype="4" fill="hold" grpId="1" nodeType="withEffect">
                                  <p:stCondLst>
                                    <p:cond delay="0"/>
                                  </p:stCondLst>
                                  <p:childTnLst>
                                    <p:set>
                                      <p:cBhvr>
                                        <p:cTn id="131" dur="1" fill="hold">
                                          <p:stCondLst>
                                            <p:cond delay="0"/>
                                          </p:stCondLst>
                                        </p:cTn>
                                        <p:tgtEl>
                                          <p:spTgt spid="27"/>
                                        </p:tgtEl>
                                        <p:attrNameLst>
                                          <p:attrName>style.visibility</p:attrName>
                                        </p:attrNameLst>
                                      </p:cBhvr>
                                      <p:to>
                                        <p:strVal val="visible"/>
                                      </p:to>
                                    </p:set>
                                    <p:anim calcmode="lin" valueType="num">
                                      <p:cBhvr additive="base">
                                        <p:cTn id="132" dur="3000" fill="hold"/>
                                        <p:tgtEl>
                                          <p:spTgt spid="27"/>
                                        </p:tgtEl>
                                        <p:attrNameLst>
                                          <p:attrName>ppt_x</p:attrName>
                                        </p:attrNameLst>
                                      </p:cBhvr>
                                      <p:tavLst>
                                        <p:tav tm="0">
                                          <p:val>
                                            <p:strVal val="#ppt_x"/>
                                          </p:val>
                                        </p:tav>
                                        <p:tav tm="100000">
                                          <p:val>
                                            <p:strVal val="#ppt_x"/>
                                          </p:val>
                                        </p:tav>
                                      </p:tavLst>
                                    </p:anim>
                                    <p:anim calcmode="lin" valueType="num">
                                      <p:cBhvr additive="base">
                                        <p:cTn id="133" dur="3000" fill="hold"/>
                                        <p:tgtEl>
                                          <p:spTgt spid="27"/>
                                        </p:tgtEl>
                                        <p:attrNameLst>
                                          <p:attrName>ppt_y</p:attrName>
                                        </p:attrNameLst>
                                      </p:cBhvr>
                                      <p:tavLst>
                                        <p:tav tm="0">
                                          <p:val>
                                            <p:strVal val="1+#ppt_h/2"/>
                                          </p:val>
                                        </p:tav>
                                        <p:tav tm="100000">
                                          <p:val>
                                            <p:strVal val="#ppt_y"/>
                                          </p:val>
                                        </p:tav>
                                      </p:tavLst>
                                    </p:anim>
                                  </p:childTnLst>
                                </p:cTn>
                              </p:par>
                              <p:par>
                                <p:cTn id="134" presetID="2" presetClass="entr" presetSubtype="4" fill="hold" grpId="1" nodeType="withEffect">
                                  <p:stCondLst>
                                    <p:cond delay="0"/>
                                  </p:stCondLst>
                                  <p:childTnLst>
                                    <p:set>
                                      <p:cBhvr>
                                        <p:cTn id="135" dur="1" fill="hold">
                                          <p:stCondLst>
                                            <p:cond delay="0"/>
                                          </p:stCondLst>
                                        </p:cTn>
                                        <p:tgtEl>
                                          <p:spTgt spid="28"/>
                                        </p:tgtEl>
                                        <p:attrNameLst>
                                          <p:attrName>style.visibility</p:attrName>
                                        </p:attrNameLst>
                                      </p:cBhvr>
                                      <p:to>
                                        <p:strVal val="visible"/>
                                      </p:to>
                                    </p:set>
                                    <p:anim calcmode="lin" valueType="num">
                                      <p:cBhvr additive="base">
                                        <p:cTn id="136" dur="3000" fill="hold"/>
                                        <p:tgtEl>
                                          <p:spTgt spid="28"/>
                                        </p:tgtEl>
                                        <p:attrNameLst>
                                          <p:attrName>ppt_x</p:attrName>
                                        </p:attrNameLst>
                                      </p:cBhvr>
                                      <p:tavLst>
                                        <p:tav tm="0">
                                          <p:val>
                                            <p:strVal val="#ppt_x"/>
                                          </p:val>
                                        </p:tav>
                                        <p:tav tm="100000">
                                          <p:val>
                                            <p:strVal val="#ppt_x"/>
                                          </p:val>
                                        </p:tav>
                                      </p:tavLst>
                                    </p:anim>
                                    <p:anim calcmode="lin" valueType="num">
                                      <p:cBhvr additive="base">
                                        <p:cTn id="137" dur="3000" fill="hold"/>
                                        <p:tgtEl>
                                          <p:spTgt spid="28"/>
                                        </p:tgtEl>
                                        <p:attrNameLst>
                                          <p:attrName>ppt_y</p:attrName>
                                        </p:attrNameLst>
                                      </p:cBhvr>
                                      <p:tavLst>
                                        <p:tav tm="0">
                                          <p:val>
                                            <p:strVal val="1+#ppt_h/2"/>
                                          </p:val>
                                        </p:tav>
                                        <p:tav tm="100000">
                                          <p:val>
                                            <p:strVal val="#ppt_y"/>
                                          </p:val>
                                        </p:tav>
                                      </p:tavLst>
                                    </p:anim>
                                  </p:childTnLst>
                                </p:cTn>
                              </p:par>
                              <p:par>
                                <p:cTn id="138" presetID="2" presetClass="entr" presetSubtype="4" fill="hold" grpId="1" nodeType="withEffect">
                                  <p:stCondLst>
                                    <p:cond delay="0"/>
                                  </p:stCondLst>
                                  <p:childTnLst>
                                    <p:set>
                                      <p:cBhvr>
                                        <p:cTn id="139" dur="1" fill="hold">
                                          <p:stCondLst>
                                            <p:cond delay="0"/>
                                          </p:stCondLst>
                                        </p:cTn>
                                        <p:tgtEl>
                                          <p:spTgt spid="29"/>
                                        </p:tgtEl>
                                        <p:attrNameLst>
                                          <p:attrName>style.visibility</p:attrName>
                                        </p:attrNameLst>
                                      </p:cBhvr>
                                      <p:to>
                                        <p:strVal val="visible"/>
                                      </p:to>
                                    </p:set>
                                    <p:anim calcmode="lin" valueType="num">
                                      <p:cBhvr additive="base">
                                        <p:cTn id="140" dur="3000" fill="hold"/>
                                        <p:tgtEl>
                                          <p:spTgt spid="29"/>
                                        </p:tgtEl>
                                        <p:attrNameLst>
                                          <p:attrName>ppt_x</p:attrName>
                                        </p:attrNameLst>
                                      </p:cBhvr>
                                      <p:tavLst>
                                        <p:tav tm="0">
                                          <p:val>
                                            <p:strVal val="#ppt_x"/>
                                          </p:val>
                                        </p:tav>
                                        <p:tav tm="100000">
                                          <p:val>
                                            <p:strVal val="#ppt_x"/>
                                          </p:val>
                                        </p:tav>
                                      </p:tavLst>
                                    </p:anim>
                                    <p:anim calcmode="lin" valueType="num">
                                      <p:cBhvr additive="base">
                                        <p:cTn id="141" dur="3000" fill="hold"/>
                                        <p:tgtEl>
                                          <p:spTgt spid="29"/>
                                        </p:tgtEl>
                                        <p:attrNameLst>
                                          <p:attrName>ppt_y</p:attrName>
                                        </p:attrNameLst>
                                      </p:cBhvr>
                                      <p:tavLst>
                                        <p:tav tm="0">
                                          <p:val>
                                            <p:strVal val="1+#ppt_h/2"/>
                                          </p:val>
                                        </p:tav>
                                        <p:tav tm="100000">
                                          <p:val>
                                            <p:strVal val="#ppt_y"/>
                                          </p:val>
                                        </p:tav>
                                      </p:tavLst>
                                    </p:anim>
                                  </p:childTnLst>
                                </p:cTn>
                              </p:par>
                              <p:par>
                                <p:cTn id="142" presetID="2" presetClass="entr" presetSubtype="4" fill="hold" grpId="1" nodeType="withEffect">
                                  <p:stCondLst>
                                    <p:cond delay="0"/>
                                  </p:stCondLst>
                                  <p:childTnLst>
                                    <p:set>
                                      <p:cBhvr>
                                        <p:cTn id="143" dur="1" fill="hold">
                                          <p:stCondLst>
                                            <p:cond delay="0"/>
                                          </p:stCondLst>
                                        </p:cTn>
                                        <p:tgtEl>
                                          <p:spTgt spid="30"/>
                                        </p:tgtEl>
                                        <p:attrNameLst>
                                          <p:attrName>style.visibility</p:attrName>
                                        </p:attrNameLst>
                                      </p:cBhvr>
                                      <p:to>
                                        <p:strVal val="visible"/>
                                      </p:to>
                                    </p:set>
                                    <p:anim calcmode="lin" valueType="num">
                                      <p:cBhvr additive="base">
                                        <p:cTn id="144" dur="3000" fill="hold"/>
                                        <p:tgtEl>
                                          <p:spTgt spid="30"/>
                                        </p:tgtEl>
                                        <p:attrNameLst>
                                          <p:attrName>ppt_x</p:attrName>
                                        </p:attrNameLst>
                                      </p:cBhvr>
                                      <p:tavLst>
                                        <p:tav tm="0">
                                          <p:val>
                                            <p:strVal val="#ppt_x"/>
                                          </p:val>
                                        </p:tav>
                                        <p:tav tm="100000">
                                          <p:val>
                                            <p:strVal val="#ppt_x"/>
                                          </p:val>
                                        </p:tav>
                                      </p:tavLst>
                                    </p:anim>
                                    <p:anim calcmode="lin" valueType="num">
                                      <p:cBhvr additive="base">
                                        <p:cTn id="145" dur="3000" fill="hold"/>
                                        <p:tgtEl>
                                          <p:spTgt spid="30"/>
                                        </p:tgtEl>
                                        <p:attrNameLst>
                                          <p:attrName>ppt_y</p:attrName>
                                        </p:attrNameLst>
                                      </p:cBhvr>
                                      <p:tavLst>
                                        <p:tav tm="0">
                                          <p:val>
                                            <p:strVal val="1+#ppt_h/2"/>
                                          </p:val>
                                        </p:tav>
                                        <p:tav tm="100000">
                                          <p:val>
                                            <p:strVal val="#ppt_y"/>
                                          </p:val>
                                        </p:tav>
                                      </p:tavLst>
                                    </p:anim>
                                  </p:childTnLst>
                                </p:cTn>
                              </p:par>
                              <p:par>
                                <p:cTn id="146" presetID="2" presetClass="entr" presetSubtype="4" fill="hold" grpId="1" nodeType="withEffect">
                                  <p:stCondLst>
                                    <p:cond delay="0"/>
                                  </p:stCondLst>
                                  <p:childTnLst>
                                    <p:set>
                                      <p:cBhvr>
                                        <p:cTn id="147" dur="1" fill="hold">
                                          <p:stCondLst>
                                            <p:cond delay="0"/>
                                          </p:stCondLst>
                                        </p:cTn>
                                        <p:tgtEl>
                                          <p:spTgt spid="31"/>
                                        </p:tgtEl>
                                        <p:attrNameLst>
                                          <p:attrName>style.visibility</p:attrName>
                                        </p:attrNameLst>
                                      </p:cBhvr>
                                      <p:to>
                                        <p:strVal val="visible"/>
                                      </p:to>
                                    </p:set>
                                    <p:anim calcmode="lin" valueType="num">
                                      <p:cBhvr additive="base">
                                        <p:cTn id="148" dur="3000" fill="hold"/>
                                        <p:tgtEl>
                                          <p:spTgt spid="31"/>
                                        </p:tgtEl>
                                        <p:attrNameLst>
                                          <p:attrName>ppt_x</p:attrName>
                                        </p:attrNameLst>
                                      </p:cBhvr>
                                      <p:tavLst>
                                        <p:tav tm="0">
                                          <p:val>
                                            <p:strVal val="#ppt_x"/>
                                          </p:val>
                                        </p:tav>
                                        <p:tav tm="100000">
                                          <p:val>
                                            <p:strVal val="#ppt_x"/>
                                          </p:val>
                                        </p:tav>
                                      </p:tavLst>
                                    </p:anim>
                                    <p:anim calcmode="lin" valueType="num">
                                      <p:cBhvr additive="base">
                                        <p:cTn id="149" dur="3000" fill="hold"/>
                                        <p:tgtEl>
                                          <p:spTgt spid="31"/>
                                        </p:tgtEl>
                                        <p:attrNameLst>
                                          <p:attrName>ppt_y</p:attrName>
                                        </p:attrNameLst>
                                      </p:cBhvr>
                                      <p:tavLst>
                                        <p:tav tm="0">
                                          <p:val>
                                            <p:strVal val="1+#ppt_h/2"/>
                                          </p:val>
                                        </p:tav>
                                        <p:tav tm="100000">
                                          <p:val>
                                            <p:strVal val="#ppt_y"/>
                                          </p:val>
                                        </p:tav>
                                      </p:tavLst>
                                    </p:anim>
                                  </p:childTnLst>
                                </p:cTn>
                              </p:par>
                              <p:par>
                                <p:cTn id="150" presetID="2" presetClass="entr" presetSubtype="4" fill="hold" grpId="1" nodeType="withEffect">
                                  <p:stCondLst>
                                    <p:cond delay="0"/>
                                  </p:stCondLst>
                                  <p:childTnLst>
                                    <p:set>
                                      <p:cBhvr>
                                        <p:cTn id="151" dur="1" fill="hold">
                                          <p:stCondLst>
                                            <p:cond delay="0"/>
                                          </p:stCondLst>
                                        </p:cTn>
                                        <p:tgtEl>
                                          <p:spTgt spid="32"/>
                                        </p:tgtEl>
                                        <p:attrNameLst>
                                          <p:attrName>style.visibility</p:attrName>
                                        </p:attrNameLst>
                                      </p:cBhvr>
                                      <p:to>
                                        <p:strVal val="visible"/>
                                      </p:to>
                                    </p:set>
                                    <p:anim calcmode="lin" valueType="num">
                                      <p:cBhvr additive="base">
                                        <p:cTn id="152" dur="3000" fill="hold"/>
                                        <p:tgtEl>
                                          <p:spTgt spid="32"/>
                                        </p:tgtEl>
                                        <p:attrNameLst>
                                          <p:attrName>ppt_x</p:attrName>
                                        </p:attrNameLst>
                                      </p:cBhvr>
                                      <p:tavLst>
                                        <p:tav tm="0">
                                          <p:val>
                                            <p:strVal val="#ppt_x"/>
                                          </p:val>
                                        </p:tav>
                                        <p:tav tm="100000">
                                          <p:val>
                                            <p:strVal val="#ppt_x"/>
                                          </p:val>
                                        </p:tav>
                                      </p:tavLst>
                                    </p:anim>
                                    <p:anim calcmode="lin" valueType="num">
                                      <p:cBhvr additive="base">
                                        <p:cTn id="153" dur="3000" fill="hold"/>
                                        <p:tgtEl>
                                          <p:spTgt spid="32"/>
                                        </p:tgtEl>
                                        <p:attrNameLst>
                                          <p:attrName>ppt_y</p:attrName>
                                        </p:attrNameLst>
                                      </p:cBhvr>
                                      <p:tavLst>
                                        <p:tav tm="0">
                                          <p:val>
                                            <p:strVal val="1+#ppt_h/2"/>
                                          </p:val>
                                        </p:tav>
                                        <p:tav tm="100000">
                                          <p:val>
                                            <p:strVal val="#ppt_y"/>
                                          </p:val>
                                        </p:tav>
                                      </p:tavLst>
                                    </p:anim>
                                  </p:childTnLst>
                                </p:cTn>
                              </p:par>
                              <p:par>
                                <p:cTn id="154" presetID="2" presetClass="entr" presetSubtype="4" fill="hold" grpId="1" nodeType="withEffect">
                                  <p:stCondLst>
                                    <p:cond delay="0"/>
                                  </p:stCondLst>
                                  <p:childTnLst>
                                    <p:set>
                                      <p:cBhvr>
                                        <p:cTn id="155" dur="1" fill="hold">
                                          <p:stCondLst>
                                            <p:cond delay="0"/>
                                          </p:stCondLst>
                                        </p:cTn>
                                        <p:tgtEl>
                                          <p:spTgt spid="33"/>
                                        </p:tgtEl>
                                        <p:attrNameLst>
                                          <p:attrName>style.visibility</p:attrName>
                                        </p:attrNameLst>
                                      </p:cBhvr>
                                      <p:to>
                                        <p:strVal val="visible"/>
                                      </p:to>
                                    </p:set>
                                    <p:anim calcmode="lin" valueType="num">
                                      <p:cBhvr additive="base">
                                        <p:cTn id="156" dur="3000" fill="hold"/>
                                        <p:tgtEl>
                                          <p:spTgt spid="33"/>
                                        </p:tgtEl>
                                        <p:attrNameLst>
                                          <p:attrName>ppt_x</p:attrName>
                                        </p:attrNameLst>
                                      </p:cBhvr>
                                      <p:tavLst>
                                        <p:tav tm="0">
                                          <p:val>
                                            <p:strVal val="#ppt_x"/>
                                          </p:val>
                                        </p:tav>
                                        <p:tav tm="100000">
                                          <p:val>
                                            <p:strVal val="#ppt_x"/>
                                          </p:val>
                                        </p:tav>
                                      </p:tavLst>
                                    </p:anim>
                                    <p:anim calcmode="lin" valueType="num">
                                      <p:cBhvr additive="base">
                                        <p:cTn id="157" dur="3000" fill="hold"/>
                                        <p:tgtEl>
                                          <p:spTgt spid="33"/>
                                        </p:tgtEl>
                                        <p:attrNameLst>
                                          <p:attrName>ppt_y</p:attrName>
                                        </p:attrNameLst>
                                      </p:cBhvr>
                                      <p:tavLst>
                                        <p:tav tm="0">
                                          <p:val>
                                            <p:strVal val="1+#ppt_h/2"/>
                                          </p:val>
                                        </p:tav>
                                        <p:tav tm="100000">
                                          <p:val>
                                            <p:strVal val="#ppt_y"/>
                                          </p:val>
                                        </p:tav>
                                      </p:tavLst>
                                    </p:anim>
                                  </p:childTnLst>
                                </p:cTn>
                              </p:par>
                              <p:par>
                                <p:cTn id="158" presetID="2" presetClass="entr" presetSubtype="4" fill="hold" grpId="1" nodeType="withEffect">
                                  <p:stCondLst>
                                    <p:cond delay="0"/>
                                  </p:stCondLst>
                                  <p:childTnLst>
                                    <p:set>
                                      <p:cBhvr>
                                        <p:cTn id="159" dur="1" fill="hold">
                                          <p:stCondLst>
                                            <p:cond delay="0"/>
                                          </p:stCondLst>
                                        </p:cTn>
                                        <p:tgtEl>
                                          <p:spTgt spid="34"/>
                                        </p:tgtEl>
                                        <p:attrNameLst>
                                          <p:attrName>style.visibility</p:attrName>
                                        </p:attrNameLst>
                                      </p:cBhvr>
                                      <p:to>
                                        <p:strVal val="visible"/>
                                      </p:to>
                                    </p:set>
                                    <p:anim calcmode="lin" valueType="num">
                                      <p:cBhvr additive="base">
                                        <p:cTn id="160" dur="3000" fill="hold"/>
                                        <p:tgtEl>
                                          <p:spTgt spid="34"/>
                                        </p:tgtEl>
                                        <p:attrNameLst>
                                          <p:attrName>ppt_x</p:attrName>
                                        </p:attrNameLst>
                                      </p:cBhvr>
                                      <p:tavLst>
                                        <p:tav tm="0">
                                          <p:val>
                                            <p:strVal val="#ppt_x"/>
                                          </p:val>
                                        </p:tav>
                                        <p:tav tm="100000">
                                          <p:val>
                                            <p:strVal val="#ppt_x"/>
                                          </p:val>
                                        </p:tav>
                                      </p:tavLst>
                                    </p:anim>
                                    <p:anim calcmode="lin" valueType="num">
                                      <p:cBhvr additive="base">
                                        <p:cTn id="161" dur="3000" fill="hold"/>
                                        <p:tgtEl>
                                          <p:spTgt spid="34"/>
                                        </p:tgtEl>
                                        <p:attrNameLst>
                                          <p:attrName>ppt_y</p:attrName>
                                        </p:attrNameLst>
                                      </p:cBhvr>
                                      <p:tavLst>
                                        <p:tav tm="0">
                                          <p:val>
                                            <p:strVal val="1+#ppt_h/2"/>
                                          </p:val>
                                        </p:tav>
                                        <p:tav tm="100000">
                                          <p:val>
                                            <p:strVal val="#ppt_y"/>
                                          </p:val>
                                        </p:tav>
                                      </p:tavLst>
                                    </p:anim>
                                  </p:childTnLst>
                                </p:cTn>
                              </p:par>
                              <p:par>
                                <p:cTn id="162" presetID="2" presetClass="entr" presetSubtype="4" fill="hold" grpId="1" nodeType="withEffect">
                                  <p:stCondLst>
                                    <p:cond delay="0"/>
                                  </p:stCondLst>
                                  <p:childTnLst>
                                    <p:set>
                                      <p:cBhvr>
                                        <p:cTn id="163" dur="1" fill="hold">
                                          <p:stCondLst>
                                            <p:cond delay="0"/>
                                          </p:stCondLst>
                                        </p:cTn>
                                        <p:tgtEl>
                                          <p:spTgt spid="35"/>
                                        </p:tgtEl>
                                        <p:attrNameLst>
                                          <p:attrName>style.visibility</p:attrName>
                                        </p:attrNameLst>
                                      </p:cBhvr>
                                      <p:to>
                                        <p:strVal val="visible"/>
                                      </p:to>
                                    </p:set>
                                    <p:anim calcmode="lin" valueType="num">
                                      <p:cBhvr additive="base">
                                        <p:cTn id="164" dur="3000" fill="hold"/>
                                        <p:tgtEl>
                                          <p:spTgt spid="35"/>
                                        </p:tgtEl>
                                        <p:attrNameLst>
                                          <p:attrName>ppt_x</p:attrName>
                                        </p:attrNameLst>
                                      </p:cBhvr>
                                      <p:tavLst>
                                        <p:tav tm="0">
                                          <p:val>
                                            <p:strVal val="#ppt_x"/>
                                          </p:val>
                                        </p:tav>
                                        <p:tav tm="100000">
                                          <p:val>
                                            <p:strVal val="#ppt_x"/>
                                          </p:val>
                                        </p:tav>
                                      </p:tavLst>
                                    </p:anim>
                                    <p:anim calcmode="lin" valueType="num">
                                      <p:cBhvr additive="base">
                                        <p:cTn id="165" dur="3000" fill="hold"/>
                                        <p:tgtEl>
                                          <p:spTgt spid="35"/>
                                        </p:tgtEl>
                                        <p:attrNameLst>
                                          <p:attrName>ppt_y</p:attrName>
                                        </p:attrNameLst>
                                      </p:cBhvr>
                                      <p:tavLst>
                                        <p:tav tm="0">
                                          <p:val>
                                            <p:strVal val="1+#ppt_h/2"/>
                                          </p:val>
                                        </p:tav>
                                        <p:tav tm="100000">
                                          <p:val>
                                            <p:strVal val="#ppt_y"/>
                                          </p:val>
                                        </p:tav>
                                      </p:tavLst>
                                    </p:anim>
                                  </p:childTnLst>
                                </p:cTn>
                              </p:par>
                              <p:par>
                                <p:cTn id="166" presetID="2" presetClass="entr" presetSubtype="4" fill="hold" grpId="1" nodeType="withEffect">
                                  <p:stCondLst>
                                    <p:cond delay="0"/>
                                  </p:stCondLst>
                                  <p:childTnLst>
                                    <p:set>
                                      <p:cBhvr>
                                        <p:cTn id="167" dur="1" fill="hold">
                                          <p:stCondLst>
                                            <p:cond delay="0"/>
                                          </p:stCondLst>
                                        </p:cTn>
                                        <p:tgtEl>
                                          <p:spTgt spid="36"/>
                                        </p:tgtEl>
                                        <p:attrNameLst>
                                          <p:attrName>style.visibility</p:attrName>
                                        </p:attrNameLst>
                                      </p:cBhvr>
                                      <p:to>
                                        <p:strVal val="visible"/>
                                      </p:to>
                                    </p:set>
                                    <p:anim calcmode="lin" valueType="num">
                                      <p:cBhvr additive="base">
                                        <p:cTn id="168" dur="3000" fill="hold"/>
                                        <p:tgtEl>
                                          <p:spTgt spid="36"/>
                                        </p:tgtEl>
                                        <p:attrNameLst>
                                          <p:attrName>ppt_x</p:attrName>
                                        </p:attrNameLst>
                                      </p:cBhvr>
                                      <p:tavLst>
                                        <p:tav tm="0">
                                          <p:val>
                                            <p:strVal val="#ppt_x"/>
                                          </p:val>
                                        </p:tav>
                                        <p:tav tm="100000">
                                          <p:val>
                                            <p:strVal val="#ppt_x"/>
                                          </p:val>
                                        </p:tav>
                                      </p:tavLst>
                                    </p:anim>
                                    <p:anim calcmode="lin" valueType="num">
                                      <p:cBhvr additive="base">
                                        <p:cTn id="169" dur="3000" fill="hold"/>
                                        <p:tgtEl>
                                          <p:spTgt spid="36"/>
                                        </p:tgtEl>
                                        <p:attrNameLst>
                                          <p:attrName>ppt_y</p:attrName>
                                        </p:attrNameLst>
                                      </p:cBhvr>
                                      <p:tavLst>
                                        <p:tav tm="0">
                                          <p:val>
                                            <p:strVal val="1+#ppt_h/2"/>
                                          </p:val>
                                        </p:tav>
                                        <p:tav tm="100000">
                                          <p:val>
                                            <p:strVal val="#ppt_y"/>
                                          </p:val>
                                        </p:tav>
                                      </p:tavLst>
                                    </p:anim>
                                  </p:childTnLst>
                                </p:cTn>
                              </p:par>
                              <p:par>
                                <p:cTn id="170" presetID="2" presetClass="entr" presetSubtype="4" fill="hold" grpId="1" nodeType="withEffect">
                                  <p:stCondLst>
                                    <p:cond delay="0"/>
                                  </p:stCondLst>
                                  <p:childTnLst>
                                    <p:set>
                                      <p:cBhvr>
                                        <p:cTn id="171" dur="1" fill="hold">
                                          <p:stCondLst>
                                            <p:cond delay="0"/>
                                          </p:stCondLst>
                                        </p:cTn>
                                        <p:tgtEl>
                                          <p:spTgt spid="37"/>
                                        </p:tgtEl>
                                        <p:attrNameLst>
                                          <p:attrName>style.visibility</p:attrName>
                                        </p:attrNameLst>
                                      </p:cBhvr>
                                      <p:to>
                                        <p:strVal val="visible"/>
                                      </p:to>
                                    </p:set>
                                    <p:anim calcmode="lin" valueType="num">
                                      <p:cBhvr additive="base">
                                        <p:cTn id="172" dur="3000" fill="hold"/>
                                        <p:tgtEl>
                                          <p:spTgt spid="37"/>
                                        </p:tgtEl>
                                        <p:attrNameLst>
                                          <p:attrName>ppt_x</p:attrName>
                                        </p:attrNameLst>
                                      </p:cBhvr>
                                      <p:tavLst>
                                        <p:tav tm="0">
                                          <p:val>
                                            <p:strVal val="#ppt_x"/>
                                          </p:val>
                                        </p:tav>
                                        <p:tav tm="100000">
                                          <p:val>
                                            <p:strVal val="#ppt_x"/>
                                          </p:val>
                                        </p:tav>
                                      </p:tavLst>
                                    </p:anim>
                                    <p:anim calcmode="lin" valueType="num">
                                      <p:cBhvr additive="base">
                                        <p:cTn id="173" dur="3000" fill="hold"/>
                                        <p:tgtEl>
                                          <p:spTgt spid="37"/>
                                        </p:tgtEl>
                                        <p:attrNameLst>
                                          <p:attrName>ppt_y</p:attrName>
                                        </p:attrNameLst>
                                      </p:cBhvr>
                                      <p:tavLst>
                                        <p:tav tm="0">
                                          <p:val>
                                            <p:strVal val="1+#ppt_h/2"/>
                                          </p:val>
                                        </p:tav>
                                        <p:tav tm="100000">
                                          <p:val>
                                            <p:strVal val="#ppt_y"/>
                                          </p:val>
                                        </p:tav>
                                      </p:tavLst>
                                    </p:anim>
                                  </p:childTnLst>
                                </p:cTn>
                              </p:par>
                              <p:par>
                                <p:cTn id="174" presetID="2" presetClass="entr" presetSubtype="4" fill="hold" grpId="1" nodeType="withEffect">
                                  <p:stCondLst>
                                    <p:cond delay="0"/>
                                  </p:stCondLst>
                                  <p:childTnLst>
                                    <p:set>
                                      <p:cBhvr>
                                        <p:cTn id="175" dur="1" fill="hold">
                                          <p:stCondLst>
                                            <p:cond delay="0"/>
                                          </p:stCondLst>
                                        </p:cTn>
                                        <p:tgtEl>
                                          <p:spTgt spid="38"/>
                                        </p:tgtEl>
                                        <p:attrNameLst>
                                          <p:attrName>style.visibility</p:attrName>
                                        </p:attrNameLst>
                                      </p:cBhvr>
                                      <p:to>
                                        <p:strVal val="visible"/>
                                      </p:to>
                                    </p:set>
                                    <p:anim calcmode="lin" valueType="num">
                                      <p:cBhvr additive="base">
                                        <p:cTn id="176" dur="3000" fill="hold"/>
                                        <p:tgtEl>
                                          <p:spTgt spid="38"/>
                                        </p:tgtEl>
                                        <p:attrNameLst>
                                          <p:attrName>ppt_x</p:attrName>
                                        </p:attrNameLst>
                                      </p:cBhvr>
                                      <p:tavLst>
                                        <p:tav tm="0">
                                          <p:val>
                                            <p:strVal val="#ppt_x"/>
                                          </p:val>
                                        </p:tav>
                                        <p:tav tm="100000">
                                          <p:val>
                                            <p:strVal val="#ppt_x"/>
                                          </p:val>
                                        </p:tav>
                                      </p:tavLst>
                                    </p:anim>
                                    <p:anim calcmode="lin" valueType="num">
                                      <p:cBhvr additive="base">
                                        <p:cTn id="177" dur="3000" fill="hold"/>
                                        <p:tgtEl>
                                          <p:spTgt spid="38"/>
                                        </p:tgtEl>
                                        <p:attrNameLst>
                                          <p:attrName>ppt_y</p:attrName>
                                        </p:attrNameLst>
                                      </p:cBhvr>
                                      <p:tavLst>
                                        <p:tav tm="0">
                                          <p:val>
                                            <p:strVal val="1+#ppt_h/2"/>
                                          </p:val>
                                        </p:tav>
                                        <p:tav tm="100000">
                                          <p:val>
                                            <p:strVal val="#ppt_y"/>
                                          </p:val>
                                        </p:tav>
                                      </p:tavLst>
                                    </p:anim>
                                  </p:childTnLst>
                                </p:cTn>
                              </p:par>
                              <p:par>
                                <p:cTn id="178" presetID="2" presetClass="entr" presetSubtype="4" fill="hold" grpId="1" nodeType="withEffect">
                                  <p:stCondLst>
                                    <p:cond delay="0"/>
                                  </p:stCondLst>
                                  <p:childTnLst>
                                    <p:set>
                                      <p:cBhvr>
                                        <p:cTn id="179" dur="1" fill="hold">
                                          <p:stCondLst>
                                            <p:cond delay="0"/>
                                          </p:stCondLst>
                                        </p:cTn>
                                        <p:tgtEl>
                                          <p:spTgt spid="39"/>
                                        </p:tgtEl>
                                        <p:attrNameLst>
                                          <p:attrName>style.visibility</p:attrName>
                                        </p:attrNameLst>
                                      </p:cBhvr>
                                      <p:to>
                                        <p:strVal val="visible"/>
                                      </p:to>
                                    </p:set>
                                    <p:anim calcmode="lin" valueType="num">
                                      <p:cBhvr additive="base">
                                        <p:cTn id="180" dur="3000" fill="hold"/>
                                        <p:tgtEl>
                                          <p:spTgt spid="39"/>
                                        </p:tgtEl>
                                        <p:attrNameLst>
                                          <p:attrName>ppt_x</p:attrName>
                                        </p:attrNameLst>
                                      </p:cBhvr>
                                      <p:tavLst>
                                        <p:tav tm="0">
                                          <p:val>
                                            <p:strVal val="#ppt_x"/>
                                          </p:val>
                                        </p:tav>
                                        <p:tav tm="100000">
                                          <p:val>
                                            <p:strVal val="#ppt_x"/>
                                          </p:val>
                                        </p:tav>
                                      </p:tavLst>
                                    </p:anim>
                                    <p:anim calcmode="lin" valueType="num">
                                      <p:cBhvr additive="base">
                                        <p:cTn id="181" dur="3000" fill="hold"/>
                                        <p:tgtEl>
                                          <p:spTgt spid="39"/>
                                        </p:tgtEl>
                                        <p:attrNameLst>
                                          <p:attrName>ppt_y</p:attrName>
                                        </p:attrNameLst>
                                      </p:cBhvr>
                                      <p:tavLst>
                                        <p:tav tm="0">
                                          <p:val>
                                            <p:strVal val="1+#ppt_h/2"/>
                                          </p:val>
                                        </p:tav>
                                        <p:tav tm="100000">
                                          <p:val>
                                            <p:strVal val="#ppt_y"/>
                                          </p:val>
                                        </p:tav>
                                      </p:tavLst>
                                    </p:anim>
                                  </p:childTnLst>
                                </p:cTn>
                              </p:par>
                              <p:par>
                                <p:cTn id="182" presetID="2" presetClass="entr" presetSubtype="4" fill="hold" grpId="1" nodeType="withEffect">
                                  <p:stCondLst>
                                    <p:cond delay="0"/>
                                  </p:stCondLst>
                                  <p:childTnLst>
                                    <p:set>
                                      <p:cBhvr>
                                        <p:cTn id="183" dur="1" fill="hold">
                                          <p:stCondLst>
                                            <p:cond delay="0"/>
                                          </p:stCondLst>
                                        </p:cTn>
                                        <p:tgtEl>
                                          <p:spTgt spid="40"/>
                                        </p:tgtEl>
                                        <p:attrNameLst>
                                          <p:attrName>style.visibility</p:attrName>
                                        </p:attrNameLst>
                                      </p:cBhvr>
                                      <p:to>
                                        <p:strVal val="visible"/>
                                      </p:to>
                                    </p:set>
                                    <p:anim calcmode="lin" valueType="num">
                                      <p:cBhvr additive="base">
                                        <p:cTn id="184" dur="3000" fill="hold"/>
                                        <p:tgtEl>
                                          <p:spTgt spid="40"/>
                                        </p:tgtEl>
                                        <p:attrNameLst>
                                          <p:attrName>ppt_x</p:attrName>
                                        </p:attrNameLst>
                                      </p:cBhvr>
                                      <p:tavLst>
                                        <p:tav tm="0">
                                          <p:val>
                                            <p:strVal val="#ppt_x"/>
                                          </p:val>
                                        </p:tav>
                                        <p:tav tm="100000">
                                          <p:val>
                                            <p:strVal val="#ppt_x"/>
                                          </p:val>
                                        </p:tav>
                                      </p:tavLst>
                                    </p:anim>
                                    <p:anim calcmode="lin" valueType="num">
                                      <p:cBhvr additive="base">
                                        <p:cTn id="185" dur="3000" fill="hold"/>
                                        <p:tgtEl>
                                          <p:spTgt spid="40"/>
                                        </p:tgtEl>
                                        <p:attrNameLst>
                                          <p:attrName>ppt_y</p:attrName>
                                        </p:attrNameLst>
                                      </p:cBhvr>
                                      <p:tavLst>
                                        <p:tav tm="0">
                                          <p:val>
                                            <p:strVal val="1+#ppt_h/2"/>
                                          </p:val>
                                        </p:tav>
                                        <p:tav tm="100000">
                                          <p:val>
                                            <p:strVal val="#ppt_y"/>
                                          </p:val>
                                        </p:tav>
                                      </p:tavLst>
                                    </p:anim>
                                  </p:childTnLst>
                                </p:cTn>
                              </p:par>
                              <p:par>
                                <p:cTn id="186" presetID="2" presetClass="entr" presetSubtype="4" fill="hold" grpId="1" nodeType="withEffect">
                                  <p:stCondLst>
                                    <p:cond delay="0"/>
                                  </p:stCondLst>
                                  <p:childTnLst>
                                    <p:set>
                                      <p:cBhvr>
                                        <p:cTn id="187" dur="1" fill="hold">
                                          <p:stCondLst>
                                            <p:cond delay="0"/>
                                          </p:stCondLst>
                                        </p:cTn>
                                        <p:tgtEl>
                                          <p:spTgt spid="41"/>
                                        </p:tgtEl>
                                        <p:attrNameLst>
                                          <p:attrName>style.visibility</p:attrName>
                                        </p:attrNameLst>
                                      </p:cBhvr>
                                      <p:to>
                                        <p:strVal val="visible"/>
                                      </p:to>
                                    </p:set>
                                    <p:anim calcmode="lin" valueType="num">
                                      <p:cBhvr additive="base">
                                        <p:cTn id="188" dur="3000" fill="hold"/>
                                        <p:tgtEl>
                                          <p:spTgt spid="41"/>
                                        </p:tgtEl>
                                        <p:attrNameLst>
                                          <p:attrName>ppt_x</p:attrName>
                                        </p:attrNameLst>
                                      </p:cBhvr>
                                      <p:tavLst>
                                        <p:tav tm="0">
                                          <p:val>
                                            <p:strVal val="#ppt_x"/>
                                          </p:val>
                                        </p:tav>
                                        <p:tav tm="100000">
                                          <p:val>
                                            <p:strVal val="#ppt_x"/>
                                          </p:val>
                                        </p:tav>
                                      </p:tavLst>
                                    </p:anim>
                                    <p:anim calcmode="lin" valueType="num">
                                      <p:cBhvr additive="base">
                                        <p:cTn id="189" dur="3000" fill="hold"/>
                                        <p:tgtEl>
                                          <p:spTgt spid="41"/>
                                        </p:tgtEl>
                                        <p:attrNameLst>
                                          <p:attrName>ppt_y</p:attrName>
                                        </p:attrNameLst>
                                      </p:cBhvr>
                                      <p:tavLst>
                                        <p:tav tm="0">
                                          <p:val>
                                            <p:strVal val="1+#ppt_h/2"/>
                                          </p:val>
                                        </p:tav>
                                        <p:tav tm="100000">
                                          <p:val>
                                            <p:strVal val="#ppt_y"/>
                                          </p:val>
                                        </p:tav>
                                      </p:tavLst>
                                    </p:anim>
                                  </p:childTnLst>
                                </p:cTn>
                              </p:par>
                              <p:par>
                                <p:cTn id="190" presetID="2" presetClass="entr" presetSubtype="4" fill="hold" grpId="1" nodeType="withEffect">
                                  <p:stCondLst>
                                    <p:cond delay="0"/>
                                  </p:stCondLst>
                                  <p:childTnLst>
                                    <p:set>
                                      <p:cBhvr>
                                        <p:cTn id="191" dur="1" fill="hold">
                                          <p:stCondLst>
                                            <p:cond delay="0"/>
                                          </p:stCondLst>
                                        </p:cTn>
                                        <p:tgtEl>
                                          <p:spTgt spid="42"/>
                                        </p:tgtEl>
                                        <p:attrNameLst>
                                          <p:attrName>style.visibility</p:attrName>
                                        </p:attrNameLst>
                                      </p:cBhvr>
                                      <p:to>
                                        <p:strVal val="visible"/>
                                      </p:to>
                                    </p:set>
                                    <p:anim calcmode="lin" valueType="num">
                                      <p:cBhvr additive="base">
                                        <p:cTn id="192" dur="3000" fill="hold"/>
                                        <p:tgtEl>
                                          <p:spTgt spid="42"/>
                                        </p:tgtEl>
                                        <p:attrNameLst>
                                          <p:attrName>ppt_x</p:attrName>
                                        </p:attrNameLst>
                                      </p:cBhvr>
                                      <p:tavLst>
                                        <p:tav tm="0">
                                          <p:val>
                                            <p:strVal val="#ppt_x"/>
                                          </p:val>
                                        </p:tav>
                                        <p:tav tm="100000">
                                          <p:val>
                                            <p:strVal val="#ppt_x"/>
                                          </p:val>
                                        </p:tav>
                                      </p:tavLst>
                                    </p:anim>
                                    <p:anim calcmode="lin" valueType="num">
                                      <p:cBhvr additive="base">
                                        <p:cTn id="193" dur="3000" fill="hold"/>
                                        <p:tgtEl>
                                          <p:spTgt spid="42"/>
                                        </p:tgtEl>
                                        <p:attrNameLst>
                                          <p:attrName>ppt_y</p:attrName>
                                        </p:attrNameLst>
                                      </p:cBhvr>
                                      <p:tavLst>
                                        <p:tav tm="0">
                                          <p:val>
                                            <p:strVal val="1+#ppt_h/2"/>
                                          </p:val>
                                        </p:tav>
                                        <p:tav tm="100000">
                                          <p:val>
                                            <p:strVal val="#ppt_y"/>
                                          </p:val>
                                        </p:tav>
                                      </p:tavLst>
                                    </p:anim>
                                  </p:childTnLst>
                                </p:cTn>
                              </p:par>
                              <p:par>
                                <p:cTn id="194" presetID="2" presetClass="entr" presetSubtype="4" fill="hold" grpId="1" nodeType="withEffect">
                                  <p:stCondLst>
                                    <p:cond delay="0"/>
                                  </p:stCondLst>
                                  <p:childTnLst>
                                    <p:set>
                                      <p:cBhvr>
                                        <p:cTn id="195" dur="1" fill="hold">
                                          <p:stCondLst>
                                            <p:cond delay="0"/>
                                          </p:stCondLst>
                                        </p:cTn>
                                        <p:tgtEl>
                                          <p:spTgt spid="43"/>
                                        </p:tgtEl>
                                        <p:attrNameLst>
                                          <p:attrName>style.visibility</p:attrName>
                                        </p:attrNameLst>
                                      </p:cBhvr>
                                      <p:to>
                                        <p:strVal val="visible"/>
                                      </p:to>
                                    </p:set>
                                    <p:anim calcmode="lin" valueType="num">
                                      <p:cBhvr additive="base">
                                        <p:cTn id="196" dur="3000" fill="hold"/>
                                        <p:tgtEl>
                                          <p:spTgt spid="43"/>
                                        </p:tgtEl>
                                        <p:attrNameLst>
                                          <p:attrName>ppt_x</p:attrName>
                                        </p:attrNameLst>
                                      </p:cBhvr>
                                      <p:tavLst>
                                        <p:tav tm="0">
                                          <p:val>
                                            <p:strVal val="#ppt_x"/>
                                          </p:val>
                                        </p:tav>
                                        <p:tav tm="100000">
                                          <p:val>
                                            <p:strVal val="#ppt_x"/>
                                          </p:val>
                                        </p:tav>
                                      </p:tavLst>
                                    </p:anim>
                                    <p:anim calcmode="lin" valueType="num">
                                      <p:cBhvr additive="base">
                                        <p:cTn id="197" dur="3000" fill="hold"/>
                                        <p:tgtEl>
                                          <p:spTgt spid="43"/>
                                        </p:tgtEl>
                                        <p:attrNameLst>
                                          <p:attrName>ppt_y</p:attrName>
                                        </p:attrNameLst>
                                      </p:cBhvr>
                                      <p:tavLst>
                                        <p:tav tm="0">
                                          <p:val>
                                            <p:strVal val="1+#ppt_h/2"/>
                                          </p:val>
                                        </p:tav>
                                        <p:tav tm="100000">
                                          <p:val>
                                            <p:strVal val="#ppt_y"/>
                                          </p:val>
                                        </p:tav>
                                      </p:tavLst>
                                    </p:anim>
                                  </p:childTnLst>
                                </p:cTn>
                              </p:par>
                              <p:par>
                                <p:cTn id="198" presetID="2" presetClass="entr" presetSubtype="4" fill="hold" grpId="1" nodeType="withEffect">
                                  <p:stCondLst>
                                    <p:cond delay="0"/>
                                  </p:stCondLst>
                                  <p:childTnLst>
                                    <p:set>
                                      <p:cBhvr>
                                        <p:cTn id="199" dur="1" fill="hold">
                                          <p:stCondLst>
                                            <p:cond delay="0"/>
                                          </p:stCondLst>
                                        </p:cTn>
                                        <p:tgtEl>
                                          <p:spTgt spid="6"/>
                                        </p:tgtEl>
                                        <p:attrNameLst>
                                          <p:attrName>style.visibility</p:attrName>
                                        </p:attrNameLst>
                                      </p:cBhvr>
                                      <p:to>
                                        <p:strVal val="visible"/>
                                      </p:to>
                                    </p:set>
                                    <p:anim calcmode="lin" valueType="num">
                                      <p:cBhvr additive="base">
                                        <p:cTn id="200" dur="3000" fill="hold"/>
                                        <p:tgtEl>
                                          <p:spTgt spid="6"/>
                                        </p:tgtEl>
                                        <p:attrNameLst>
                                          <p:attrName>ppt_x</p:attrName>
                                        </p:attrNameLst>
                                      </p:cBhvr>
                                      <p:tavLst>
                                        <p:tav tm="0">
                                          <p:val>
                                            <p:strVal val="#ppt_x"/>
                                          </p:val>
                                        </p:tav>
                                        <p:tav tm="100000">
                                          <p:val>
                                            <p:strVal val="#ppt_x"/>
                                          </p:val>
                                        </p:tav>
                                      </p:tavLst>
                                    </p:anim>
                                    <p:anim calcmode="lin" valueType="num">
                                      <p:cBhvr additive="base">
                                        <p:cTn id="201" dur="3000" fill="hold"/>
                                        <p:tgtEl>
                                          <p:spTgt spid="6"/>
                                        </p:tgtEl>
                                        <p:attrNameLst>
                                          <p:attrName>ppt_y</p:attrName>
                                        </p:attrNameLst>
                                      </p:cBhvr>
                                      <p:tavLst>
                                        <p:tav tm="0">
                                          <p:val>
                                            <p:strVal val="1+#ppt_h/2"/>
                                          </p:val>
                                        </p:tav>
                                        <p:tav tm="100000">
                                          <p:val>
                                            <p:strVal val="#ppt_y"/>
                                          </p:val>
                                        </p:tav>
                                      </p:tavLst>
                                    </p:anim>
                                  </p:childTnLst>
                                </p:cTn>
                              </p:par>
                              <p:par>
                                <p:cTn id="202" presetID="2" presetClass="entr" presetSubtype="4" fill="hold" grpId="1" nodeType="withEffect">
                                  <p:stCondLst>
                                    <p:cond delay="0"/>
                                  </p:stCondLst>
                                  <p:childTnLst>
                                    <p:set>
                                      <p:cBhvr>
                                        <p:cTn id="203" dur="1" fill="hold">
                                          <p:stCondLst>
                                            <p:cond delay="0"/>
                                          </p:stCondLst>
                                        </p:cTn>
                                        <p:tgtEl>
                                          <p:spTgt spid="7"/>
                                        </p:tgtEl>
                                        <p:attrNameLst>
                                          <p:attrName>style.visibility</p:attrName>
                                        </p:attrNameLst>
                                      </p:cBhvr>
                                      <p:to>
                                        <p:strVal val="visible"/>
                                      </p:to>
                                    </p:set>
                                    <p:anim calcmode="lin" valueType="num">
                                      <p:cBhvr additive="base">
                                        <p:cTn id="204" dur="3000" fill="hold"/>
                                        <p:tgtEl>
                                          <p:spTgt spid="7"/>
                                        </p:tgtEl>
                                        <p:attrNameLst>
                                          <p:attrName>ppt_x</p:attrName>
                                        </p:attrNameLst>
                                      </p:cBhvr>
                                      <p:tavLst>
                                        <p:tav tm="0">
                                          <p:val>
                                            <p:strVal val="#ppt_x"/>
                                          </p:val>
                                        </p:tav>
                                        <p:tav tm="100000">
                                          <p:val>
                                            <p:strVal val="#ppt_x"/>
                                          </p:val>
                                        </p:tav>
                                      </p:tavLst>
                                    </p:anim>
                                    <p:anim calcmode="lin" valueType="num">
                                      <p:cBhvr additive="base">
                                        <p:cTn id="205" dur="3000" fill="hold"/>
                                        <p:tgtEl>
                                          <p:spTgt spid="7"/>
                                        </p:tgtEl>
                                        <p:attrNameLst>
                                          <p:attrName>ppt_y</p:attrName>
                                        </p:attrNameLst>
                                      </p:cBhvr>
                                      <p:tavLst>
                                        <p:tav tm="0">
                                          <p:val>
                                            <p:strVal val="1+#ppt_h/2"/>
                                          </p:val>
                                        </p:tav>
                                        <p:tav tm="100000">
                                          <p:val>
                                            <p:strVal val="#ppt_y"/>
                                          </p:val>
                                        </p:tav>
                                      </p:tavLst>
                                    </p:anim>
                                  </p:childTnLst>
                                </p:cTn>
                              </p:par>
                              <p:par>
                                <p:cTn id="206" presetID="2" presetClass="entr" presetSubtype="4" fill="hold" grpId="1" nodeType="withEffect">
                                  <p:stCondLst>
                                    <p:cond delay="0"/>
                                  </p:stCondLst>
                                  <p:childTnLst>
                                    <p:set>
                                      <p:cBhvr>
                                        <p:cTn id="207" dur="1" fill="hold">
                                          <p:stCondLst>
                                            <p:cond delay="0"/>
                                          </p:stCondLst>
                                        </p:cTn>
                                        <p:tgtEl>
                                          <p:spTgt spid="8"/>
                                        </p:tgtEl>
                                        <p:attrNameLst>
                                          <p:attrName>style.visibility</p:attrName>
                                        </p:attrNameLst>
                                      </p:cBhvr>
                                      <p:to>
                                        <p:strVal val="visible"/>
                                      </p:to>
                                    </p:set>
                                    <p:anim calcmode="lin" valueType="num">
                                      <p:cBhvr additive="base">
                                        <p:cTn id="208" dur="3000" fill="hold"/>
                                        <p:tgtEl>
                                          <p:spTgt spid="8"/>
                                        </p:tgtEl>
                                        <p:attrNameLst>
                                          <p:attrName>ppt_x</p:attrName>
                                        </p:attrNameLst>
                                      </p:cBhvr>
                                      <p:tavLst>
                                        <p:tav tm="0">
                                          <p:val>
                                            <p:strVal val="#ppt_x"/>
                                          </p:val>
                                        </p:tav>
                                        <p:tav tm="100000">
                                          <p:val>
                                            <p:strVal val="#ppt_x"/>
                                          </p:val>
                                        </p:tav>
                                      </p:tavLst>
                                    </p:anim>
                                    <p:anim calcmode="lin" valueType="num">
                                      <p:cBhvr additive="base">
                                        <p:cTn id="209" dur="3000" fill="hold"/>
                                        <p:tgtEl>
                                          <p:spTgt spid="8"/>
                                        </p:tgtEl>
                                        <p:attrNameLst>
                                          <p:attrName>ppt_y</p:attrName>
                                        </p:attrNameLst>
                                      </p:cBhvr>
                                      <p:tavLst>
                                        <p:tav tm="0">
                                          <p:val>
                                            <p:strVal val="1+#ppt_h/2"/>
                                          </p:val>
                                        </p:tav>
                                        <p:tav tm="100000">
                                          <p:val>
                                            <p:strVal val="#ppt_y"/>
                                          </p:val>
                                        </p:tav>
                                      </p:tavLst>
                                    </p:anim>
                                  </p:childTnLst>
                                </p:cTn>
                              </p:par>
                              <p:par>
                                <p:cTn id="210" presetID="2" presetClass="entr" presetSubtype="4" fill="hold" grpId="1" nodeType="withEffect">
                                  <p:stCondLst>
                                    <p:cond delay="0"/>
                                  </p:stCondLst>
                                  <p:childTnLst>
                                    <p:set>
                                      <p:cBhvr>
                                        <p:cTn id="211" dur="1" fill="hold">
                                          <p:stCondLst>
                                            <p:cond delay="0"/>
                                          </p:stCondLst>
                                        </p:cTn>
                                        <p:tgtEl>
                                          <p:spTgt spid="9"/>
                                        </p:tgtEl>
                                        <p:attrNameLst>
                                          <p:attrName>style.visibility</p:attrName>
                                        </p:attrNameLst>
                                      </p:cBhvr>
                                      <p:to>
                                        <p:strVal val="visible"/>
                                      </p:to>
                                    </p:set>
                                    <p:anim calcmode="lin" valueType="num">
                                      <p:cBhvr additive="base">
                                        <p:cTn id="212" dur="3000" fill="hold"/>
                                        <p:tgtEl>
                                          <p:spTgt spid="9"/>
                                        </p:tgtEl>
                                        <p:attrNameLst>
                                          <p:attrName>ppt_x</p:attrName>
                                        </p:attrNameLst>
                                      </p:cBhvr>
                                      <p:tavLst>
                                        <p:tav tm="0">
                                          <p:val>
                                            <p:strVal val="#ppt_x"/>
                                          </p:val>
                                        </p:tav>
                                        <p:tav tm="100000">
                                          <p:val>
                                            <p:strVal val="#ppt_x"/>
                                          </p:val>
                                        </p:tav>
                                      </p:tavLst>
                                    </p:anim>
                                    <p:anim calcmode="lin" valueType="num">
                                      <p:cBhvr additive="base">
                                        <p:cTn id="213" dur="3000" fill="hold"/>
                                        <p:tgtEl>
                                          <p:spTgt spid="9"/>
                                        </p:tgtEl>
                                        <p:attrNameLst>
                                          <p:attrName>ppt_y</p:attrName>
                                        </p:attrNameLst>
                                      </p:cBhvr>
                                      <p:tavLst>
                                        <p:tav tm="0">
                                          <p:val>
                                            <p:strVal val="1+#ppt_h/2"/>
                                          </p:val>
                                        </p:tav>
                                        <p:tav tm="100000">
                                          <p:val>
                                            <p:strVal val="#ppt_y"/>
                                          </p:val>
                                        </p:tav>
                                      </p:tavLst>
                                    </p:anim>
                                  </p:childTnLst>
                                </p:cTn>
                              </p:par>
                              <p:par>
                                <p:cTn id="214" presetID="2" presetClass="entr" presetSubtype="4" fill="hold" grpId="1" nodeType="withEffect">
                                  <p:stCondLst>
                                    <p:cond delay="0"/>
                                  </p:stCondLst>
                                  <p:childTnLst>
                                    <p:set>
                                      <p:cBhvr>
                                        <p:cTn id="215" dur="1" fill="hold">
                                          <p:stCondLst>
                                            <p:cond delay="0"/>
                                          </p:stCondLst>
                                        </p:cTn>
                                        <p:tgtEl>
                                          <p:spTgt spid="10"/>
                                        </p:tgtEl>
                                        <p:attrNameLst>
                                          <p:attrName>style.visibility</p:attrName>
                                        </p:attrNameLst>
                                      </p:cBhvr>
                                      <p:to>
                                        <p:strVal val="visible"/>
                                      </p:to>
                                    </p:set>
                                    <p:anim calcmode="lin" valueType="num">
                                      <p:cBhvr additive="base">
                                        <p:cTn id="216" dur="3000" fill="hold"/>
                                        <p:tgtEl>
                                          <p:spTgt spid="10"/>
                                        </p:tgtEl>
                                        <p:attrNameLst>
                                          <p:attrName>ppt_x</p:attrName>
                                        </p:attrNameLst>
                                      </p:cBhvr>
                                      <p:tavLst>
                                        <p:tav tm="0">
                                          <p:val>
                                            <p:strVal val="#ppt_x"/>
                                          </p:val>
                                        </p:tav>
                                        <p:tav tm="100000">
                                          <p:val>
                                            <p:strVal val="#ppt_x"/>
                                          </p:val>
                                        </p:tav>
                                      </p:tavLst>
                                    </p:anim>
                                    <p:anim calcmode="lin" valueType="num">
                                      <p:cBhvr additive="base">
                                        <p:cTn id="217" dur="3000" fill="hold"/>
                                        <p:tgtEl>
                                          <p:spTgt spid="10"/>
                                        </p:tgtEl>
                                        <p:attrNameLst>
                                          <p:attrName>ppt_y</p:attrName>
                                        </p:attrNameLst>
                                      </p:cBhvr>
                                      <p:tavLst>
                                        <p:tav tm="0">
                                          <p:val>
                                            <p:strVal val="1+#ppt_h/2"/>
                                          </p:val>
                                        </p:tav>
                                        <p:tav tm="100000">
                                          <p:val>
                                            <p:strVal val="#ppt_y"/>
                                          </p:val>
                                        </p:tav>
                                      </p:tavLst>
                                    </p:anim>
                                  </p:childTnLst>
                                </p:cTn>
                              </p:par>
                              <p:par>
                                <p:cTn id="218" presetID="2" presetClass="entr" presetSubtype="4" fill="hold" grpId="1" nodeType="withEffect">
                                  <p:stCondLst>
                                    <p:cond delay="0"/>
                                  </p:stCondLst>
                                  <p:childTnLst>
                                    <p:set>
                                      <p:cBhvr>
                                        <p:cTn id="219" dur="1" fill="hold">
                                          <p:stCondLst>
                                            <p:cond delay="0"/>
                                          </p:stCondLst>
                                        </p:cTn>
                                        <p:tgtEl>
                                          <p:spTgt spid="11"/>
                                        </p:tgtEl>
                                        <p:attrNameLst>
                                          <p:attrName>style.visibility</p:attrName>
                                        </p:attrNameLst>
                                      </p:cBhvr>
                                      <p:to>
                                        <p:strVal val="visible"/>
                                      </p:to>
                                    </p:set>
                                    <p:anim calcmode="lin" valueType="num">
                                      <p:cBhvr additive="base">
                                        <p:cTn id="220" dur="3000" fill="hold"/>
                                        <p:tgtEl>
                                          <p:spTgt spid="11"/>
                                        </p:tgtEl>
                                        <p:attrNameLst>
                                          <p:attrName>ppt_x</p:attrName>
                                        </p:attrNameLst>
                                      </p:cBhvr>
                                      <p:tavLst>
                                        <p:tav tm="0">
                                          <p:val>
                                            <p:strVal val="#ppt_x"/>
                                          </p:val>
                                        </p:tav>
                                        <p:tav tm="100000">
                                          <p:val>
                                            <p:strVal val="#ppt_x"/>
                                          </p:val>
                                        </p:tav>
                                      </p:tavLst>
                                    </p:anim>
                                    <p:anim calcmode="lin" valueType="num">
                                      <p:cBhvr additive="base">
                                        <p:cTn id="221" dur="3000" fill="hold"/>
                                        <p:tgtEl>
                                          <p:spTgt spid="11"/>
                                        </p:tgtEl>
                                        <p:attrNameLst>
                                          <p:attrName>ppt_y</p:attrName>
                                        </p:attrNameLst>
                                      </p:cBhvr>
                                      <p:tavLst>
                                        <p:tav tm="0">
                                          <p:val>
                                            <p:strVal val="1+#ppt_h/2"/>
                                          </p:val>
                                        </p:tav>
                                        <p:tav tm="100000">
                                          <p:val>
                                            <p:strVal val="#ppt_y"/>
                                          </p:val>
                                        </p:tav>
                                      </p:tavLst>
                                    </p:anim>
                                  </p:childTnLst>
                                </p:cTn>
                              </p:par>
                              <p:par>
                                <p:cTn id="222" presetID="2" presetClass="entr" presetSubtype="4" fill="hold" grpId="1" nodeType="withEffect">
                                  <p:stCondLst>
                                    <p:cond delay="0"/>
                                  </p:stCondLst>
                                  <p:childTnLst>
                                    <p:set>
                                      <p:cBhvr>
                                        <p:cTn id="223" dur="1" fill="hold">
                                          <p:stCondLst>
                                            <p:cond delay="0"/>
                                          </p:stCondLst>
                                        </p:cTn>
                                        <p:tgtEl>
                                          <p:spTgt spid="12"/>
                                        </p:tgtEl>
                                        <p:attrNameLst>
                                          <p:attrName>style.visibility</p:attrName>
                                        </p:attrNameLst>
                                      </p:cBhvr>
                                      <p:to>
                                        <p:strVal val="visible"/>
                                      </p:to>
                                    </p:set>
                                    <p:anim calcmode="lin" valueType="num">
                                      <p:cBhvr additive="base">
                                        <p:cTn id="224" dur="3000" fill="hold"/>
                                        <p:tgtEl>
                                          <p:spTgt spid="12"/>
                                        </p:tgtEl>
                                        <p:attrNameLst>
                                          <p:attrName>ppt_x</p:attrName>
                                        </p:attrNameLst>
                                      </p:cBhvr>
                                      <p:tavLst>
                                        <p:tav tm="0">
                                          <p:val>
                                            <p:strVal val="#ppt_x"/>
                                          </p:val>
                                        </p:tav>
                                        <p:tav tm="100000">
                                          <p:val>
                                            <p:strVal val="#ppt_x"/>
                                          </p:val>
                                        </p:tav>
                                      </p:tavLst>
                                    </p:anim>
                                    <p:anim calcmode="lin" valueType="num">
                                      <p:cBhvr additive="base">
                                        <p:cTn id="225" dur="3000" fill="hold"/>
                                        <p:tgtEl>
                                          <p:spTgt spid="12"/>
                                        </p:tgtEl>
                                        <p:attrNameLst>
                                          <p:attrName>ppt_y</p:attrName>
                                        </p:attrNameLst>
                                      </p:cBhvr>
                                      <p:tavLst>
                                        <p:tav tm="0">
                                          <p:val>
                                            <p:strVal val="1+#ppt_h/2"/>
                                          </p:val>
                                        </p:tav>
                                        <p:tav tm="100000">
                                          <p:val>
                                            <p:strVal val="#ppt_y"/>
                                          </p:val>
                                        </p:tav>
                                      </p:tavLst>
                                    </p:anim>
                                  </p:childTnLst>
                                </p:cTn>
                              </p:par>
                              <p:par>
                                <p:cTn id="226" presetID="2" presetClass="entr" presetSubtype="4" fill="hold" grpId="1" nodeType="withEffect">
                                  <p:stCondLst>
                                    <p:cond delay="0"/>
                                  </p:stCondLst>
                                  <p:childTnLst>
                                    <p:set>
                                      <p:cBhvr>
                                        <p:cTn id="227" dur="1" fill="hold">
                                          <p:stCondLst>
                                            <p:cond delay="0"/>
                                          </p:stCondLst>
                                        </p:cTn>
                                        <p:tgtEl>
                                          <p:spTgt spid="13"/>
                                        </p:tgtEl>
                                        <p:attrNameLst>
                                          <p:attrName>style.visibility</p:attrName>
                                        </p:attrNameLst>
                                      </p:cBhvr>
                                      <p:to>
                                        <p:strVal val="visible"/>
                                      </p:to>
                                    </p:set>
                                    <p:anim calcmode="lin" valueType="num">
                                      <p:cBhvr additive="base">
                                        <p:cTn id="228" dur="3000" fill="hold"/>
                                        <p:tgtEl>
                                          <p:spTgt spid="13"/>
                                        </p:tgtEl>
                                        <p:attrNameLst>
                                          <p:attrName>ppt_x</p:attrName>
                                        </p:attrNameLst>
                                      </p:cBhvr>
                                      <p:tavLst>
                                        <p:tav tm="0">
                                          <p:val>
                                            <p:strVal val="#ppt_x"/>
                                          </p:val>
                                        </p:tav>
                                        <p:tav tm="100000">
                                          <p:val>
                                            <p:strVal val="#ppt_x"/>
                                          </p:val>
                                        </p:tav>
                                      </p:tavLst>
                                    </p:anim>
                                    <p:anim calcmode="lin" valueType="num">
                                      <p:cBhvr additive="base">
                                        <p:cTn id="229" dur="3000" fill="hold"/>
                                        <p:tgtEl>
                                          <p:spTgt spid="13"/>
                                        </p:tgtEl>
                                        <p:attrNameLst>
                                          <p:attrName>ppt_y</p:attrName>
                                        </p:attrNameLst>
                                      </p:cBhvr>
                                      <p:tavLst>
                                        <p:tav tm="0">
                                          <p:val>
                                            <p:strVal val="1+#ppt_h/2"/>
                                          </p:val>
                                        </p:tav>
                                        <p:tav tm="100000">
                                          <p:val>
                                            <p:strVal val="#ppt_y"/>
                                          </p:val>
                                        </p:tav>
                                      </p:tavLst>
                                    </p:anim>
                                  </p:childTnLst>
                                </p:cTn>
                              </p:par>
                              <p:par>
                                <p:cTn id="230" presetID="2" presetClass="entr" presetSubtype="4" fill="hold" grpId="1" nodeType="withEffect">
                                  <p:stCondLst>
                                    <p:cond delay="0"/>
                                  </p:stCondLst>
                                  <p:childTnLst>
                                    <p:set>
                                      <p:cBhvr>
                                        <p:cTn id="231" dur="1" fill="hold">
                                          <p:stCondLst>
                                            <p:cond delay="0"/>
                                          </p:stCondLst>
                                        </p:cTn>
                                        <p:tgtEl>
                                          <p:spTgt spid="14"/>
                                        </p:tgtEl>
                                        <p:attrNameLst>
                                          <p:attrName>style.visibility</p:attrName>
                                        </p:attrNameLst>
                                      </p:cBhvr>
                                      <p:to>
                                        <p:strVal val="visible"/>
                                      </p:to>
                                    </p:set>
                                    <p:anim calcmode="lin" valueType="num">
                                      <p:cBhvr additive="base">
                                        <p:cTn id="232" dur="3000" fill="hold"/>
                                        <p:tgtEl>
                                          <p:spTgt spid="14"/>
                                        </p:tgtEl>
                                        <p:attrNameLst>
                                          <p:attrName>ppt_x</p:attrName>
                                        </p:attrNameLst>
                                      </p:cBhvr>
                                      <p:tavLst>
                                        <p:tav tm="0">
                                          <p:val>
                                            <p:strVal val="#ppt_x"/>
                                          </p:val>
                                        </p:tav>
                                        <p:tav tm="100000">
                                          <p:val>
                                            <p:strVal val="#ppt_x"/>
                                          </p:val>
                                        </p:tav>
                                      </p:tavLst>
                                    </p:anim>
                                    <p:anim calcmode="lin" valueType="num">
                                      <p:cBhvr additive="base">
                                        <p:cTn id="233" dur="3000" fill="hold"/>
                                        <p:tgtEl>
                                          <p:spTgt spid="14"/>
                                        </p:tgtEl>
                                        <p:attrNameLst>
                                          <p:attrName>ppt_y</p:attrName>
                                        </p:attrNameLst>
                                      </p:cBhvr>
                                      <p:tavLst>
                                        <p:tav tm="0">
                                          <p:val>
                                            <p:strVal val="1+#ppt_h/2"/>
                                          </p:val>
                                        </p:tav>
                                        <p:tav tm="100000">
                                          <p:val>
                                            <p:strVal val="#ppt_y"/>
                                          </p:val>
                                        </p:tav>
                                      </p:tavLst>
                                    </p:anim>
                                  </p:childTnLst>
                                </p:cTn>
                              </p:par>
                              <p:par>
                                <p:cTn id="234" presetID="2" presetClass="entr" presetSubtype="4" fill="hold" grpId="1" nodeType="withEffect">
                                  <p:stCondLst>
                                    <p:cond delay="0"/>
                                  </p:stCondLst>
                                  <p:childTnLst>
                                    <p:set>
                                      <p:cBhvr>
                                        <p:cTn id="235" dur="1" fill="hold">
                                          <p:stCondLst>
                                            <p:cond delay="0"/>
                                          </p:stCondLst>
                                        </p:cTn>
                                        <p:tgtEl>
                                          <p:spTgt spid="15"/>
                                        </p:tgtEl>
                                        <p:attrNameLst>
                                          <p:attrName>style.visibility</p:attrName>
                                        </p:attrNameLst>
                                      </p:cBhvr>
                                      <p:to>
                                        <p:strVal val="visible"/>
                                      </p:to>
                                    </p:set>
                                    <p:anim calcmode="lin" valueType="num">
                                      <p:cBhvr additive="base">
                                        <p:cTn id="236" dur="3000" fill="hold"/>
                                        <p:tgtEl>
                                          <p:spTgt spid="15"/>
                                        </p:tgtEl>
                                        <p:attrNameLst>
                                          <p:attrName>ppt_x</p:attrName>
                                        </p:attrNameLst>
                                      </p:cBhvr>
                                      <p:tavLst>
                                        <p:tav tm="0">
                                          <p:val>
                                            <p:strVal val="#ppt_x"/>
                                          </p:val>
                                        </p:tav>
                                        <p:tav tm="100000">
                                          <p:val>
                                            <p:strVal val="#ppt_x"/>
                                          </p:val>
                                        </p:tav>
                                      </p:tavLst>
                                    </p:anim>
                                    <p:anim calcmode="lin" valueType="num">
                                      <p:cBhvr additive="base">
                                        <p:cTn id="237" dur="3000" fill="hold"/>
                                        <p:tgtEl>
                                          <p:spTgt spid="15"/>
                                        </p:tgtEl>
                                        <p:attrNameLst>
                                          <p:attrName>ppt_y</p:attrName>
                                        </p:attrNameLst>
                                      </p:cBhvr>
                                      <p:tavLst>
                                        <p:tav tm="0">
                                          <p:val>
                                            <p:strVal val="1+#ppt_h/2"/>
                                          </p:val>
                                        </p:tav>
                                        <p:tav tm="100000">
                                          <p:val>
                                            <p:strVal val="#ppt_y"/>
                                          </p:val>
                                        </p:tav>
                                      </p:tavLst>
                                    </p:anim>
                                  </p:childTnLst>
                                </p:cTn>
                              </p:par>
                              <p:par>
                                <p:cTn id="238" presetID="2" presetClass="entr" presetSubtype="4" fill="hold" grpId="1" nodeType="withEffect">
                                  <p:stCondLst>
                                    <p:cond delay="0"/>
                                  </p:stCondLst>
                                  <p:childTnLst>
                                    <p:set>
                                      <p:cBhvr>
                                        <p:cTn id="239" dur="1" fill="hold">
                                          <p:stCondLst>
                                            <p:cond delay="0"/>
                                          </p:stCondLst>
                                        </p:cTn>
                                        <p:tgtEl>
                                          <p:spTgt spid="16"/>
                                        </p:tgtEl>
                                        <p:attrNameLst>
                                          <p:attrName>style.visibility</p:attrName>
                                        </p:attrNameLst>
                                      </p:cBhvr>
                                      <p:to>
                                        <p:strVal val="visible"/>
                                      </p:to>
                                    </p:set>
                                    <p:anim calcmode="lin" valueType="num">
                                      <p:cBhvr additive="base">
                                        <p:cTn id="240" dur="3000" fill="hold"/>
                                        <p:tgtEl>
                                          <p:spTgt spid="16"/>
                                        </p:tgtEl>
                                        <p:attrNameLst>
                                          <p:attrName>ppt_x</p:attrName>
                                        </p:attrNameLst>
                                      </p:cBhvr>
                                      <p:tavLst>
                                        <p:tav tm="0">
                                          <p:val>
                                            <p:strVal val="#ppt_x"/>
                                          </p:val>
                                        </p:tav>
                                        <p:tav tm="100000">
                                          <p:val>
                                            <p:strVal val="#ppt_x"/>
                                          </p:val>
                                        </p:tav>
                                      </p:tavLst>
                                    </p:anim>
                                    <p:anim calcmode="lin" valueType="num">
                                      <p:cBhvr additive="base">
                                        <p:cTn id="241" dur="3000" fill="hold"/>
                                        <p:tgtEl>
                                          <p:spTgt spid="16"/>
                                        </p:tgtEl>
                                        <p:attrNameLst>
                                          <p:attrName>ppt_y</p:attrName>
                                        </p:attrNameLst>
                                      </p:cBhvr>
                                      <p:tavLst>
                                        <p:tav tm="0">
                                          <p:val>
                                            <p:strVal val="1+#ppt_h/2"/>
                                          </p:val>
                                        </p:tav>
                                        <p:tav tm="100000">
                                          <p:val>
                                            <p:strVal val="#ppt_y"/>
                                          </p:val>
                                        </p:tav>
                                      </p:tavLst>
                                    </p:anim>
                                  </p:childTnLst>
                                </p:cTn>
                              </p:par>
                              <p:par>
                                <p:cTn id="242" presetID="2" presetClass="entr" presetSubtype="4" fill="hold" grpId="1" nodeType="withEffect">
                                  <p:stCondLst>
                                    <p:cond delay="0"/>
                                  </p:stCondLst>
                                  <p:childTnLst>
                                    <p:set>
                                      <p:cBhvr>
                                        <p:cTn id="243" dur="1" fill="hold">
                                          <p:stCondLst>
                                            <p:cond delay="0"/>
                                          </p:stCondLst>
                                        </p:cTn>
                                        <p:tgtEl>
                                          <p:spTgt spid="17"/>
                                        </p:tgtEl>
                                        <p:attrNameLst>
                                          <p:attrName>style.visibility</p:attrName>
                                        </p:attrNameLst>
                                      </p:cBhvr>
                                      <p:to>
                                        <p:strVal val="visible"/>
                                      </p:to>
                                    </p:set>
                                    <p:anim calcmode="lin" valueType="num">
                                      <p:cBhvr additive="base">
                                        <p:cTn id="244" dur="3000" fill="hold"/>
                                        <p:tgtEl>
                                          <p:spTgt spid="17"/>
                                        </p:tgtEl>
                                        <p:attrNameLst>
                                          <p:attrName>ppt_x</p:attrName>
                                        </p:attrNameLst>
                                      </p:cBhvr>
                                      <p:tavLst>
                                        <p:tav tm="0">
                                          <p:val>
                                            <p:strVal val="#ppt_x"/>
                                          </p:val>
                                        </p:tav>
                                        <p:tav tm="100000">
                                          <p:val>
                                            <p:strVal val="#ppt_x"/>
                                          </p:val>
                                        </p:tav>
                                      </p:tavLst>
                                    </p:anim>
                                    <p:anim calcmode="lin" valueType="num">
                                      <p:cBhvr additive="base">
                                        <p:cTn id="245" dur="3000" fill="hold"/>
                                        <p:tgtEl>
                                          <p:spTgt spid="17"/>
                                        </p:tgtEl>
                                        <p:attrNameLst>
                                          <p:attrName>ppt_y</p:attrName>
                                        </p:attrNameLst>
                                      </p:cBhvr>
                                      <p:tavLst>
                                        <p:tav tm="0">
                                          <p:val>
                                            <p:strVal val="1+#ppt_h/2"/>
                                          </p:val>
                                        </p:tav>
                                        <p:tav tm="100000">
                                          <p:val>
                                            <p:strVal val="#ppt_y"/>
                                          </p:val>
                                        </p:tav>
                                      </p:tavLst>
                                    </p:anim>
                                  </p:childTnLst>
                                </p:cTn>
                              </p:par>
                              <p:par>
                                <p:cTn id="246" presetID="2" presetClass="entr" presetSubtype="4" fill="hold" grpId="1" nodeType="withEffect">
                                  <p:stCondLst>
                                    <p:cond delay="0"/>
                                  </p:stCondLst>
                                  <p:childTnLst>
                                    <p:set>
                                      <p:cBhvr>
                                        <p:cTn id="247" dur="1" fill="hold">
                                          <p:stCondLst>
                                            <p:cond delay="0"/>
                                          </p:stCondLst>
                                        </p:cTn>
                                        <p:tgtEl>
                                          <p:spTgt spid="18"/>
                                        </p:tgtEl>
                                        <p:attrNameLst>
                                          <p:attrName>style.visibility</p:attrName>
                                        </p:attrNameLst>
                                      </p:cBhvr>
                                      <p:to>
                                        <p:strVal val="visible"/>
                                      </p:to>
                                    </p:set>
                                    <p:anim calcmode="lin" valueType="num">
                                      <p:cBhvr additive="base">
                                        <p:cTn id="248" dur="3000" fill="hold"/>
                                        <p:tgtEl>
                                          <p:spTgt spid="18"/>
                                        </p:tgtEl>
                                        <p:attrNameLst>
                                          <p:attrName>ppt_x</p:attrName>
                                        </p:attrNameLst>
                                      </p:cBhvr>
                                      <p:tavLst>
                                        <p:tav tm="0">
                                          <p:val>
                                            <p:strVal val="#ppt_x"/>
                                          </p:val>
                                        </p:tav>
                                        <p:tav tm="100000">
                                          <p:val>
                                            <p:strVal val="#ppt_x"/>
                                          </p:val>
                                        </p:tav>
                                      </p:tavLst>
                                    </p:anim>
                                    <p:anim calcmode="lin" valueType="num">
                                      <p:cBhvr additive="base">
                                        <p:cTn id="249" dur="3000" fill="hold"/>
                                        <p:tgtEl>
                                          <p:spTgt spid="18"/>
                                        </p:tgtEl>
                                        <p:attrNameLst>
                                          <p:attrName>ppt_y</p:attrName>
                                        </p:attrNameLst>
                                      </p:cBhvr>
                                      <p:tavLst>
                                        <p:tav tm="0">
                                          <p:val>
                                            <p:strVal val="1+#ppt_h/2"/>
                                          </p:val>
                                        </p:tav>
                                        <p:tav tm="100000">
                                          <p:val>
                                            <p:strVal val="#ppt_y"/>
                                          </p:val>
                                        </p:tav>
                                      </p:tavLst>
                                    </p:anim>
                                  </p:childTnLst>
                                </p:cTn>
                              </p:par>
                              <p:par>
                                <p:cTn id="250" presetID="2" presetClass="entr" presetSubtype="4" fill="hold" grpId="1" nodeType="withEffect">
                                  <p:stCondLst>
                                    <p:cond delay="0"/>
                                  </p:stCondLst>
                                  <p:childTnLst>
                                    <p:set>
                                      <p:cBhvr>
                                        <p:cTn id="251" dur="1" fill="hold">
                                          <p:stCondLst>
                                            <p:cond delay="0"/>
                                          </p:stCondLst>
                                        </p:cTn>
                                        <p:tgtEl>
                                          <p:spTgt spid="19"/>
                                        </p:tgtEl>
                                        <p:attrNameLst>
                                          <p:attrName>style.visibility</p:attrName>
                                        </p:attrNameLst>
                                      </p:cBhvr>
                                      <p:to>
                                        <p:strVal val="visible"/>
                                      </p:to>
                                    </p:set>
                                    <p:anim calcmode="lin" valueType="num">
                                      <p:cBhvr additive="base">
                                        <p:cTn id="252" dur="3000" fill="hold"/>
                                        <p:tgtEl>
                                          <p:spTgt spid="19"/>
                                        </p:tgtEl>
                                        <p:attrNameLst>
                                          <p:attrName>ppt_x</p:attrName>
                                        </p:attrNameLst>
                                      </p:cBhvr>
                                      <p:tavLst>
                                        <p:tav tm="0">
                                          <p:val>
                                            <p:strVal val="#ppt_x"/>
                                          </p:val>
                                        </p:tav>
                                        <p:tav tm="100000">
                                          <p:val>
                                            <p:strVal val="#ppt_x"/>
                                          </p:val>
                                        </p:tav>
                                      </p:tavLst>
                                    </p:anim>
                                    <p:anim calcmode="lin" valueType="num">
                                      <p:cBhvr additive="base">
                                        <p:cTn id="253" dur="3000" fill="hold"/>
                                        <p:tgtEl>
                                          <p:spTgt spid="19"/>
                                        </p:tgtEl>
                                        <p:attrNameLst>
                                          <p:attrName>ppt_y</p:attrName>
                                        </p:attrNameLst>
                                      </p:cBhvr>
                                      <p:tavLst>
                                        <p:tav tm="0">
                                          <p:val>
                                            <p:strVal val="1+#ppt_h/2"/>
                                          </p:val>
                                        </p:tav>
                                        <p:tav tm="100000">
                                          <p:val>
                                            <p:strVal val="#ppt_y"/>
                                          </p:val>
                                        </p:tav>
                                      </p:tavLst>
                                    </p:anim>
                                  </p:childTnLst>
                                </p:cTn>
                              </p:par>
                              <p:par>
                                <p:cTn id="254" presetID="2" presetClass="entr" presetSubtype="4" fill="hold" grpId="1" nodeType="withEffect">
                                  <p:stCondLst>
                                    <p:cond delay="0"/>
                                  </p:stCondLst>
                                  <p:childTnLst>
                                    <p:set>
                                      <p:cBhvr>
                                        <p:cTn id="255" dur="1" fill="hold">
                                          <p:stCondLst>
                                            <p:cond delay="0"/>
                                          </p:stCondLst>
                                        </p:cTn>
                                        <p:tgtEl>
                                          <p:spTgt spid="20"/>
                                        </p:tgtEl>
                                        <p:attrNameLst>
                                          <p:attrName>style.visibility</p:attrName>
                                        </p:attrNameLst>
                                      </p:cBhvr>
                                      <p:to>
                                        <p:strVal val="visible"/>
                                      </p:to>
                                    </p:set>
                                    <p:anim calcmode="lin" valueType="num">
                                      <p:cBhvr additive="base">
                                        <p:cTn id="256" dur="3000" fill="hold"/>
                                        <p:tgtEl>
                                          <p:spTgt spid="20"/>
                                        </p:tgtEl>
                                        <p:attrNameLst>
                                          <p:attrName>ppt_x</p:attrName>
                                        </p:attrNameLst>
                                      </p:cBhvr>
                                      <p:tavLst>
                                        <p:tav tm="0">
                                          <p:val>
                                            <p:strVal val="#ppt_x"/>
                                          </p:val>
                                        </p:tav>
                                        <p:tav tm="100000">
                                          <p:val>
                                            <p:strVal val="#ppt_x"/>
                                          </p:val>
                                        </p:tav>
                                      </p:tavLst>
                                    </p:anim>
                                    <p:anim calcmode="lin" valueType="num">
                                      <p:cBhvr additive="base">
                                        <p:cTn id="257" dur="3000" fill="hold"/>
                                        <p:tgtEl>
                                          <p:spTgt spid="20"/>
                                        </p:tgtEl>
                                        <p:attrNameLst>
                                          <p:attrName>ppt_y</p:attrName>
                                        </p:attrNameLst>
                                      </p:cBhvr>
                                      <p:tavLst>
                                        <p:tav tm="0">
                                          <p:val>
                                            <p:strVal val="1+#ppt_h/2"/>
                                          </p:val>
                                        </p:tav>
                                        <p:tav tm="100000">
                                          <p:val>
                                            <p:strVal val="#ppt_y"/>
                                          </p:val>
                                        </p:tav>
                                      </p:tavLst>
                                    </p:anim>
                                  </p:childTnLst>
                                </p:cTn>
                              </p:par>
                              <p:par>
                                <p:cTn id="258" presetID="2" presetClass="entr" presetSubtype="4" fill="hold" grpId="1" nodeType="withEffect">
                                  <p:stCondLst>
                                    <p:cond delay="0"/>
                                  </p:stCondLst>
                                  <p:childTnLst>
                                    <p:set>
                                      <p:cBhvr>
                                        <p:cTn id="259" dur="1" fill="hold">
                                          <p:stCondLst>
                                            <p:cond delay="0"/>
                                          </p:stCondLst>
                                        </p:cTn>
                                        <p:tgtEl>
                                          <p:spTgt spid="21"/>
                                        </p:tgtEl>
                                        <p:attrNameLst>
                                          <p:attrName>style.visibility</p:attrName>
                                        </p:attrNameLst>
                                      </p:cBhvr>
                                      <p:to>
                                        <p:strVal val="visible"/>
                                      </p:to>
                                    </p:set>
                                    <p:anim calcmode="lin" valueType="num">
                                      <p:cBhvr additive="base">
                                        <p:cTn id="260" dur="3000" fill="hold"/>
                                        <p:tgtEl>
                                          <p:spTgt spid="21"/>
                                        </p:tgtEl>
                                        <p:attrNameLst>
                                          <p:attrName>ppt_x</p:attrName>
                                        </p:attrNameLst>
                                      </p:cBhvr>
                                      <p:tavLst>
                                        <p:tav tm="0">
                                          <p:val>
                                            <p:strVal val="#ppt_x"/>
                                          </p:val>
                                        </p:tav>
                                        <p:tav tm="100000">
                                          <p:val>
                                            <p:strVal val="#ppt_x"/>
                                          </p:val>
                                        </p:tav>
                                      </p:tavLst>
                                    </p:anim>
                                    <p:anim calcmode="lin" valueType="num">
                                      <p:cBhvr additive="base">
                                        <p:cTn id="261" dur="3000" fill="hold"/>
                                        <p:tgtEl>
                                          <p:spTgt spid="21"/>
                                        </p:tgtEl>
                                        <p:attrNameLst>
                                          <p:attrName>ppt_y</p:attrName>
                                        </p:attrNameLst>
                                      </p:cBhvr>
                                      <p:tavLst>
                                        <p:tav tm="0">
                                          <p:val>
                                            <p:strVal val="1+#ppt_h/2"/>
                                          </p:val>
                                        </p:tav>
                                        <p:tav tm="100000">
                                          <p:val>
                                            <p:strVal val="#ppt_y"/>
                                          </p:val>
                                        </p:tav>
                                      </p:tavLst>
                                    </p:anim>
                                  </p:childTnLst>
                                </p:cTn>
                              </p:par>
                              <p:par>
                                <p:cTn id="262" presetID="2" presetClass="entr" presetSubtype="4" fill="hold" grpId="1" nodeType="withEffect">
                                  <p:stCondLst>
                                    <p:cond delay="0"/>
                                  </p:stCondLst>
                                  <p:childTnLst>
                                    <p:set>
                                      <p:cBhvr>
                                        <p:cTn id="263" dur="1" fill="hold">
                                          <p:stCondLst>
                                            <p:cond delay="0"/>
                                          </p:stCondLst>
                                        </p:cTn>
                                        <p:tgtEl>
                                          <p:spTgt spid="22"/>
                                        </p:tgtEl>
                                        <p:attrNameLst>
                                          <p:attrName>style.visibility</p:attrName>
                                        </p:attrNameLst>
                                      </p:cBhvr>
                                      <p:to>
                                        <p:strVal val="visible"/>
                                      </p:to>
                                    </p:set>
                                    <p:anim calcmode="lin" valueType="num">
                                      <p:cBhvr additive="base">
                                        <p:cTn id="264" dur="3000" fill="hold"/>
                                        <p:tgtEl>
                                          <p:spTgt spid="22"/>
                                        </p:tgtEl>
                                        <p:attrNameLst>
                                          <p:attrName>ppt_x</p:attrName>
                                        </p:attrNameLst>
                                      </p:cBhvr>
                                      <p:tavLst>
                                        <p:tav tm="0">
                                          <p:val>
                                            <p:strVal val="#ppt_x"/>
                                          </p:val>
                                        </p:tav>
                                        <p:tav tm="100000">
                                          <p:val>
                                            <p:strVal val="#ppt_x"/>
                                          </p:val>
                                        </p:tav>
                                      </p:tavLst>
                                    </p:anim>
                                    <p:anim calcmode="lin" valueType="num">
                                      <p:cBhvr additive="base">
                                        <p:cTn id="265" dur="3000" fill="hold"/>
                                        <p:tgtEl>
                                          <p:spTgt spid="22"/>
                                        </p:tgtEl>
                                        <p:attrNameLst>
                                          <p:attrName>ppt_y</p:attrName>
                                        </p:attrNameLst>
                                      </p:cBhvr>
                                      <p:tavLst>
                                        <p:tav tm="0">
                                          <p:val>
                                            <p:strVal val="1+#ppt_h/2"/>
                                          </p:val>
                                        </p:tav>
                                        <p:tav tm="100000">
                                          <p:val>
                                            <p:strVal val="#ppt_y"/>
                                          </p:val>
                                        </p:tav>
                                      </p:tavLst>
                                    </p:anim>
                                  </p:childTnLst>
                                </p:cTn>
                              </p:par>
                              <p:par>
                                <p:cTn id="266" presetID="2" presetClass="entr" presetSubtype="4" fill="hold" grpId="1" nodeType="withEffect">
                                  <p:stCondLst>
                                    <p:cond delay="0"/>
                                  </p:stCondLst>
                                  <p:childTnLst>
                                    <p:set>
                                      <p:cBhvr>
                                        <p:cTn id="267" dur="1" fill="hold">
                                          <p:stCondLst>
                                            <p:cond delay="0"/>
                                          </p:stCondLst>
                                        </p:cTn>
                                        <p:tgtEl>
                                          <p:spTgt spid="23"/>
                                        </p:tgtEl>
                                        <p:attrNameLst>
                                          <p:attrName>style.visibility</p:attrName>
                                        </p:attrNameLst>
                                      </p:cBhvr>
                                      <p:to>
                                        <p:strVal val="visible"/>
                                      </p:to>
                                    </p:set>
                                    <p:anim calcmode="lin" valueType="num">
                                      <p:cBhvr additive="base">
                                        <p:cTn id="268" dur="3000" fill="hold"/>
                                        <p:tgtEl>
                                          <p:spTgt spid="23"/>
                                        </p:tgtEl>
                                        <p:attrNameLst>
                                          <p:attrName>ppt_x</p:attrName>
                                        </p:attrNameLst>
                                      </p:cBhvr>
                                      <p:tavLst>
                                        <p:tav tm="0">
                                          <p:val>
                                            <p:strVal val="#ppt_x"/>
                                          </p:val>
                                        </p:tav>
                                        <p:tav tm="100000">
                                          <p:val>
                                            <p:strVal val="#ppt_x"/>
                                          </p:val>
                                        </p:tav>
                                      </p:tavLst>
                                    </p:anim>
                                    <p:anim calcmode="lin" valueType="num">
                                      <p:cBhvr additive="base">
                                        <p:cTn id="269" dur="3000" fill="hold"/>
                                        <p:tgtEl>
                                          <p:spTgt spid="23"/>
                                        </p:tgtEl>
                                        <p:attrNameLst>
                                          <p:attrName>ppt_y</p:attrName>
                                        </p:attrNameLst>
                                      </p:cBhvr>
                                      <p:tavLst>
                                        <p:tav tm="0">
                                          <p:val>
                                            <p:strVal val="1+#ppt_h/2"/>
                                          </p:val>
                                        </p:tav>
                                        <p:tav tm="100000">
                                          <p:val>
                                            <p:strVal val="#ppt_y"/>
                                          </p:val>
                                        </p:tav>
                                      </p:tavLst>
                                    </p:anim>
                                  </p:childTnLst>
                                </p:cTn>
                              </p:par>
                              <p:par>
                                <p:cTn id="270" presetID="2" presetClass="entr" presetSubtype="4" fill="hold" grpId="1" nodeType="withEffect">
                                  <p:stCondLst>
                                    <p:cond delay="0"/>
                                  </p:stCondLst>
                                  <p:childTnLst>
                                    <p:set>
                                      <p:cBhvr>
                                        <p:cTn id="271" dur="1" fill="hold">
                                          <p:stCondLst>
                                            <p:cond delay="0"/>
                                          </p:stCondLst>
                                        </p:cTn>
                                        <p:tgtEl>
                                          <p:spTgt spid="24"/>
                                        </p:tgtEl>
                                        <p:attrNameLst>
                                          <p:attrName>style.visibility</p:attrName>
                                        </p:attrNameLst>
                                      </p:cBhvr>
                                      <p:to>
                                        <p:strVal val="visible"/>
                                      </p:to>
                                    </p:set>
                                    <p:anim calcmode="lin" valueType="num">
                                      <p:cBhvr additive="base">
                                        <p:cTn id="272" dur="3000" fill="hold"/>
                                        <p:tgtEl>
                                          <p:spTgt spid="24"/>
                                        </p:tgtEl>
                                        <p:attrNameLst>
                                          <p:attrName>ppt_x</p:attrName>
                                        </p:attrNameLst>
                                      </p:cBhvr>
                                      <p:tavLst>
                                        <p:tav tm="0">
                                          <p:val>
                                            <p:strVal val="#ppt_x"/>
                                          </p:val>
                                        </p:tav>
                                        <p:tav tm="100000">
                                          <p:val>
                                            <p:strVal val="#ppt_x"/>
                                          </p:val>
                                        </p:tav>
                                      </p:tavLst>
                                    </p:anim>
                                    <p:anim calcmode="lin" valueType="num">
                                      <p:cBhvr additive="base">
                                        <p:cTn id="273" dur="3000" fill="hold"/>
                                        <p:tgtEl>
                                          <p:spTgt spid="24"/>
                                        </p:tgtEl>
                                        <p:attrNameLst>
                                          <p:attrName>ppt_y</p:attrName>
                                        </p:attrNameLst>
                                      </p:cBhvr>
                                      <p:tavLst>
                                        <p:tav tm="0">
                                          <p:val>
                                            <p:strVal val="1+#ppt_h/2"/>
                                          </p:val>
                                        </p:tav>
                                        <p:tav tm="100000">
                                          <p:val>
                                            <p:strVal val="#ppt_y"/>
                                          </p:val>
                                        </p:tav>
                                      </p:tavLst>
                                    </p:anim>
                                  </p:childTnLst>
                                </p:cTn>
                              </p:par>
                              <p:par>
                                <p:cTn id="274" presetID="8" presetClass="emph" presetSubtype="0" fill="hold" grpId="2" nodeType="withEffect">
                                  <p:stCondLst>
                                    <p:cond delay="0"/>
                                  </p:stCondLst>
                                  <p:childTnLst>
                                    <p:animRot by="21600000">
                                      <p:cBhvr>
                                        <p:cTn id="275" dur="3000" fill="hold"/>
                                        <p:tgtEl>
                                          <p:spTgt spid="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1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1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1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1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1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1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16"/>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17"/>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18"/>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19"/>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20"/>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21"/>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22"/>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3"/>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4"/>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25"/>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26"/>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27"/>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28"/>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29"/>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0"/>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1"/>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2"/>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3"/>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34"/>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35"/>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36"/>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37"/>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38"/>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39"/>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40"/>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41"/>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42"/>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43"/>
                                        </p:tgtEl>
                                        <p:attrNameLst>
                                          <p:attrName>r</p:attrName>
                                        </p:attrNameLst>
                                      </p:cBhvr>
                                    </p:animRot>
                                  </p:childTnLst>
                                </p:cTn>
                              </p:par>
                              <p:par>
                                <p:cTn id="35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1" dur="3000" fill="hold"/>
                                        <p:tgtEl>
                                          <p:spTgt spid="6"/>
                                        </p:tgtEl>
                                        <p:attrNameLst>
                                          <p:attrName>ppt_x</p:attrName>
                                          <p:attrName>ppt_y</p:attrName>
                                        </p:attrNameLst>
                                      </p:cBhvr>
                                    </p:animMotion>
                                  </p:childTnLst>
                                </p:cTn>
                              </p:par>
                              <p:par>
                                <p:cTn id="35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3" dur="3000" spd="-100000" fill="hold"/>
                                        <p:tgtEl>
                                          <p:spTgt spid="7"/>
                                        </p:tgtEl>
                                        <p:attrNameLst>
                                          <p:attrName>ppt_x</p:attrName>
                                          <p:attrName>ppt_y</p:attrName>
                                        </p:attrNameLst>
                                      </p:cBhvr>
                                    </p:animMotion>
                                  </p:childTnLst>
                                </p:cTn>
                              </p:par>
                              <p:par>
                                <p:cTn id="35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5" dur="3000" fill="hold"/>
                                        <p:tgtEl>
                                          <p:spTgt spid="8"/>
                                        </p:tgtEl>
                                        <p:attrNameLst>
                                          <p:attrName>ppt_x</p:attrName>
                                          <p:attrName>ppt_y</p:attrName>
                                        </p:attrNameLst>
                                      </p:cBhvr>
                                    </p:animMotion>
                                  </p:childTnLst>
                                </p:cTn>
                              </p:par>
                              <p:par>
                                <p:cTn id="35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7" dur="3000" spd="-100000" fill="hold"/>
                                        <p:tgtEl>
                                          <p:spTgt spid="9"/>
                                        </p:tgtEl>
                                        <p:attrNameLst>
                                          <p:attrName>ppt_x</p:attrName>
                                          <p:attrName>ppt_y</p:attrName>
                                        </p:attrNameLst>
                                      </p:cBhvr>
                                    </p:animMotion>
                                  </p:childTnLst>
                                </p:cTn>
                              </p:par>
                              <p:par>
                                <p:cTn id="35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9" dur="3000" fill="hold"/>
                                        <p:tgtEl>
                                          <p:spTgt spid="10"/>
                                        </p:tgtEl>
                                        <p:attrNameLst>
                                          <p:attrName>ppt_x</p:attrName>
                                          <p:attrName>ppt_y</p:attrName>
                                        </p:attrNameLst>
                                      </p:cBhvr>
                                    </p:animMotion>
                                  </p:childTnLst>
                                </p:cTn>
                              </p:par>
                              <p:par>
                                <p:cTn id="36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1" dur="3000" spd="-100000" fill="hold"/>
                                        <p:tgtEl>
                                          <p:spTgt spid="11"/>
                                        </p:tgtEl>
                                        <p:attrNameLst>
                                          <p:attrName>ppt_x</p:attrName>
                                          <p:attrName>ppt_y</p:attrName>
                                        </p:attrNameLst>
                                      </p:cBhvr>
                                    </p:animMotion>
                                  </p:childTnLst>
                                </p:cTn>
                              </p:par>
                              <p:par>
                                <p:cTn id="36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3" dur="3000" fill="hold"/>
                                        <p:tgtEl>
                                          <p:spTgt spid="12"/>
                                        </p:tgtEl>
                                        <p:attrNameLst>
                                          <p:attrName>ppt_x</p:attrName>
                                          <p:attrName>ppt_y</p:attrName>
                                        </p:attrNameLst>
                                      </p:cBhvr>
                                    </p:animMotion>
                                  </p:childTnLst>
                                </p:cTn>
                              </p:par>
                              <p:par>
                                <p:cTn id="36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5" dur="3000" spd="-100000" fill="hold"/>
                                        <p:tgtEl>
                                          <p:spTgt spid="13"/>
                                        </p:tgtEl>
                                        <p:attrNameLst>
                                          <p:attrName>ppt_x</p:attrName>
                                          <p:attrName>ppt_y</p:attrName>
                                        </p:attrNameLst>
                                      </p:cBhvr>
                                    </p:animMotion>
                                  </p:childTnLst>
                                </p:cTn>
                              </p:par>
                              <p:par>
                                <p:cTn id="36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7" dur="3000" fill="hold"/>
                                        <p:tgtEl>
                                          <p:spTgt spid="14"/>
                                        </p:tgtEl>
                                        <p:attrNameLst>
                                          <p:attrName>ppt_x</p:attrName>
                                          <p:attrName>ppt_y</p:attrName>
                                        </p:attrNameLst>
                                      </p:cBhvr>
                                    </p:animMotion>
                                  </p:childTnLst>
                                </p:cTn>
                              </p:par>
                              <p:par>
                                <p:cTn id="36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9" dur="3000" spd="-100000" fill="hold"/>
                                        <p:tgtEl>
                                          <p:spTgt spid="15"/>
                                        </p:tgtEl>
                                        <p:attrNameLst>
                                          <p:attrName>ppt_x</p:attrName>
                                          <p:attrName>ppt_y</p:attrName>
                                        </p:attrNameLst>
                                      </p:cBhvr>
                                    </p:animMotion>
                                  </p:childTnLst>
                                </p:cTn>
                              </p:par>
                              <p:par>
                                <p:cTn id="37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1" dur="3000" fill="hold"/>
                                        <p:tgtEl>
                                          <p:spTgt spid="16"/>
                                        </p:tgtEl>
                                        <p:attrNameLst>
                                          <p:attrName>ppt_x</p:attrName>
                                          <p:attrName>ppt_y</p:attrName>
                                        </p:attrNameLst>
                                      </p:cBhvr>
                                    </p:animMotion>
                                  </p:childTnLst>
                                </p:cTn>
                              </p:par>
                              <p:par>
                                <p:cTn id="37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3" dur="3000" spd="-100000" fill="hold"/>
                                        <p:tgtEl>
                                          <p:spTgt spid="17"/>
                                        </p:tgtEl>
                                        <p:attrNameLst>
                                          <p:attrName>ppt_x</p:attrName>
                                          <p:attrName>ppt_y</p:attrName>
                                        </p:attrNameLst>
                                      </p:cBhvr>
                                    </p:animMotion>
                                  </p:childTnLst>
                                </p:cTn>
                              </p:par>
                              <p:par>
                                <p:cTn id="37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5" dur="3000" fill="hold"/>
                                        <p:tgtEl>
                                          <p:spTgt spid="18"/>
                                        </p:tgtEl>
                                        <p:attrNameLst>
                                          <p:attrName>ppt_x</p:attrName>
                                          <p:attrName>ppt_y</p:attrName>
                                        </p:attrNameLst>
                                      </p:cBhvr>
                                    </p:animMotion>
                                  </p:childTnLst>
                                </p:cTn>
                              </p:par>
                              <p:par>
                                <p:cTn id="37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7" dur="3000" spd="-100000" fill="hold"/>
                                        <p:tgtEl>
                                          <p:spTgt spid="19"/>
                                        </p:tgtEl>
                                        <p:attrNameLst>
                                          <p:attrName>ppt_x</p:attrName>
                                          <p:attrName>ppt_y</p:attrName>
                                        </p:attrNameLst>
                                      </p:cBhvr>
                                    </p:animMotion>
                                  </p:childTnLst>
                                </p:cTn>
                              </p:par>
                              <p:par>
                                <p:cTn id="37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9" dur="3000" fill="hold"/>
                                        <p:tgtEl>
                                          <p:spTgt spid="20"/>
                                        </p:tgtEl>
                                        <p:attrNameLst>
                                          <p:attrName>ppt_x</p:attrName>
                                          <p:attrName>ppt_y</p:attrName>
                                        </p:attrNameLst>
                                      </p:cBhvr>
                                    </p:animMotion>
                                  </p:childTnLst>
                                </p:cTn>
                              </p:par>
                              <p:par>
                                <p:cTn id="38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1" dur="3000" spd="-100000" fill="hold"/>
                                        <p:tgtEl>
                                          <p:spTgt spid="21"/>
                                        </p:tgtEl>
                                        <p:attrNameLst>
                                          <p:attrName>ppt_x</p:attrName>
                                          <p:attrName>ppt_y</p:attrName>
                                        </p:attrNameLst>
                                      </p:cBhvr>
                                    </p:animMotion>
                                  </p:childTnLst>
                                </p:cTn>
                              </p:par>
                              <p:par>
                                <p:cTn id="38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3" dur="3000" fill="hold"/>
                                        <p:tgtEl>
                                          <p:spTgt spid="22"/>
                                        </p:tgtEl>
                                        <p:attrNameLst>
                                          <p:attrName>ppt_x</p:attrName>
                                          <p:attrName>ppt_y</p:attrName>
                                        </p:attrNameLst>
                                      </p:cBhvr>
                                    </p:animMotion>
                                  </p:childTnLst>
                                </p:cTn>
                              </p:par>
                              <p:par>
                                <p:cTn id="38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5" dur="3000" spd="-100000" fill="hold"/>
                                        <p:tgtEl>
                                          <p:spTgt spid="23"/>
                                        </p:tgtEl>
                                        <p:attrNameLst>
                                          <p:attrName>ppt_x</p:attrName>
                                          <p:attrName>ppt_y</p:attrName>
                                        </p:attrNameLst>
                                      </p:cBhvr>
                                    </p:animMotion>
                                  </p:childTnLst>
                                </p:cTn>
                              </p:par>
                              <p:par>
                                <p:cTn id="38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7" dur="3000" fill="hold"/>
                                        <p:tgtEl>
                                          <p:spTgt spid="24"/>
                                        </p:tgtEl>
                                        <p:attrNameLst>
                                          <p:attrName>ppt_x</p:attrName>
                                          <p:attrName>ppt_y</p:attrName>
                                        </p:attrNameLst>
                                      </p:cBhvr>
                                    </p:animMotion>
                                  </p:childTnLst>
                                </p:cTn>
                              </p:par>
                              <p:par>
                                <p:cTn id="38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9" dur="3000" spd="-100000" fill="hold"/>
                                        <p:tgtEl>
                                          <p:spTgt spid="25"/>
                                        </p:tgtEl>
                                        <p:attrNameLst>
                                          <p:attrName>ppt_x</p:attrName>
                                          <p:attrName>ppt_y</p:attrName>
                                        </p:attrNameLst>
                                      </p:cBhvr>
                                    </p:animMotion>
                                  </p:childTnLst>
                                </p:cTn>
                              </p:par>
                              <p:par>
                                <p:cTn id="39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1" dur="3000" fill="hold"/>
                                        <p:tgtEl>
                                          <p:spTgt spid="26"/>
                                        </p:tgtEl>
                                        <p:attrNameLst>
                                          <p:attrName>ppt_x</p:attrName>
                                          <p:attrName>ppt_y</p:attrName>
                                        </p:attrNameLst>
                                      </p:cBhvr>
                                    </p:animMotion>
                                  </p:childTnLst>
                                </p:cTn>
                              </p:par>
                              <p:par>
                                <p:cTn id="39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3" dur="3000" spd="-100000" fill="hold"/>
                                        <p:tgtEl>
                                          <p:spTgt spid="27"/>
                                        </p:tgtEl>
                                        <p:attrNameLst>
                                          <p:attrName>ppt_x</p:attrName>
                                          <p:attrName>ppt_y</p:attrName>
                                        </p:attrNameLst>
                                      </p:cBhvr>
                                    </p:animMotion>
                                  </p:childTnLst>
                                </p:cTn>
                              </p:par>
                              <p:par>
                                <p:cTn id="39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5" dur="3000" fill="hold"/>
                                        <p:tgtEl>
                                          <p:spTgt spid="28"/>
                                        </p:tgtEl>
                                        <p:attrNameLst>
                                          <p:attrName>ppt_x</p:attrName>
                                          <p:attrName>ppt_y</p:attrName>
                                        </p:attrNameLst>
                                      </p:cBhvr>
                                    </p:animMotion>
                                  </p:childTnLst>
                                </p:cTn>
                              </p:par>
                              <p:par>
                                <p:cTn id="39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7" dur="3000" spd="-100000" fill="hold"/>
                                        <p:tgtEl>
                                          <p:spTgt spid="29"/>
                                        </p:tgtEl>
                                        <p:attrNameLst>
                                          <p:attrName>ppt_x</p:attrName>
                                          <p:attrName>ppt_y</p:attrName>
                                        </p:attrNameLst>
                                      </p:cBhvr>
                                    </p:animMotion>
                                  </p:childTnLst>
                                </p:cTn>
                              </p:par>
                              <p:par>
                                <p:cTn id="39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9" dur="3000" fill="hold"/>
                                        <p:tgtEl>
                                          <p:spTgt spid="30"/>
                                        </p:tgtEl>
                                        <p:attrNameLst>
                                          <p:attrName>ppt_x</p:attrName>
                                          <p:attrName>ppt_y</p:attrName>
                                        </p:attrNameLst>
                                      </p:cBhvr>
                                    </p:animMotion>
                                  </p:childTnLst>
                                </p:cTn>
                              </p:par>
                              <p:par>
                                <p:cTn id="40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1" dur="3000" spd="-100000" fill="hold"/>
                                        <p:tgtEl>
                                          <p:spTgt spid="31"/>
                                        </p:tgtEl>
                                        <p:attrNameLst>
                                          <p:attrName>ppt_x</p:attrName>
                                          <p:attrName>ppt_y</p:attrName>
                                        </p:attrNameLst>
                                      </p:cBhvr>
                                    </p:animMotion>
                                  </p:childTnLst>
                                </p:cTn>
                              </p:par>
                              <p:par>
                                <p:cTn id="40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3" dur="3000" fill="hold"/>
                                        <p:tgtEl>
                                          <p:spTgt spid="32"/>
                                        </p:tgtEl>
                                        <p:attrNameLst>
                                          <p:attrName>ppt_x</p:attrName>
                                          <p:attrName>ppt_y</p:attrName>
                                        </p:attrNameLst>
                                      </p:cBhvr>
                                    </p:animMotion>
                                  </p:childTnLst>
                                </p:cTn>
                              </p:par>
                              <p:par>
                                <p:cTn id="40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5" dur="3000" spd="-100000" fill="hold"/>
                                        <p:tgtEl>
                                          <p:spTgt spid="33"/>
                                        </p:tgtEl>
                                        <p:attrNameLst>
                                          <p:attrName>ppt_x</p:attrName>
                                          <p:attrName>ppt_y</p:attrName>
                                        </p:attrNameLst>
                                      </p:cBhvr>
                                    </p:animMotion>
                                  </p:childTnLst>
                                </p:cTn>
                              </p:par>
                              <p:par>
                                <p:cTn id="40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7" dur="3000" fill="hold"/>
                                        <p:tgtEl>
                                          <p:spTgt spid="34"/>
                                        </p:tgtEl>
                                        <p:attrNameLst>
                                          <p:attrName>ppt_x</p:attrName>
                                          <p:attrName>ppt_y</p:attrName>
                                        </p:attrNameLst>
                                      </p:cBhvr>
                                    </p:animMotion>
                                  </p:childTnLst>
                                </p:cTn>
                              </p:par>
                              <p:par>
                                <p:cTn id="40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9" dur="3000" spd="-100000" fill="hold"/>
                                        <p:tgtEl>
                                          <p:spTgt spid="35"/>
                                        </p:tgtEl>
                                        <p:attrNameLst>
                                          <p:attrName>ppt_x</p:attrName>
                                          <p:attrName>ppt_y</p:attrName>
                                        </p:attrNameLst>
                                      </p:cBhvr>
                                    </p:animMotion>
                                  </p:childTnLst>
                                </p:cTn>
                              </p:par>
                              <p:par>
                                <p:cTn id="41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1" dur="3000" fill="hold"/>
                                        <p:tgtEl>
                                          <p:spTgt spid="36"/>
                                        </p:tgtEl>
                                        <p:attrNameLst>
                                          <p:attrName>ppt_x</p:attrName>
                                          <p:attrName>ppt_y</p:attrName>
                                        </p:attrNameLst>
                                      </p:cBhvr>
                                    </p:animMotion>
                                  </p:childTnLst>
                                </p:cTn>
                              </p:par>
                              <p:par>
                                <p:cTn id="41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3" dur="3000" spd="-100000" fill="hold"/>
                                        <p:tgtEl>
                                          <p:spTgt spid="37"/>
                                        </p:tgtEl>
                                        <p:attrNameLst>
                                          <p:attrName>ppt_x</p:attrName>
                                          <p:attrName>ppt_y</p:attrName>
                                        </p:attrNameLst>
                                      </p:cBhvr>
                                    </p:animMotion>
                                  </p:childTnLst>
                                </p:cTn>
                              </p:par>
                              <p:par>
                                <p:cTn id="41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5" dur="3000" fill="hold"/>
                                        <p:tgtEl>
                                          <p:spTgt spid="38"/>
                                        </p:tgtEl>
                                        <p:attrNameLst>
                                          <p:attrName>ppt_x</p:attrName>
                                          <p:attrName>ppt_y</p:attrName>
                                        </p:attrNameLst>
                                      </p:cBhvr>
                                    </p:animMotion>
                                  </p:childTnLst>
                                </p:cTn>
                              </p:par>
                              <p:par>
                                <p:cTn id="41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7" dur="3000" spd="-100000" fill="hold"/>
                                        <p:tgtEl>
                                          <p:spTgt spid="39"/>
                                        </p:tgtEl>
                                        <p:attrNameLst>
                                          <p:attrName>ppt_x</p:attrName>
                                          <p:attrName>ppt_y</p:attrName>
                                        </p:attrNameLst>
                                      </p:cBhvr>
                                    </p:animMotion>
                                  </p:childTnLst>
                                </p:cTn>
                              </p:par>
                              <p:par>
                                <p:cTn id="41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9" dur="3000" fill="hold"/>
                                        <p:tgtEl>
                                          <p:spTgt spid="40"/>
                                        </p:tgtEl>
                                        <p:attrNameLst>
                                          <p:attrName>ppt_x</p:attrName>
                                          <p:attrName>ppt_y</p:attrName>
                                        </p:attrNameLst>
                                      </p:cBhvr>
                                    </p:animMotion>
                                  </p:childTnLst>
                                </p:cTn>
                              </p:par>
                              <p:par>
                                <p:cTn id="42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1" dur="3000" spd="-100000" fill="hold"/>
                                        <p:tgtEl>
                                          <p:spTgt spid="41"/>
                                        </p:tgtEl>
                                        <p:attrNameLst>
                                          <p:attrName>ppt_x</p:attrName>
                                          <p:attrName>ppt_y</p:attrName>
                                        </p:attrNameLst>
                                      </p:cBhvr>
                                    </p:animMotion>
                                  </p:childTnLst>
                                </p:cTn>
                              </p:par>
                              <p:par>
                                <p:cTn id="42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3" dur="3000" fill="hold"/>
                                        <p:tgtEl>
                                          <p:spTgt spid="42"/>
                                        </p:tgtEl>
                                        <p:attrNameLst>
                                          <p:attrName>ppt_x</p:attrName>
                                          <p:attrName>ppt_y</p:attrName>
                                        </p:attrNameLst>
                                      </p:cBhvr>
                                    </p:animMotion>
                                  </p:childTnLst>
                                </p:cTn>
                              </p:par>
                              <p:par>
                                <p:cTn id="42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5" dur="3000" spd="-100000" fill="hold"/>
                                        <p:tgtEl>
                                          <p:spTgt spid="43"/>
                                        </p:tgtEl>
                                        <p:attrNameLst>
                                          <p:attrName>ppt_x</p:attrName>
                                          <p:attrName>ppt_y</p:attrName>
                                        </p:attrNameLst>
                                      </p:cBhvr>
                                    </p:animMotion>
                                  </p:childTnLst>
                                </p:cTn>
                              </p:par>
                              <p:par>
                                <p:cTn id="426" presetID="42" presetClass="entr" presetSubtype="0" fill="hold" nodeType="withEffect">
                                  <p:stCondLst>
                                    <p:cond delay="0"/>
                                  </p:stCondLst>
                                  <p:childTnLst>
                                    <p:set>
                                      <p:cBhvr>
                                        <p:cTn id="427" dur="1" fill="hold">
                                          <p:stCondLst>
                                            <p:cond delay="0"/>
                                          </p:stCondLst>
                                        </p:cTn>
                                        <p:tgtEl>
                                          <p:spTgt spid="4"/>
                                        </p:tgtEl>
                                        <p:attrNameLst>
                                          <p:attrName>style.visibility</p:attrName>
                                        </p:attrNameLst>
                                      </p:cBhvr>
                                      <p:to>
                                        <p:strVal val="visible"/>
                                      </p:to>
                                    </p:set>
                                    <p:animEffect transition="in" filter="fade">
                                      <p:cBhvr>
                                        <p:cTn id="428" dur="3000"/>
                                        <p:tgtEl>
                                          <p:spTgt spid="4"/>
                                        </p:tgtEl>
                                      </p:cBhvr>
                                    </p:animEffect>
                                    <p:anim calcmode="lin" valueType="num">
                                      <p:cBhvr>
                                        <p:cTn id="429" dur="3000" fill="hold"/>
                                        <p:tgtEl>
                                          <p:spTgt spid="4"/>
                                        </p:tgtEl>
                                        <p:attrNameLst>
                                          <p:attrName>ppt_x</p:attrName>
                                        </p:attrNameLst>
                                      </p:cBhvr>
                                      <p:tavLst>
                                        <p:tav tm="0">
                                          <p:val>
                                            <p:strVal val="#ppt_x"/>
                                          </p:val>
                                        </p:tav>
                                        <p:tav tm="100000">
                                          <p:val>
                                            <p:strVal val="#ppt_x"/>
                                          </p:val>
                                        </p:tav>
                                      </p:tavLst>
                                    </p:anim>
                                    <p:anim calcmode="lin" valueType="num">
                                      <p:cBhvr>
                                        <p:cTn id="43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8).jpg"/>
          <p:cNvPicPr>
            <a:picLocks noChangeAspect="1"/>
          </p:cNvPicPr>
          <p:nvPr/>
        </p:nvPicPr>
        <p:blipFill>
          <a:blip r:embed="rId2"/>
          <a:stretch>
            <a:fillRect/>
          </a:stretch>
        </p:blipFill>
        <p:spPr>
          <a:xfrm>
            <a:off x="35655" y="0"/>
            <a:ext cx="9108345" cy="6858000"/>
          </a:xfrm>
          <a:prstGeom prst="rect">
            <a:avLst/>
          </a:prstGeom>
        </p:spPr>
      </p:pic>
      <p:sp>
        <p:nvSpPr>
          <p:cNvPr id="5" name="4 Anillo"/>
          <p:cNvSpPr/>
          <p:nvPr/>
        </p:nvSpPr>
        <p:spPr>
          <a:xfrm>
            <a:off x="2285984" y="0"/>
            <a:ext cx="4572032" cy="6858000"/>
          </a:xfrm>
          <a:prstGeom prst="donut">
            <a:avLst>
              <a:gd name="adj" fmla="val 1798"/>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714612" y="0"/>
            <a:ext cx="3776690" cy="6858000"/>
          </a:xfrm>
          <a:prstGeom prst="donut">
            <a:avLst>
              <a:gd name="adj" fmla="val 2286"/>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71802" y="0"/>
            <a:ext cx="3133748" cy="6858000"/>
          </a:xfrm>
          <a:prstGeom prst="donut">
            <a:avLst>
              <a:gd name="adj" fmla="val 2962"/>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428992" y="0"/>
            <a:ext cx="2419368" cy="6858000"/>
          </a:xfrm>
          <a:prstGeom prst="donut">
            <a:avLst>
              <a:gd name="adj" fmla="val 3974"/>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86182" y="0"/>
            <a:ext cx="1714512" cy="6858000"/>
          </a:xfrm>
          <a:prstGeom prst="donut">
            <a:avLst>
              <a:gd name="adj" fmla="val 3974"/>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071934" y="0"/>
            <a:ext cx="1143008" cy="6858000"/>
          </a:xfrm>
          <a:prstGeom prst="donut">
            <a:avLst>
              <a:gd name="adj" fmla="val 6125"/>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xit" presetSubtype="10" fill="hold" grpId="0"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6000"/>
                                        <p:tgtEl>
                                          <p:spTgt spid="6"/>
                                        </p:tgtEl>
                                        <p:attrNameLst>
                                          <p:attrName>ppt_h</p:attrName>
                                        </p:attrNameLst>
                                      </p:cBhvr>
                                      <p:tavLst>
                                        <p:tav tm="0">
                                          <p:val>
                                            <p:strVal val="ppt_h"/>
                                          </p:val>
                                        </p:tav>
                                        <p:tav tm="100000">
                                          <p:val>
                                            <p:strVal val="ppt_h"/>
                                          </p:val>
                                        </p:tav>
                                      </p:tavLst>
                                    </p:anim>
                                    <p:anim calcmode="lin" valueType="num">
                                      <p:cBhvr>
                                        <p:cTn id="14" dur="6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5999"/>
                                          </p:stCondLst>
                                        </p:cTn>
                                        <p:tgtEl>
                                          <p:spTgt spid="6"/>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7000"/>
                                        <p:tgtEl>
                                          <p:spTgt spid="7"/>
                                        </p:tgtEl>
                                        <p:attrNameLst>
                                          <p:attrName>ppt_h</p:attrName>
                                        </p:attrNameLst>
                                      </p:cBhvr>
                                      <p:tavLst>
                                        <p:tav tm="0">
                                          <p:val>
                                            <p:strVal val="ppt_h"/>
                                          </p:val>
                                        </p:tav>
                                        <p:tav tm="100000">
                                          <p:val>
                                            <p:strVal val="ppt_h"/>
                                          </p:val>
                                        </p:tav>
                                      </p:tavLst>
                                    </p:anim>
                                    <p:anim calcmode="lin" valueType="num">
                                      <p:cBhvr>
                                        <p:cTn id="18" dur="7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6999"/>
                                          </p:stCondLst>
                                        </p:cTn>
                                        <p:tgtEl>
                                          <p:spTgt spid="7"/>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8000"/>
                                        <p:tgtEl>
                                          <p:spTgt spid="8"/>
                                        </p:tgtEl>
                                        <p:attrNameLst>
                                          <p:attrName>ppt_h</p:attrName>
                                        </p:attrNameLst>
                                      </p:cBhvr>
                                      <p:tavLst>
                                        <p:tav tm="0">
                                          <p:val>
                                            <p:strVal val="ppt_h"/>
                                          </p:val>
                                        </p:tav>
                                        <p:tav tm="100000">
                                          <p:val>
                                            <p:strVal val="ppt_h"/>
                                          </p:val>
                                        </p:tav>
                                      </p:tavLst>
                                    </p:anim>
                                    <p:anim calcmode="lin" valueType="num">
                                      <p:cBhvr>
                                        <p:cTn id="22" dur="8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7999"/>
                                          </p:stCondLst>
                                        </p:cTn>
                                        <p:tgtEl>
                                          <p:spTgt spid="8"/>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9000"/>
                                        <p:tgtEl>
                                          <p:spTgt spid="9"/>
                                        </p:tgtEl>
                                        <p:attrNameLst>
                                          <p:attrName>ppt_h</p:attrName>
                                        </p:attrNameLst>
                                      </p:cBhvr>
                                      <p:tavLst>
                                        <p:tav tm="0">
                                          <p:val>
                                            <p:strVal val="ppt_h"/>
                                          </p:val>
                                        </p:tav>
                                        <p:tav tm="100000">
                                          <p:val>
                                            <p:strVal val="ppt_h"/>
                                          </p:val>
                                        </p:tav>
                                      </p:tavLst>
                                    </p:anim>
                                    <p:anim calcmode="lin" valueType="num">
                                      <p:cBhvr>
                                        <p:cTn id="26" dur="9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8999"/>
                                          </p:stCondLst>
                                        </p:cTn>
                                        <p:tgtEl>
                                          <p:spTgt spid="9"/>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10000"/>
                                        <p:tgtEl>
                                          <p:spTgt spid="10"/>
                                        </p:tgtEl>
                                        <p:attrNameLst>
                                          <p:attrName>ppt_h</p:attrName>
                                        </p:attrNameLst>
                                      </p:cBhvr>
                                      <p:tavLst>
                                        <p:tav tm="0">
                                          <p:val>
                                            <p:strVal val="ppt_h"/>
                                          </p:val>
                                        </p:tav>
                                        <p:tav tm="100000">
                                          <p:val>
                                            <p:strVal val="ppt_h"/>
                                          </p:val>
                                        </p:tav>
                                      </p:tavLst>
                                    </p:anim>
                                    <p:anim calcmode="lin" valueType="num">
                                      <p:cBhvr>
                                        <p:cTn id="30" dur="10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9999"/>
                                          </p:stCondLst>
                                        </p:cTn>
                                        <p:tgtEl>
                                          <p:spTgt spid="10"/>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9000" fill="hold"/>
                                        <p:tgtEl>
                                          <p:spTgt spid="4"/>
                                        </p:tgtEl>
                                        <p:attrNameLst>
                                          <p:attrName>ppt_w</p:attrName>
                                        </p:attrNameLst>
                                      </p:cBhvr>
                                      <p:tavLst>
                                        <p:tav tm="0">
                                          <p:val>
                                            <p:strVal val="4/3*#ppt_w"/>
                                          </p:val>
                                        </p:tav>
                                        <p:tav tm="100000">
                                          <p:val>
                                            <p:strVal val="#ppt_w"/>
                                          </p:val>
                                        </p:tav>
                                      </p:tavLst>
                                    </p:anim>
                                    <p:anim calcmode="lin" valueType="num">
                                      <p:cBhvr>
                                        <p:cTn id="35" dur="9000" fill="hold"/>
                                        <p:tgtEl>
                                          <p:spTgt spid="4"/>
                                        </p:tgtEl>
                                        <p:attrNameLst>
                                          <p:attrName>ppt_h</p:attrName>
                                        </p:attrNameLst>
                                      </p:cBhvr>
                                      <p:tavLst>
                                        <p:tav tm="0">
                                          <p:val>
                                            <p:strVal val="4/3*#ppt_h"/>
                                          </p:val>
                                        </p:tav>
                                        <p:tav tm="100000">
                                          <p:val>
                                            <p:strVal val="#ppt_h"/>
                                          </p:val>
                                        </p:tav>
                                      </p:tavLst>
                                    </p:anim>
                                  </p:childTnLst>
                                </p:cTn>
                              </p:par>
                              <p:par>
                                <p:cTn id="36" presetID="6" presetClass="entr" presetSubtype="16"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circle(in)">
                                      <p:cBhvr>
                                        <p:cTn id="38"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4" name="3 Imagen" descr="0(15).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1142984"/>
            <a:ext cx="9144000" cy="4643470"/>
          </a:xfrm>
          <a:prstGeom prst="diamond">
            <a:avLst/>
          </a:prstGeom>
          <a:noFill/>
          <a:ln w="285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571612"/>
            <a:ext cx="9144000" cy="3714776"/>
          </a:xfrm>
          <a:prstGeom prst="diamond">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071678"/>
            <a:ext cx="9144000" cy="2786082"/>
          </a:xfrm>
          <a:prstGeom prst="diamond">
            <a:avLst/>
          </a:prstGeom>
          <a:noFill/>
          <a:ln w="285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2571744"/>
            <a:ext cx="9144000" cy="1795474"/>
          </a:xfrm>
          <a:prstGeom prst="diamond">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0" y="3000372"/>
            <a:ext cx="9144000" cy="947742"/>
          </a:xfrm>
          <a:prstGeom prst="diamond">
            <a:avLst/>
          </a:prstGeom>
          <a:noFill/>
          <a:ln w="285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xit" presetSubtype="5"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
                                          </p:val>
                                        </p:tav>
                                      </p:tavLst>
                                    </p:anim>
                                    <p:anim calcmode="lin" valueType="num">
                                      <p:cBhvr>
                                        <p:cTn id="10"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5" fill="hold" grpId="0" nodeType="withEffect">
                                  <p:stCondLst>
                                    <p:cond delay="0"/>
                                  </p:stCondLst>
                                  <p:childTnLst>
                                    <p:anim calcmode="lin" valueType="num">
                                      <p:cBhvr>
                                        <p:cTn id="13" dur="6000"/>
                                        <p:tgtEl>
                                          <p:spTgt spid="7"/>
                                        </p:tgtEl>
                                        <p:attrNameLst>
                                          <p:attrName>ppt_w</p:attrName>
                                        </p:attrNameLst>
                                      </p:cBhvr>
                                      <p:tavLst>
                                        <p:tav tm="0">
                                          <p:val>
                                            <p:strVal val="ppt_w"/>
                                          </p:val>
                                        </p:tav>
                                        <p:tav tm="100000">
                                          <p:val>
                                            <p:strVal val="ppt_w"/>
                                          </p:val>
                                        </p:tav>
                                      </p:tavLst>
                                    </p:anim>
                                    <p:anim calcmode="lin" valueType="num">
                                      <p:cBhvr>
                                        <p:cTn id="14" dur="6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 dur="1" fill="hold">
                                          <p:stCondLst>
                                            <p:cond delay="5999"/>
                                          </p:stCondLst>
                                        </p:cTn>
                                        <p:tgtEl>
                                          <p:spTgt spid="7"/>
                                        </p:tgtEl>
                                        <p:attrNameLst>
                                          <p:attrName>style.visibility</p:attrName>
                                        </p:attrNameLst>
                                      </p:cBhvr>
                                      <p:to>
                                        <p:strVal val="hidden"/>
                                      </p:to>
                                    </p:set>
                                  </p:childTnLst>
                                </p:cTn>
                              </p:par>
                              <p:par>
                                <p:cTn id="16" presetID="19" presetClass="exit" presetSubtype="5" fill="hold" grpId="0" nodeType="withEffect">
                                  <p:stCondLst>
                                    <p:cond delay="0"/>
                                  </p:stCondLst>
                                  <p:childTnLst>
                                    <p:anim calcmode="lin" valueType="num">
                                      <p:cBhvr>
                                        <p:cTn id="17" dur="7000"/>
                                        <p:tgtEl>
                                          <p:spTgt spid="8"/>
                                        </p:tgtEl>
                                        <p:attrNameLst>
                                          <p:attrName>ppt_w</p:attrName>
                                        </p:attrNameLst>
                                      </p:cBhvr>
                                      <p:tavLst>
                                        <p:tav tm="0">
                                          <p:val>
                                            <p:strVal val="ppt_w"/>
                                          </p:val>
                                        </p:tav>
                                        <p:tav tm="100000">
                                          <p:val>
                                            <p:strVal val="ppt_w"/>
                                          </p:val>
                                        </p:tav>
                                      </p:tavLst>
                                    </p:anim>
                                    <p:anim calcmode="lin" valueType="num">
                                      <p:cBhvr>
                                        <p:cTn id="18" dur="7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 dur="1" fill="hold">
                                          <p:stCondLst>
                                            <p:cond delay="6999"/>
                                          </p:stCondLst>
                                        </p:cTn>
                                        <p:tgtEl>
                                          <p:spTgt spid="8"/>
                                        </p:tgtEl>
                                        <p:attrNameLst>
                                          <p:attrName>style.visibility</p:attrName>
                                        </p:attrNameLst>
                                      </p:cBhvr>
                                      <p:to>
                                        <p:strVal val="hidden"/>
                                      </p:to>
                                    </p:set>
                                  </p:childTnLst>
                                </p:cTn>
                              </p:par>
                              <p:par>
                                <p:cTn id="20" presetID="19" presetClass="exit" presetSubtype="5" fill="hold" grpId="0" nodeType="withEffect">
                                  <p:stCondLst>
                                    <p:cond delay="0"/>
                                  </p:stCondLst>
                                  <p:childTnLst>
                                    <p:anim calcmode="lin" valueType="num">
                                      <p:cBhvr>
                                        <p:cTn id="21" dur="8000"/>
                                        <p:tgtEl>
                                          <p:spTgt spid="9"/>
                                        </p:tgtEl>
                                        <p:attrNameLst>
                                          <p:attrName>ppt_w</p:attrName>
                                        </p:attrNameLst>
                                      </p:cBhvr>
                                      <p:tavLst>
                                        <p:tav tm="0">
                                          <p:val>
                                            <p:strVal val="ppt_w"/>
                                          </p:val>
                                        </p:tav>
                                        <p:tav tm="100000">
                                          <p:val>
                                            <p:strVal val="ppt_w"/>
                                          </p:val>
                                        </p:tav>
                                      </p:tavLst>
                                    </p:anim>
                                    <p:anim calcmode="lin" valueType="num">
                                      <p:cBhvr>
                                        <p:cTn id="22" dur="8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 dur="1" fill="hold">
                                          <p:stCondLst>
                                            <p:cond delay="7999"/>
                                          </p:stCondLst>
                                        </p:cTn>
                                        <p:tgtEl>
                                          <p:spTgt spid="9"/>
                                        </p:tgtEl>
                                        <p:attrNameLst>
                                          <p:attrName>style.visibility</p:attrName>
                                        </p:attrNameLst>
                                      </p:cBhvr>
                                      <p:to>
                                        <p:strVal val="hidden"/>
                                      </p:to>
                                    </p:set>
                                  </p:childTnLst>
                                </p:cTn>
                              </p:par>
                              <p:par>
                                <p:cTn id="24" presetID="19" presetClass="exit" presetSubtype="5" fill="hold" grpId="0" nodeType="withEffect">
                                  <p:stCondLst>
                                    <p:cond delay="0"/>
                                  </p:stCondLst>
                                  <p:childTnLst>
                                    <p:anim calcmode="lin" valueType="num">
                                      <p:cBhvr>
                                        <p:cTn id="25" dur="9000"/>
                                        <p:tgtEl>
                                          <p:spTgt spid="10"/>
                                        </p:tgtEl>
                                        <p:attrNameLst>
                                          <p:attrName>ppt_w</p:attrName>
                                        </p:attrNameLst>
                                      </p:cBhvr>
                                      <p:tavLst>
                                        <p:tav tm="0">
                                          <p:val>
                                            <p:strVal val="ppt_w"/>
                                          </p:val>
                                        </p:tav>
                                        <p:tav tm="100000">
                                          <p:val>
                                            <p:strVal val="ppt_w"/>
                                          </p:val>
                                        </p:tav>
                                      </p:tavLst>
                                    </p:anim>
                                    <p:anim calcmode="lin" valueType="num">
                                      <p:cBhvr>
                                        <p:cTn id="26" dur="9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 dur="1" fill="hold">
                                          <p:stCondLst>
                                            <p:cond delay="8999"/>
                                          </p:stCondLst>
                                        </p:cTn>
                                        <p:tgtEl>
                                          <p:spTgt spid="10"/>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9000" fill="hold"/>
                                        <p:tgtEl>
                                          <p:spTgt spid="4"/>
                                        </p:tgtEl>
                                        <p:attrNameLst>
                                          <p:attrName>ppt_w</p:attrName>
                                        </p:attrNameLst>
                                      </p:cBhvr>
                                      <p:tavLst>
                                        <p:tav tm="0">
                                          <p:val>
                                            <p:strVal val="4/3*#ppt_w"/>
                                          </p:val>
                                        </p:tav>
                                        <p:tav tm="100000">
                                          <p:val>
                                            <p:strVal val="#ppt_w"/>
                                          </p:val>
                                        </p:tav>
                                      </p:tavLst>
                                    </p:anim>
                                    <p:anim calcmode="lin" valueType="num">
                                      <p:cBhvr>
                                        <p:cTn id="31" dur="9000" fill="hold"/>
                                        <p:tgtEl>
                                          <p:spTgt spid="4"/>
                                        </p:tgtEl>
                                        <p:attrNameLst>
                                          <p:attrName>ppt_h</p:attrName>
                                        </p:attrNameLst>
                                      </p:cBhvr>
                                      <p:tavLst>
                                        <p:tav tm="0">
                                          <p:val>
                                            <p:strVal val="4/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diamond(out)">
                                      <p:cBhvr>
                                        <p:cTn id="34"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4" name="3 Imagen" descr="0(13).jpg"/>
          <p:cNvPicPr>
            <a:picLocks noChangeAspect="1"/>
          </p:cNvPicPr>
          <p:nvPr/>
        </p:nvPicPr>
        <p:blipFill>
          <a:blip r:embed="rId2"/>
          <a:stretch>
            <a:fillRect/>
          </a:stretch>
        </p:blipFill>
        <p:spPr>
          <a:xfrm>
            <a:off x="1142976" y="0"/>
            <a:ext cx="6757541" cy="6858000"/>
          </a:xfrm>
          <a:prstGeom prst="rect">
            <a:avLst/>
          </a:prstGeom>
          <a:scene3d>
            <a:camera prst="orthographicFront"/>
            <a:lightRig rig="threePt" dir="t"/>
          </a:scene3d>
          <a:sp3d>
            <a:bevelT prst="angle"/>
          </a:sp3d>
        </p:spPr>
      </p:pic>
      <p:sp>
        <p:nvSpPr>
          <p:cNvPr id="6" name="5 Sol"/>
          <p:cNvSpPr/>
          <p:nvPr/>
        </p:nvSpPr>
        <p:spPr>
          <a:xfrm>
            <a:off x="285720" y="100010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Sol"/>
          <p:cNvSpPr/>
          <p:nvPr/>
        </p:nvSpPr>
        <p:spPr>
          <a:xfrm>
            <a:off x="285720" y="0"/>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Sol"/>
          <p:cNvSpPr/>
          <p:nvPr/>
        </p:nvSpPr>
        <p:spPr>
          <a:xfrm>
            <a:off x="285720" y="300037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Sol"/>
          <p:cNvSpPr/>
          <p:nvPr/>
        </p:nvSpPr>
        <p:spPr>
          <a:xfrm>
            <a:off x="285720" y="200026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Sol"/>
          <p:cNvSpPr/>
          <p:nvPr/>
        </p:nvSpPr>
        <p:spPr>
          <a:xfrm>
            <a:off x="285720" y="500061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Sol"/>
          <p:cNvSpPr/>
          <p:nvPr/>
        </p:nvSpPr>
        <p:spPr>
          <a:xfrm>
            <a:off x="285720" y="400050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Sol"/>
          <p:cNvSpPr/>
          <p:nvPr/>
        </p:nvSpPr>
        <p:spPr>
          <a:xfrm>
            <a:off x="285720" y="600076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Sol"/>
          <p:cNvSpPr/>
          <p:nvPr/>
        </p:nvSpPr>
        <p:spPr>
          <a:xfrm>
            <a:off x="7929586" y="100010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Sol"/>
          <p:cNvSpPr/>
          <p:nvPr/>
        </p:nvSpPr>
        <p:spPr>
          <a:xfrm>
            <a:off x="7929586" y="0"/>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Sol"/>
          <p:cNvSpPr/>
          <p:nvPr/>
        </p:nvSpPr>
        <p:spPr>
          <a:xfrm>
            <a:off x="7929586" y="300037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Sol"/>
          <p:cNvSpPr/>
          <p:nvPr/>
        </p:nvSpPr>
        <p:spPr>
          <a:xfrm>
            <a:off x="7929586" y="200026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Sol"/>
          <p:cNvSpPr/>
          <p:nvPr/>
        </p:nvSpPr>
        <p:spPr>
          <a:xfrm>
            <a:off x="7929586" y="500061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Sol"/>
          <p:cNvSpPr/>
          <p:nvPr/>
        </p:nvSpPr>
        <p:spPr>
          <a:xfrm>
            <a:off x="7929586" y="400050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Sol"/>
          <p:cNvSpPr/>
          <p:nvPr/>
        </p:nvSpPr>
        <p:spPr>
          <a:xfrm>
            <a:off x="7929586" y="600076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8" presetClass="emph" presetSubtype="0" fill="hold" grpId="0" nodeType="withEffect">
                                  <p:stCondLst>
                                    <p:cond delay="0"/>
                                  </p:stCondLst>
                                  <p:childTnLst>
                                    <p:animRot by="21600000">
                                      <p:cBhvr>
                                        <p:cTn id="9" dur="3000" fill="hold"/>
                                        <p:tgtEl>
                                          <p:spTgt spid="6"/>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12"/>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13"/>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4"/>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5"/>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6"/>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8"/>
                                        </p:tgtEl>
                                        <p:attrNameLst>
                                          <p:attrName>r</p:attrName>
                                        </p:attrNameLst>
                                      </p:cBhvr>
                                    </p:animRot>
                                  </p:childTnLst>
                                </p:cTn>
                              </p:par>
                              <p:par>
                                <p:cTn id="22" presetID="2" presetClass="entr" presetSubtype="4" fill="hold" grpId="1"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ppt_x"/>
                                          </p:val>
                                        </p:tav>
                                        <p:tav tm="100000">
                                          <p:val>
                                            <p:strVal val="#ppt_x"/>
                                          </p:val>
                                        </p:tav>
                                      </p:tavLst>
                                    </p:anim>
                                    <p:anim calcmode="lin" valueType="num">
                                      <p:cBhvr additive="base">
                                        <p:cTn id="25" dur="3000" fill="hold"/>
                                        <p:tgtEl>
                                          <p:spTgt spid="6"/>
                                        </p:tgtEl>
                                        <p:attrNameLst>
                                          <p:attrName>ppt_y</p:attrName>
                                        </p:attrNameLst>
                                      </p:cBhvr>
                                      <p:tavLst>
                                        <p:tav tm="0">
                                          <p:val>
                                            <p:strVal val="1+#ppt_h/2"/>
                                          </p:val>
                                        </p:tav>
                                        <p:tav tm="100000">
                                          <p:val>
                                            <p:strVal val="#ppt_y"/>
                                          </p:val>
                                        </p:tav>
                                      </p:tavLst>
                                    </p:anim>
                                  </p:childTnLst>
                                </p:cTn>
                              </p:par>
                              <p:par>
                                <p:cTn id="26" presetID="2" presetClass="entr" presetSubtype="4" fill="hold" grpId="1"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3000" fill="hold"/>
                                        <p:tgtEl>
                                          <p:spTgt spid="12"/>
                                        </p:tgtEl>
                                        <p:attrNameLst>
                                          <p:attrName>ppt_x</p:attrName>
                                        </p:attrNameLst>
                                      </p:cBhvr>
                                      <p:tavLst>
                                        <p:tav tm="0">
                                          <p:val>
                                            <p:strVal val="#ppt_x"/>
                                          </p:val>
                                        </p:tav>
                                        <p:tav tm="100000">
                                          <p:val>
                                            <p:strVal val="#ppt_x"/>
                                          </p:val>
                                        </p:tav>
                                      </p:tavLst>
                                    </p:anim>
                                    <p:anim calcmode="lin" valueType="num">
                                      <p:cBhvr additive="base">
                                        <p:cTn id="29" dur="3000" fill="hold"/>
                                        <p:tgtEl>
                                          <p:spTgt spid="12"/>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3000" fill="hold"/>
                                        <p:tgtEl>
                                          <p:spTgt spid="13"/>
                                        </p:tgtEl>
                                        <p:attrNameLst>
                                          <p:attrName>ppt_x</p:attrName>
                                        </p:attrNameLst>
                                      </p:cBhvr>
                                      <p:tavLst>
                                        <p:tav tm="0">
                                          <p:val>
                                            <p:strVal val="#ppt_x"/>
                                          </p:val>
                                        </p:tav>
                                        <p:tav tm="100000">
                                          <p:val>
                                            <p:strVal val="#ppt_x"/>
                                          </p:val>
                                        </p:tav>
                                      </p:tavLst>
                                    </p:anim>
                                    <p:anim calcmode="lin" valueType="num">
                                      <p:cBhvr additive="base">
                                        <p:cTn id="33" dur="3000" fill="hold"/>
                                        <p:tgtEl>
                                          <p:spTgt spid="13"/>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3000" fill="hold"/>
                                        <p:tgtEl>
                                          <p:spTgt spid="14"/>
                                        </p:tgtEl>
                                        <p:attrNameLst>
                                          <p:attrName>ppt_x</p:attrName>
                                        </p:attrNameLst>
                                      </p:cBhvr>
                                      <p:tavLst>
                                        <p:tav tm="0">
                                          <p:val>
                                            <p:strVal val="#ppt_x"/>
                                          </p:val>
                                        </p:tav>
                                        <p:tav tm="100000">
                                          <p:val>
                                            <p:strVal val="#ppt_x"/>
                                          </p:val>
                                        </p:tav>
                                      </p:tavLst>
                                    </p:anim>
                                    <p:anim calcmode="lin" valueType="num">
                                      <p:cBhvr additive="base">
                                        <p:cTn id="37" dur="3000" fill="hold"/>
                                        <p:tgtEl>
                                          <p:spTgt spid="14"/>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3000" fill="hold"/>
                                        <p:tgtEl>
                                          <p:spTgt spid="15"/>
                                        </p:tgtEl>
                                        <p:attrNameLst>
                                          <p:attrName>ppt_x</p:attrName>
                                        </p:attrNameLst>
                                      </p:cBhvr>
                                      <p:tavLst>
                                        <p:tav tm="0">
                                          <p:val>
                                            <p:strVal val="#ppt_x"/>
                                          </p:val>
                                        </p:tav>
                                        <p:tav tm="100000">
                                          <p:val>
                                            <p:strVal val="#ppt_x"/>
                                          </p:val>
                                        </p:tav>
                                      </p:tavLst>
                                    </p:anim>
                                    <p:anim calcmode="lin" valueType="num">
                                      <p:cBhvr additive="base">
                                        <p:cTn id="41" dur="3000" fill="hold"/>
                                        <p:tgtEl>
                                          <p:spTgt spid="15"/>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3000" fill="hold"/>
                                        <p:tgtEl>
                                          <p:spTgt spid="16"/>
                                        </p:tgtEl>
                                        <p:attrNameLst>
                                          <p:attrName>ppt_x</p:attrName>
                                        </p:attrNameLst>
                                      </p:cBhvr>
                                      <p:tavLst>
                                        <p:tav tm="0">
                                          <p:val>
                                            <p:strVal val="#ppt_x"/>
                                          </p:val>
                                        </p:tav>
                                        <p:tav tm="100000">
                                          <p:val>
                                            <p:strVal val="#ppt_x"/>
                                          </p:val>
                                        </p:tav>
                                      </p:tavLst>
                                    </p:anim>
                                    <p:anim calcmode="lin" valueType="num">
                                      <p:cBhvr additive="base">
                                        <p:cTn id="45" dur="3000" fill="hold"/>
                                        <p:tgtEl>
                                          <p:spTgt spid="16"/>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3000" fill="hold"/>
                                        <p:tgtEl>
                                          <p:spTgt spid="18"/>
                                        </p:tgtEl>
                                        <p:attrNameLst>
                                          <p:attrName>ppt_x</p:attrName>
                                        </p:attrNameLst>
                                      </p:cBhvr>
                                      <p:tavLst>
                                        <p:tav tm="0">
                                          <p:val>
                                            <p:strVal val="#ppt_x"/>
                                          </p:val>
                                        </p:tav>
                                        <p:tav tm="100000">
                                          <p:val>
                                            <p:strVal val="#ppt_x"/>
                                          </p:val>
                                        </p:tav>
                                      </p:tavLst>
                                    </p:anim>
                                    <p:anim calcmode="lin" valueType="num">
                                      <p:cBhvr additive="base">
                                        <p:cTn id="49" dur="3000" fill="hold"/>
                                        <p:tgtEl>
                                          <p:spTgt spid="18"/>
                                        </p:tgtEl>
                                        <p:attrNameLst>
                                          <p:attrName>ppt_y</p:attrName>
                                        </p:attrNameLst>
                                      </p:cBhvr>
                                      <p:tavLst>
                                        <p:tav tm="0">
                                          <p:val>
                                            <p:strVal val="1+#ppt_h/2"/>
                                          </p:val>
                                        </p:tav>
                                        <p:tav tm="100000">
                                          <p:val>
                                            <p:strVal val="#ppt_y"/>
                                          </p:val>
                                        </p:tav>
                                      </p:tavLst>
                                    </p:anim>
                                  </p:childTnLst>
                                </p:cTn>
                              </p:par>
                              <p:par>
                                <p:cTn id="50" presetID="8" presetClass="emph" presetSubtype="0" fill="hold" grpId="0" nodeType="withEffect">
                                  <p:stCondLst>
                                    <p:cond delay="0"/>
                                  </p:stCondLst>
                                  <p:childTnLst>
                                    <p:animRot by="21600000">
                                      <p:cBhvr>
                                        <p:cTn id="51" dur="3000" fill="hold"/>
                                        <p:tgtEl>
                                          <p:spTgt spid="19"/>
                                        </p:tgtEl>
                                        <p:attrNameLst>
                                          <p:attrName>r</p:attrName>
                                        </p:attrNameLst>
                                      </p:cBhvr>
                                    </p:animRot>
                                  </p:childTnLst>
                                </p:cTn>
                              </p:par>
                              <p:par>
                                <p:cTn id="52" presetID="8" presetClass="emph" presetSubtype="0" fill="hold" grpId="0" nodeType="withEffect">
                                  <p:stCondLst>
                                    <p:cond delay="0"/>
                                  </p:stCondLst>
                                  <p:childTnLst>
                                    <p:animRot by="21600000">
                                      <p:cBhvr>
                                        <p:cTn id="53" dur="3000" fill="hold"/>
                                        <p:tgtEl>
                                          <p:spTgt spid="20"/>
                                        </p:tgtEl>
                                        <p:attrNameLst>
                                          <p:attrName>r</p:attrName>
                                        </p:attrNameLst>
                                      </p:cBhvr>
                                    </p:animRot>
                                  </p:childTnLst>
                                </p:cTn>
                              </p:par>
                              <p:par>
                                <p:cTn id="54" presetID="8" presetClass="emph" presetSubtype="0" fill="hold" grpId="0" nodeType="withEffect">
                                  <p:stCondLst>
                                    <p:cond delay="0"/>
                                  </p:stCondLst>
                                  <p:childTnLst>
                                    <p:animRot by="21600000">
                                      <p:cBhvr>
                                        <p:cTn id="55" dur="3000" fill="hold"/>
                                        <p:tgtEl>
                                          <p:spTgt spid="21"/>
                                        </p:tgtEl>
                                        <p:attrNameLst>
                                          <p:attrName>r</p:attrName>
                                        </p:attrNameLst>
                                      </p:cBhvr>
                                    </p:animRot>
                                  </p:childTnLst>
                                </p:cTn>
                              </p:par>
                              <p:par>
                                <p:cTn id="56" presetID="8" presetClass="emph" presetSubtype="0" fill="hold" grpId="0" nodeType="withEffect">
                                  <p:stCondLst>
                                    <p:cond delay="0"/>
                                  </p:stCondLst>
                                  <p:childTnLst>
                                    <p:animRot by="21600000">
                                      <p:cBhvr>
                                        <p:cTn id="57" dur="3000" fill="hold"/>
                                        <p:tgtEl>
                                          <p:spTgt spid="22"/>
                                        </p:tgtEl>
                                        <p:attrNameLst>
                                          <p:attrName>r</p:attrName>
                                        </p:attrNameLst>
                                      </p:cBhvr>
                                    </p:animRot>
                                  </p:childTnLst>
                                </p:cTn>
                              </p:par>
                              <p:par>
                                <p:cTn id="58" presetID="8" presetClass="emph" presetSubtype="0" fill="hold" grpId="0" nodeType="withEffect">
                                  <p:stCondLst>
                                    <p:cond delay="0"/>
                                  </p:stCondLst>
                                  <p:childTnLst>
                                    <p:animRot by="21600000">
                                      <p:cBhvr>
                                        <p:cTn id="59" dur="3000" fill="hold"/>
                                        <p:tgtEl>
                                          <p:spTgt spid="23"/>
                                        </p:tgtEl>
                                        <p:attrNameLst>
                                          <p:attrName>r</p:attrName>
                                        </p:attrNameLst>
                                      </p:cBhvr>
                                    </p:animRot>
                                  </p:childTnLst>
                                </p:cTn>
                              </p:par>
                              <p:par>
                                <p:cTn id="60" presetID="8" presetClass="emph" presetSubtype="0" fill="hold" grpId="0" nodeType="withEffect">
                                  <p:stCondLst>
                                    <p:cond delay="0"/>
                                  </p:stCondLst>
                                  <p:childTnLst>
                                    <p:animRot by="21600000">
                                      <p:cBhvr>
                                        <p:cTn id="61" dur="3000" fill="hold"/>
                                        <p:tgtEl>
                                          <p:spTgt spid="24"/>
                                        </p:tgtEl>
                                        <p:attrNameLst>
                                          <p:attrName>r</p:attrName>
                                        </p:attrNameLst>
                                      </p:cBhvr>
                                    </p:animRot>
                                  </p:childTnLst>
                                </p:cTn>
                              </p:par>
                              <p:par>
                                <p:cTn id="62" presetID="8" presetClass="emph" presetSubtype="0" fill="hold" grpId="0" nodeType="withEffect">
                                  <p:stCondLst>
                                    <p:cond delay="0"/>
                                  </p:stCondLst>
                                  <p:childTnLst>
                                    <p:animRot by="21600000">
                                      <p:cBhvr>
                                        <p:cTn id="63" dur="3000" fill="hold"/>
                                        <p:tgtEl>
                                          <p:spTgt spid="25"/>
                                        </p:tgtEl>
                                        <p:attrNameLst>
                                          <p:attrName>r</p:attrName>
                                        </p:attrNameLst>
                                      </p:cBhvr>
                                    </p:animRot>
                                  </p:childTnLst>
                                </p:cTn>
                              </p:par>
                              <p:par>
                                <p:cTn id="64" presetID="2" presetClass="entr" presetSubtype="4" fill="hold" grpId="1"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1"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1"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1"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1"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1"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1"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fade">
                                      <p:cBhvr>
                                        <p:cTn id="94" dur="3000"/>
                                        <p:tgtEl>
                                          <p:spTgt spid="4"/>
                                        </p:tgtEl>
                                      </p:cBhvr>
                                    </p:animEffect>
                                    <p:anim calcmode="lin" valueType="num">
                                      <p:cBhvr>
                                        <p:cTn id="95" dur="3000" fill="hold"/>
                                        <p:tgtEl>
                                          <p:spTgt spid="4"/>
                                        </p:tgtEl>
                                        <p:attrNameLst>
                                          <p:attrName>ppt_x</p:attrName>
                                        </p:attrNameLst>
                                      </p:cBhvr>
                                      <p:tavLst>
                                        <p:tav tm="0">
                                          <p:val>
                                            <p:strVal val="#ppt_x"/>
                                          </p:val>
                                        </p:tav>
                                        <p:tav tm="100000">
                                          <p:val>
                                            <p:strVal val="#ppt_x"/>
                                          </p:val>
                                        </p:tav>
                                      </p:tavLst>
                                    </p:anim>
                                    <p:anim calcmode="lin" valueType="num">
                                      <p:cBhvr>
                                        <p:cTn id="96"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0(24).jpg"/>
          <p:cNvPicPr>
            <a:picLocks noChangeAspect="1"/>
          </p:cNvPicPr>
          <p:nvPr/>
        </p:nvPicPr>
        <p:blipFill>
          <a:blip r:embed="rId2"/>
          <a:stretch>
            <a:fillRect/>
          </a:stretch>
        </p:blipFill>
        <p:spPr>
          <a:xfrm>
            <a:off x="2214546" y="0"/>
            <a:ext cx="4716008" cy="6858000"/>
          </a:xfrm>
          <a:prstGeom prst="rect">
            <a:avLst/>
          </a:prstGeom>
          <a:scene3d>
            <a:camera prst="orthographicFront"/>
            <a:lightRig rig="threePt" dir="t"/>
          </a:scene3d>
          <a:sp3d>
            <a:bevelT prst="angle"/>
          </a:sp3d>
        </p:spPr>
      </p:pic>
      <p:sp>
        <p:nvSpPr>
          <p:cNvPr id="6" name="5 Onda"/>
          <p:cNvSpPr/>
          <p:nvPr/>
        </p:nvSpPr>
        <p:spPr>
          <a:xfrm>
            <a:off x="6929454" y="0"/>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flipV="1">
            <a:off x="0" y="0"/>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V="1">
            <a:off x="0" y="571480"/>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flipV="1">
            <a:off x="0" y="1142984"/>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V="1">
            <a:off x="0" y="1714488"/>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V="1">
            <a:off x="0" y="2286016"/>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V="1">
            <a:off x="0" y="2857496"/>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V="1">
            <a:off x="0" y="3429000"/>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V="1">
            <a:off x="0" y="4000504"/>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V="1">
            <a:off x="0" y="4572032"/>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V="1">
            <a:off x="0" y="5143512"/>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V="1">
            <a:off x="0" y="5715016"/>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V="1">
            <a:off x="0" y="6286520"/>
            <a:ext cx="2214578" cy="78584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6929454" y="571480"/>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a:off x="6929454" y="1143008"/>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a:off x="6929454" y="1714488"/>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a:off x="6929454" y="2286016"/>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a:off x="6929454" y="2857496"/>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a:off x="6929454" y="3429024"/>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a:off x="6929454" y="4000504"/>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a:off x="6929454" y="4572008"/>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a:off x="6929454" y="5143488"/>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a:off x="6929454" y="5715016"/>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a:off x="6929454" y="6286496"/>
            <a:ext cx="2214546" cy="857280"/>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0-#ppt_w/2"/>
                                          </p:val>
                                        </p:tav>
                                        <p:tav tm="100000">
                                          <p:val>
                                            <p:strVal val="#ppt_x"/>
                                          </p:val>
                                        </p:tav>
                                      </p:tavLst>
                                    </p:anim>
                                    <p:anim calcmode="lin" valueType="num">
                                      <p:cBhvr additive="base">
                                        <p:cTn id="47" dur="3000" fill="hold"/>
                                        <p:tgtEl>
                                          <p:spTgt spid="1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0-#ppt_w/2"/>
                                          </p:val>
                                        </p:tav>
                                        <p:tav tm="100000">
                                          <p:val>
                                            <p:strVal val="#ppt_x"/>
                                          </p:val>
                                        </p:tav>
                                      </p:tavLst>
                                    </p:anim>
                                    <p:anim calcmode="lin" valueType="num">
                                      <p:cBhvr additive="base">
                                        <p:cTn id="55" dur="3000" fill="hold"/>
                                        <p:tgtEl>
                                          <p:spTgt spid="18"/>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3"/>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4"/>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8"/>
                                        </p:tgtEl>
                                        <p:attrNameLst>
                                          <p:attrName>r</p:attrName>
                                        </p:attrNameLst>
                                      </p:cBhvr>
                                    </p:animRot>
                                  </p:childTnLst>
                                </p:cTn>
                              </p:par>
                              <p:par>
                                <p:cTn id="80" presetID="2" presetClass="entr" presetSubtype="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3000" fill="hold"/>
                                        <p:tgtEl>
                                          <p:spTgt spid="19"/>
                                        </p:tgtEl>
                                        <p:attrNameLst>
                                          <p:attrName>ppt_x</p:attrName>
                                        </p:attrNameLst>
                                      </p:cBhvr>
                                      <p:tavLst>
                                        <p:tav tm="0">
                                          <p:val>
                                            <p:strVal val="1+#ppt_w/2"/>
                                          </p:val>
                                        </p:tav>
                                        <p:tav tm="100000">
                                          <p:val>
                                            <p:strVal val="#ppt_x"/>
                                          </p:val>
                                        </p:tav>
                                      </p:tavLst>
                                    </p:anim>
                                    <p:anim calcmode="lin" valueType="num">
                                      <p:cBhvr additive="base">
                                        <p:cTn id="87" dur="3000" fill="hold"/>
                                        <p:tgtEl>
                                          <p:spTgt spid="19"/>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3000" fill="hold"/>
                                        <p:tgtEl>
                                          <p:spTgt spid="20"/>
                                        </p:tgtEl>
                                        <p:attrNameLst>
                                          <p:attrName>ppt_x</p:attrName>
                                        </p:attrNameLst>
                                      </p:cBhvr>
                                      <p:tavLst>
                                        <p:tav tm="0">
                                          <p:val>
                                            <p:strVal val="1+#ppt_w/2"/>
                                          </p:val>
                                        </p:tav>
                                        <p:tav tm="100000">
                                          <p:val>
                                            <p:strVal val="#ppt_x"/>
                                          </p:val>
                                        </p:tav>
                                      </p:tavLst>
                                    </p:anim>
                                    <p:anim calcmode="lin" valueType="num">
                                      <p:cBhvr additive="base">
                                        <p:cTn id="91" dur="3000" fill="hold"/>
                                        <p:tgtEl>
                                          <p:spTgt spid="2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3000" fill="hold"/>
                                        <p:tgtEl>
                                          <p:spTgt spid="21"/>
                                        </p:tgtEl>
                                        <p:attrNameLst>
                                          <p:attrName>ppt_x</p:attrName>
                                        </p:attrNameLst>
                                      </p:cBhvr>
                                      <p:tavLst>
                                        <p:tav tm="0">
                                          <p:val>
                                            <p:strVal val="1+#ppt_w/2"/>
                                          </p:val>
                                        </p:tav>
                                        <p:tav tm="100000">
                                          <p:val>
                                            <p:strVal val="#ppt_x"/>
                                          </p:val>
                                        </p:tav>
                                      </p:tavLst>
                                    </p:anim>
                                    <p:anim calcmode="lin" valueType="num">
                                      <p:cBhvr additive="base">
                                        <p:cTn id="95" dur="3000" fill="hold"/>
                                        <p:tgtEl>
                                          <p:spTgt spid="21"/>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2"/>
                                        </p:tgtEl>
                                        <p:attrNameLst>
                                          <p:attrName>style.visibility</p:attrName>
                                        </p:attrNameLst>
                                      </p:cBhvr>
                                      <p:to>
                                        <p:strVal val="visible"/>
                                      </p:to>
                                    </p:set>
                                    <p:anim calcmode="lin" valueType="num">
                                      <p:cBhvr additive="base">
                                        <p:cTn id="98" dur="3000" fill="hold"/>
                                        <p:tgtEl>
                                          <p:spTgt spid="22"/>
                                        </p:tgtEl>
                                        <p:attrNameLst>
                                          <p:attrName>ppt_x</p:attrName>
                                        </p:attrNameLst>
                                      </p:cBhvr>
                                      <p:tavLst>
                                        <p:tav tm="0">
                                          <p:val>
                                            <p:strVal val="1+#ppt_w/2"/>
                                          </p:val>
                                        </p:tav>
                                        <p:tav tm="100000">
                                          <p:val>
                                            <p:strVal val="#ppt_x"/>
                                          </p:val>
                                        </p:tav>
                                      </p:tavLst>
                                    </p:anim>
                                    <p:anim calcmode="lin" valueType="num">
                                      <p:cBhvr additive="base">
                                        <p:cTn id="99" dur="3000" fill="hold"/>
                                        <p:tgtEl>
                                          <p:spTgt spid="22"/>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3000" fill="hold"/>
                                        <p:tgtEl>
                                          <p:spTgt spid="23"/>
                                        </p:tgtEl>
                                        <p:attrNameLst>
                                          <p:attrName>ppt_x</p:attrName>
                                        </p:attrNameLst>
                                      </p:cBhvr>
                                      <p:tavLst>
                                        <p:tav tm="0">
                                          <p:val>
                                            <p:strVal val="1+#ppt_w/2"/>
                                          </p:val>
                                        </p:tav>
                                        <p:tav tm="100000">
                                          <p:val>
                                            <p:strVal val="#ppt_x"/>
                                          </p:val>
                                        </p:tav>
                                      </p:tavLst>
                                    </p:anim>
                                    <p:anim calcmode="lin" valueType="num">
                                      <p:cBhvr additive="base">
                                        <p:cTn id="103" dur="3000" fill="hold"/>
                                        <p:tgtEl>
                                          <p:spTgt spid="23"/>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4"/>
                                        </p:tgtEl>
                                        <p:attrNameLst>
                                          <p:attrName>style.visibility</p:attrName>
                                        </p:attrNameLst>
                                      </p:cBhvr>
                                      <p:to>
                                        <p:strVal val="visible"/>
                                      </p:to>
                                    </p:set>
                                    <p:anim calcmode="lin" valueType="num">
                                      <p:cBhvr additive="base">
                                        <p:cTn id="106" dur="3000" fill="hold"/>
                                        <p:tgtEl>
                                          <p:spTgt spid="24"/>
                                        </p:tgtEl>
                                        <p:attrNameLst>
                                          <p:attrName>ppt_x</p:attrName>
                                        </p:attrNameLst>
                                      </p:cBhvr>
                                      <p:tavLst>
                                        <p:tav tm="0">
                                          <p:val>
                                            <p:strVal val="1+#ppt_w/2"/>
                                          </p:val>
                                        </p:tav>
                                        <p:tav tm="100000">
                                          <p:val>
                                            <p:strVal val="#ppt_x"/>
                                          </p:val>
                                        </p:tav>
                                      </p:tavLst>
                                    </p:anim>
                                    <p:anim calcmode="lin" valueType="num">
                                      <p:cBhvr additive="base">
                                        <p:cTn id="107" dur="3000" fill="hold"/>
                                        <p:tgtEl>
                                          <p:spTgt spid="24"/>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5"/>
                                        </p:tgtEl>
                                        <p:attrNameLst>
                                          <p:attrName>style.visibility</p:attrName>
                                        </p:attrNameLst>
                                      </p:cBhvr>
                                      <p:to>
                                        <p:strVal val="visible"/>
                                      </p:to>
                                    </p:set>
                                    <p:anim calcmode="lin" valueType="num">
                                      <p:cBhvr additive="base">
                                        <p:cTn id="110" dur="3000" fill="hold"/>
                                        <p:tgtEl>
                                          <p:spTgt spid="25"/>
                                        </p:tgtEl>
                                        <p:attrNameLst>
                                          <p:attrName>ppt_x</p:attrName>
                                        </p:attrNameLst>
                                      </p:cBhvr>
                                      <p:tavLst>
                                        <p:tav tm="0">
                                          <p:val>
                                            <p:strVal val="1+#ppt_w/2"/>
                                          </p:val>
                                        </p:tav>
                                        <p:tav tm="100000">
                                          <p:val>
                                            <p:strVal val="#ppt_x"/>
                                          </p:val>
                                        </p:tav>
                                      </p:tavLst>
                                    </p:anim>
                                    <p:anim calcmode="lin" valueType="num">
                                      <p:cBhvr additive="base">
                                        <p:cTn id="111" dur="3000" fill="hold"/>
                                        <p:tgtEl>
                                          <p:spTgt spid="25"/>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6"/>
                                        </p:tgtEl>
                                        <p:attrNameLst>
                                          <p:attrName>style.visibility</p:attrName>
                                        </p:attrNameLst>
                                      </p:cBhvr>
                                      <p:to>
                                        <p:strVal val="visible"/>
                                      </p:to>
                                    </p:set>
                                    <p:anim calcmode="lin" valueType="num">
                                      <p:cBhvr additive="base">
                                        <p:cTn id="114" dur="3000" fill="hold"/>
                                        <p:tgtEl>
                                          <p:spTgt spid="26"/>
                                        </p:tgtEl>
                                        <p:attrNameLst>
                                          <p:attrName>ppt_x</p:attrName>
                                        </p:attrNameLst>
                                      </p:cBhvr>
                                      <p:tavLst>
                                        <p:tav tm="0">
                                          <p:val>
                                            <p:strVal val="1+#ppt_w/2"/>
                                          </p:val>
                                        </p:tav>
                                        <p:tav tm="100000">
                                          <p:val>
                                            <p:strVal val="#ppt_x"/>
                                          </p:val>
                                        </p:tav>
                                      </p:tavLst>
                                    </p:anim>
                                    <p:anim calcmode="lin" valueType="num">
                                      <p:cBhvr additive="base">
                                        <p:cTn id="115" dur="3000" fill="hold"/>
                                        <p:tgtEl>
                                          <p:spTgt spid="26"/>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3000" fill="hold"/>
                                        <p:tgtEl>
                                          <p:spTgt spid="27"/>
                                        </p:tgtEl>
                                        <p:attrNameLst>
                                          <p:attrName>ppt_x</p:attrName>
                                        </p:attrNameLst>
                                      </p:cBhvr>
                                      <p:tavLst>
                                        <p:tav tm="0">
                                          <p:val>
                                            <p:strVal val="1+#ppt_w/2"/>
                                          </p:val>
                                        </p:tav>
                                        <p:tav tm="100000">
                                          <p:val>
                                            <p:strVal val="#ppt_x"/>
                                          </p:val>
                                        </p:tav>
                                      </p:tavLst>
                                    </p:anim>
                                    <p:anim calcmode="lin" valueType="num">
                                      <p:cBhvr additive="base">
                                        <p:cTn id="119" dur="3000" fill="hold"/>
                                        <p:tgtEl>
                                          <p:spTgt spid="27"/>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3000" fill="hold"/>
                                        <p:tgtEl>
                                          <p:spTgt spid="28"/>
                                        </p:tgtEl>
                                        <p:attrNameLst>
                                          <p:attrName>ppt_x</p:attrName>
                                        </p:attrNameLst>
                                      </p:cBhvr>
                                      <p:tavLst>
                                        <p:tav tm="0">
                                          <p:val>
                                            <p:strVal val="1+#ppt_w/2"/>
                                          </p:val>
                                        </p:tav>
                                        <p:tav tm="100000">
                                          <p:val>
                                            <p:strVal val="#ppt_x"/>
                                          </p:val>
                                        </p:tav>
                                      </p:tavLst>
                                    </p:anim>
                                    <p:anim calcmode="lin" valueType="num">
                                      <p:cBhvr additive="base">
                                        <p:cTn id="123" dur="3000" fill="hold"/>
                                        <p:tgtEl>
                                          <p:spTgt spid="28"/>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 calcmode="lin" valueType="num">
                                      <p:cBhvr additive="base">
                                        <p:cTn id="126" dur="3000" fill="hold"/>
                                        <p:tgtEl>
                                          <p:spTgt spid="29"/>
                                        </p:tgtEl>
                                        <p:attrNameLst>
                                          <p:attrName>ppt_x</p:attrName>
                                        </p:attrNameLst>
                                      </p:cBhvr>
                                      <p:tavLst>
                                        <p:tav tm="0">
                                          <p:val>
                                            <p:strVal val="1+#ppt_w/2"/>
                                          </p:val>
                                        </p:tav>
                                        <p:tav tm="100000">
                                          <p:val>
                                            <p:strVal val="#ppt_x"/>
                                          </p:val>
                                        </p:tav>
                                      </p:tavLst>
                                    </p:anim>
                                    <p:anim calcmode="lin" valueType="num">
                                      <p:cBhvr additive="base">
                                        <p:cTn id="127" dur="3000" fill="hold"/>
                                        <p:tgtEl>
                                          <p:spTgt spid="29"/>
                                        </p:tgtEl>
                                        <p:attrNameLst>
                                          <p:attrName>ppt_y</p:attrName>
                                        </p:attrNameLst>
                                      </p:cBhvr>
                                      <p:tavLst>
                                        <p:tav tm="0">
                                          <p:val>
                                            <p:strVal val="#ppt_y"/>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9"/>
                                        </p:tgtEl>
                                        <p:attrNameLst>
                                          <p:attrName>r</p:attrName>
                                        </p:attrNameLst>
                                      </p:cBhvr>
                                    </p:animRot>
                                  </p:childTnLst>
                                </p:cTn>
                              </p:par>
                              <p:par>
                                <p:cTn id="152" presetID="42" presetClass="entr" presetSubtype="0"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fade">
                                      <p:cBhvr>
                                        <p:cTn id="154" dur="3000"/>
                                        <p:tgtEl>
                                          <p:spTgt spid="4"/>
                                        </p:tgtEl>
                                      </p:cBhvr>
                                    </p:animEffect>
                                    <p:anim calcmode="lin" valueType="num">
                                      <p:cBhvr>
                                        <p:cTn id="155" dur="3000" fill="hold"/>
                                        <p:tgtEl>
                                          <p:spTgt spid="4"/>
                                        </p:tgtEl>
                                        <p:attrNameLst>
                                          <p:attrName>ppt_x</p:attrName>
                                        </p:attrNameLst>
                                      </p:cBhvr>
                                      <p:tavLst>
                                        <p:tav tm="0">
                                          <p:val>
                                            <p:strVal val="#ppt_x"/>
                                          </p:val>
                                        </p:tav>
                                        <p:tav tm="100000">
                                          <p:val>
                                            <p:strVal val="#ppt_x"/>
                                          </p:val>
                                        </p:tav>
                                      </p:tavLst>
                                    </p:anim>
                                    <p:anim calcmode="lin" valueType="num">
                                      <p:cBhvr>
                                        <p:cTn id="156"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FDBC7"/>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4" name="3 Imagen" descr="0(22).jpg"/>
          <p:cNvPicPr>
            <a:picLocks noChangeAspect="1"/>
          </p:cNvPicPr>
          <p:nvPr/>
        </p:nvPicPr>
        <p:blipFill>
          <a:blip r:embed="rId2"/>
          <a:stretch>
            <a:fillRect/>
          </a:stretch>
        </p:blipFill>
        <p:spPr>
          <a:xfrm>
            <a:off x="0" y="0"/>
            <a:ext cx="9144000" cy="6858000"/>
          </a:xfrm>
          <a:prstGeom prst="rect">
            <a:avLst/>
          </a:prstGeom>
        </p:spPr>
      </p:pic>
      <p:sp>
        <p:nvSpPr>
          <p:cNvPr id="13" name="12 Lágrima"/>
          <p:cNvSpPr/>
          <p:nvPr/>
        </p:nvSpPr>
        <p:spPr>
          <a:xfrm rot="19059849">
            <a:off x="1675431" y="1139882"/>
            <a:ext cx="5572265" cy="5648296"/>
          </a:xfrm>
          <a:prstGeom prst="teardrop">
            <a:avLst/>
          </a:prstGeom>
          <a:noFill/>
          <a:ln w="285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9070198">
            <a:off x="1830303" y="1040491"/>
            <a:ext cx="5146851" cy="5309137"/>
          </a:xfrm>
          <a:prstGeom prst="teardrop">
            <a:avLst/>
          </a:prstGeom>
          <a:noFill/>
          <a:ln w="285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75672">
            <a:off x="2124654" y="962946"/>
            <a:ext cx="4679293" cy="4717961"/>
          </a:xfrm>
          <a:prstGeom prst="teardrop">
            <a:avLst/>
          </a:prstGeom>
          <a:noFill/>
          <a:ln w="285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9026003">
            <a:off x="2389061" y="829587"/>
            <a:ext cx="4095766" cy="4220866"/>
          </a:xfrm>
          <a:prstGeom prst="teardrop">
            <a:avLst/>
          </a:prstGeom>
          <a:noFill/>
          <a:ln w="285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955409">
            <a:off x="2732240" y="703723"/>
            <a:ext cx="3506754" cy="3664627"/>
          </a:xfrm>
          <a:prstGeom prst="teardrop">
            <a:avLst/>
          </a:prstGeom>
          <a:noFill/>
          <a:ln w="285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974365">
            <a:off x="2958293" y="644375"/>
            <a:ext cx="3158542" cy="3211820"/>
          </a:xfrm>
          <a:prstGeom prst="teardrop">
            <a:avLst/>
          </a:prstGeom>
          <a:noFill/>
          <a:ln w="285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9089142">
            <a:off x="3110043" y="551407"/>
            <a:ext cx="2754566" cy="2881081"/>
          </a:xfrm>
          <a:prstGeom prst="teardrop">
            <a:avLst/>
          </a:prstGeom>
          <a:noFill/>
          <a:ln w="285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949464">
            <a:off x="3303530" y="489654"/>
            <a:ext cx="2403891" cy="2460699"/>
          </a:xfrm>
          <a:prstGeom prst="teardrop">
            <a:avLst/>
          </a:prstGeom>
          <a:noFill/>
          <a:ln w="285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 name="20 Imagen" descr="DI_1_animado.gif"/>
          <p:cNvPicPr>
            <a:picLocks noChangeAspect="1"/>
          </p:cNvPicPr>
          <p:nvPr/>
        </p:nvPicPr>
        <p:blipFill>
          <a:blip r:embed="rId3">
            <a:duotone>
              <a:prstClr val="black"/>
              <a:schemeClr val="accent6">
                <a:tint val="45000"/>
                <a:satMod val="400000"/>
              </a:schemeClr>
            </a:duotone>
            <a:lum bright="-30000" contrast="40000"/>
          </a:blip>
          <a:stretch>
            <a:fillRect/>
          </a:stretch>
        </p:blipFill>
        <p:spPr>
          <a:xfrm>
            <a:off x="4143372" y="-214338"/>
            <a:ext cx="714380" cy="714380"/>
          </a:xfrm>
          <a:prstGeom prst="rect">
            <a:avLst/>
          </a:prstGeom>
          <a:noFill/>
          <a:ln w="28575">
            <a:solidFill>
              <a:schemeClr val="tx2">
                <a:lumMod val="75000"/>
              </a:schemeClr>
            </a:solidFill>
          </a:ln>
          <a:effectLst>
            <a:softEdge rad="31750"/>
          </a:effectLst>
        </p:spPr>
      </p:pic>
      <p:sp>
        <p:nvSpPr>
          <p:cNvPr id="22" name="21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0000" fill="hold"/>
                                        <p:tgtEl>
                                          <p:spTgt spid="4"/>
                                        </p:tgtEl>
                                        <p:attrNameLst>
                                          <p:attrName>ppt_w</p:attrName>
                                        </p:attrNameLst>
                                      </p:cBhvr>
                                      <p:tavLst>
                                        <p:tav tm="0">
                                          <p:val>
                                            <p:strVal val="4/3*#ppt_w"/>
                                          </p:val>
                                        </p:tav>
                                        <p:tav tm="100000">
                                          <p:val>
                                            <p:strVal val="#ppt_w"/>
                                          </p:val>
                                        </p:tav>
                                      </p:tavLst>
                                    </p:anim>
                                    <p:anim calcmode="lin" valueType="num">
                                      <p:cBhvr>
                                        <p:cTn id="11" dur="10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10000"/>
                                        <p:tgtEl>
                                          <p:spTgt spid="4"/>
                                        </p:tgtEl>
                                      </p:cBhvr>
                                    </p:animEffect>
                                  </p:childTnLst>
                                </p:cTn>
                              </p:par>
                              <p:par>
                                <p:cTn id="15" presetID="19" presetClass="exit" presetSubtype="10" fill="hold" grpId="0" nodeType="withEffect">
                                  <p:stCondLst>
                                    <p:cond delay="0"/>
                                  </p:stCondLst>
                                  <p:childTnLst>
                                    <p:anim calcmode="lin" valueType="num">
                                      <p:cBhvr>
                                        <p:cTn id="16" dur="5000"/>
                                        <p:tgtEl>
                                          <p:spTgt spid="13"/>
                                        </p:tgtEl>
                                        <p:attrNameLst>
                                          <p:attrName>ppt_h</p:attrName>
                                        </p:attrNameLst>
                                      </p:cBhvr>
                                      <p:tavLst>
                                        <p:tav tm="0">
                                          <p:val>
                                            <p:strVal val="ppt_h"/>
                                          </p:val>
                                        </p:tav>
                                        <p:tav tm="100000">
                                          <p:val>
                                            <p:strVal val="ppt_h"/>
                                          </p:val>
                                        </p:tav>
                                      </p:tavLst>
                                    </p:anim>
                                    <p:anim calcmode="lin" valueType="num">
                                      <p:cBhvr>
                                        <p:cTn id="17"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 dur="1" fill="hold">
                                          <p:stCondLst>
                                            <p:cond delay="4999"/>
                                          </p:stCondLst>
                                        </p:cTn>
                                        <p:tgtEl>
                                          <p:spTgt spid="13"/>
                                        </p:tgtEl>
                                        <p:attrNameLst>
                                          <p:attrName>style.visibility</p:attrName>
                                        </p:attrNameLst>
                                      </p:cBhvr>
                                      <p:to>
                                        <p:strVal val="hidden"/>
                                      </p:to>
                                    </p:set>
                                  </p:childTnLst>
                                </p:cTn>
                              </p:par>
                              <p:par>
                                <p:cTn id="19" presetID="19" presetClass="exit" presetSubtype="10" fill="hold" grpId="0" nodeType="withEffect">
                                  <p:stCondLst>
                                    <p:cond delay="0"/>
                                  </p:stCondLst>
                                  <p:childTnLst>
                                    <p:anim calcmode="lin" valueType="num">
                                      <p:cBhvr>
                                        <p:cTn id="20" dur="6000"/>
                                        <p:tgtEl>
                                          <p:spTgt spid="14"/>
                                        </p:tgtEl>
                                        <p:attrNameLst>
                                          <p:attrName>ppt_h</p:attrName>
                                        </p:attrNameLst>
                                      </p:cBhvr>
                                      <p:tavLst>
                                        <p:tav tm="0">
                                          <p:val>
                                            <p:strVal val="ppt_h"/>
                                          </p:val>
                                        </p:tav>
                                        <p:tav tm="100000">
                                          <p:val>
                                            <p:strVal val="ppt_h"/>
                                          </p:val>
                                        </p:tav>
                                      </p:tavLst>
                                    </p:anim>
                                    <p:anim calcmode="lin" valueType="num">
                                      <p:cBhvr>
                                        <p:cTn id="21" dur="6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 dur="1" fill="hold">
                                          <p:stCondLst>
                                            <p:cond delay="5999"/>
                                          </p:stCondLst>
                                        </p:cTn>
                                        <p:tgtEl>
                                          <p:spTgt spid="14"/>
                                        </p:tgtEl>
                                        <p:attrNameLst>
                                          <p:attrName>style.visibility</p:attrName>
                                        </p:attrNameLst>
                                      </p:cBhvr>
                                      <p:to>
                                        <p:strVal val="hidden"/>
                                      </p:to>
                                    </p:set>
                                  </p:childTnLst>
                                </p:cTn>
                              </p:par>
                              <p:par>
                                <p:cTn id="23" presetID="19" presetClass="exit" presetSubtype="10" fill="hold" grpId="0" nodeType="withEffect">
                                  <p:stCondLst>
                                    <p:cond delay="0"/>
                                  </p:stCondLst>
                                  <p:childTnLst>
                                    <p:anim calcmode="lin" valueType="num">
                                      <p:cBhvr>
                                        <p:cTn id="24" dur="8000"/>
                                        <p:tgtEl>
                                          <p:spTgt spid="15"/>
                                        </p:tgtEl>
                                        <p:attrNameLst>
                                          <p:attrName>ppt_h</p:attrName>
                                        </p:attrNameLst>
                                      </p:cBhvr>
                                      <p:tavLst>
                                        <p:tav tm="0">
                                          <p:val>
                                            <p:strVal val="ppt_h"/>
                                          </p:val>
                                        </p:tav>
                                        <p:tav tm="100000">
                                          <p:val>
                                            <p:strVal val="ppt_h"/>
                                          </p:val>
                                        </p:tav>
                                      </p:tavLst>
                                    </p:anim>
                                    <p:anim calcmode="lin" valueType="num">
                                      <p:cBhvr>
                                        <p:cTn id="25" dur="8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 dur="1" fill="hold">
                                          <p:stCondLst>
                                            <p:cond delay="7999"/>
                                          </p:stCondLst>
                                        </p:cTn>
                                        <p:tgtEl>
                                          <p:spTgt spid="15"/>
                                        </p:tgtEl>
                                        <p:attrNameLst>
                                          <p:attrName>style.visibility</p:attrName>
                                        </p:attrNameLst>
                                      </p:cBhvr>
                                      <p:to>
                                        <p:strVal val="hidden"/>
                                      </p:to>
                                    </p:set>
                                  </p:childTnLst>
                                </p:cTn>
                              </p:par>
                              <p:par>
                                <p:cTn id="27" presetID="19" presetClass="exit" presetSubtype="10" fill="hold" grpId="0" nodeType="withEffect">
                                  <p:stCondLst>
                                    <p:cond delay="0"/>
                                  </p:stCondLst>
                                  <p:childTnLst>
                                    <p:anim calcmode="lin" valueType="num">
                                      <p:cBhvr>
                                        <p:cTn id="28" dur="7000"/>
                                        <p:tgtEl>
                                          <p:spTgt spid="16"/>
                                        </p:tgtEl>
                                        <p:attrNameLst>
                                          <p:attrName>ppt_h</p:attrName>
                                        </p:attrNameLst>
                                      </p:cBhvr>
                                      <p:tavLst>
                                        <p:tav tm="0">
                                          <p:val>
                                            <p:strVal val="ppt_h"/>
                                          </p:val>
                                        </p:tav>
                                        <p:tav tm="100000">
                                          <p:val>
                                            <p:strVal val="ppt_h"/>
                                          </p:val>
                                        </p:tav>
                                      </p:tavLst>
                                    </p:anim>
                                    <p:anim calcmode="lin" valueType="num">
                                      <p:cBhvr>
                                        <p:cTn id="29" dur="7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 dur="1" fill="hold">
                                          <p:stCondLst>
                                            <p:cond delay="6999"/>
                                          </p:stCondLst>
                                        </p:cTn>
                                        <p:tgtEl>
                                          <p:spTgt spid="16"/>
                                        </p:tgtEl>
                                        <p:attrNameLst>
                                          <p:attrName>style.visibility</p:attrName>
                                        </p:attrNameLst>
                                      </p:cBhvr>
                                      <p:to>
                                        <p:strVal val="hidden"/>
                                      </p:to>
                                    </p:set>
                                  </p:childTnLst>
                                </p:cTn>
                              </p:par>
                              <p:par>
                                <p:cTn id="31" presetID="19" presetClass="exit" presetSubtype="10" fill="hold" grpId="0" nodeType="withEffect">
                                  <p:stCondLst>
                                    <p:cond delay="0"/>
                                  </p:stCondLst>
                                  <p:childTnLst>
                                    <p:anim calcmode="lin" valueType="num">
                                      <p:cBhvr>
                                        <p:cTn id="32" dur="9000"/>
                                        <p:tgtEl>
                                          <p:spTgt spid="17"/>
                                        </p:tgtEl>
                                        <p:attrNameLst>
                                          <p:attrName>ppt_h</p:attrName>
                                        </p:attrNameLst>
                                      </p:cBhvr>
                                      <p:tavLst>
                                        <p:tav tm="0">
                                          <p:val>
                                            <p:strVal val="ppt_h"/>
                                          </p:val>
                                        </p:tav>
                                        <p:tav tm="100000">
                                          <p:val>
                                            <p:strVal val="ppt_h"/>
                                          </p:val>
                                        </p:tav>
                                      </p:tavLst>
                                    </p:anim>
                                    <p:anim calcmode="lin" valueType="num">
                                      <p:cBhvr>
                                        <p:cTn id="33" dur="9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 dur="1" fill="hold">
                                          <p:stCondLst>
                                            <p:cond delay="8999"/>
                                          </p:stCondLst>
                                        </p:cTn>
                                        <p:tgtEl>
                                          <p:spTgt spid="17"/>
                                        </p:tgtEl>
                                        <p:attrNameLst>
                                          <p:attrName>style.visibility</p:attrName>
                                        </p:attrNameLst>
                                      </p:cBhvr>
                                      <p:to>
                                        <p:strVal val="hidden"/>
                                      </p:to>
                                    </p:set>
                                  </p:childTnLst>
                                </p:cTn>
                              </p:par>
                              <p:par>
                                <p:cTn id="35" presetID="19" presetClass="exit" presetSubtype="10" fill="hold" grpId="0" nodeType="withEffect">
                                  <p:stCondLst>
                                    <p:cond delay="0"/>
                                  </p:stCondLst>
                                  <p:childTnLst>
                                    <p:anim calcmode="lin" valueType="num">
                                      <p:cBhvr>
                                        <p:cTn id="36" dur="10000"/>
                                        <p:tgtEl>
                                          <p:spTgt spid="18"/>
                                        </p:tgtEl>
                                        <p:attrNameLst>
                                          <p:attrName>ppt_h</p:attrName>
                                        </p:attrNameLst>
                                      </p:cBhvr>
                                      <p:tavLst>
                                        <p:tav tm="0">
                                          <p:val>
                                            <p:strVal val="ppt_h"/>
                                          </p:val>
                                        </p:tav>
                                        <p:tav tm="100000">
                                          <p:val>
                                            <p:strVal val="ppt_h"/>
                                          </p:val>
                                        </p:tav>
                                      </p:tavLst>
                                    </p:anim>
                                    <p:anim calcmode="lin" valueType="num">
                                      <p:cBhvr>
                                        <p:cTn id="37" dur="10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 dur="1" fill="hold">
                                          <p:stCondLst>
                                            <p:cond delay="9999"/>
                                          </p:stCondLst>
                                        </p:cTn>
                                        <p:tgtEl>
                                          <p:spTgt spid="18"/>
                                        </p:tgtEl>
                                        <p:attrNameLst>
                                          <p:attrName>style.visibility</p:attrName>
                                        </p:attrNameLst>
                                      </p:cBhvr>
                                      <p:to>
                                        <p:strVal val="hidden"/>
                                      </p:to>
                                    </p:set>
                                  </p:childTnLst>
                                </p:cTn>
                              </p:par>
                              <p:par>
                                <p:cTn id="39" presetID="19" presetClass="exit" presetSubtype="10" fill="hold" grpId="0" nodeType="withEffect">
                                  <p:stCondLst>
                                    <p:cond delay="0"/>
                                  </p:stCondLst>
                                  <p:childTnLst>
                                    <p:anim calcmode="lin" valueType="num">
                                      <p:cBhvr>
                                        <p:cTn id="40" dur="11000"/>
                                        <p:tgtEl>
                                          <p:spTgt spid="19"/>
                                        </p:tgtEl>
                                        <p:attrNameLst>
                                          <p:attrName>ppt_h</p:attrName>
                                        </p:attrNameLst>
                                      </p:cBhvr>
                                      <p:tavLst>
                                        <p:tav tm="0">
                                          <p:val>
                                            <p:strVal val="ppt_h"/>
                                          </p:val>
                                        </p:tav>
                                        <p:tav tm="100000">
                                          <p:val>
                                            <p:strVal val="ppt_h"/>
                                          </p:val>
                                        </p:tav>
                                      </p:tavLst>
                                    </p:anim>
                                    <p:anim calcmode="lin" valueType="num">
                                      <p:cBhvr>
                                        <p:cTn id="41" dur="11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2" dur="1" fill="hold">
                                          <p:stCondLst>
                                            <p:cond delay="10999"/>
                                          </p:stCondLst>
                                        </p:cTn>
                                        <p:tgtEl>
                                          <p:spTgt spid="19"/>
                                        </p:tgtEl>
                                        <p:attrNameLst>
                                          <p:attrName>style.visibility</p:attrName>
                                        </p:attrNameLst>
                                      </p:cBhvr>
                                      <p:to>
                                        <p:strVal val="hidden"/>
                                      </p:to>
                                    </p:set>
                                  </p:childTnLst>
                                </p:cTn>
                              </p:par>
                              <p:par>
                                <p:cTn id="43" presetID="19" presetClass="exit" presetSubtype="10" fill="hold" grpId="0" nodeType="withEffect">
                                  <p:stCondLst>
                                    <p:cond delay="0"/>
                                  </p:stCondLst>
                                  <p:childTnLst>
                                    <p:anim calcmode="lin" valueType="num">
                                      <p:cBhvr>
                                        <p:cTn id="44" dur="12000"/>
                                        <p:tgtEl>
                                          <p:spTgt spid="20"/>
                                        </p:tgtEl>
                                        <p:attrNameLst>
                                          <p:attrName>ppt_h</p:attrName>
                                        </p:attrNameLst>
                                      </p:cBhvr>
                                      <p:tavLst>
                                        <p:tav tm="0">
                                          <p:val>
                                            <p:strVal val="ppt_h"/>
                                          </p:val>
                                        </p:tav>
                                        <p:tav tm="100000">
                                          <p:val>
                                            <p:strVal val="ppt_h"/>
                                          </p:val>
                                        </p:tav>
                                      </p:tavLst>
                                    </p:anim>
                                    <p:anim calcmode="lin" valueType="num">
                                      <p:cBhvr>
                                        <p:cTn id="45" dur="1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11999"/>
                                          </p:stCondLst>
                                        </p:cTn>
                                        <p:tgtEl>
                                          <p:spTgt spid="20"/>
                                        </p:tgtEl>
                                        <p:attrNameLst>
                                          <p:attrName>style.visibility</p:attrName>
                                        </p:attrNameLst>
                                      </p:cBhvr>
                                      <p:to>
                                        <p:strVal val="hidden"/>
                                      </p:to>
                                    </p:set>
                                  </p:childTnLst>
                                </p:cTn>
                              </p:par>
                            </p:childTnLst>
                          </p:cTn>
                        </p:par>
                        <p:par>
                          <p:cTn id="47" fill="hold">
                            <p:stCondLst>
                              <p:cond delay="12000"/>
                            </p:stCondLst>
                            <p:childTnLst>
                              <p:par>
                                <p:cTn id="48" presetID="10" presetClass="exit" presetSubtype="0" fill="hold" nodeType="afterEffect">
                                  <p:stCondLst>
                                    <p:cond delay="0"/>
                                  </p:stCondLst>
                                  <p:childTnLst>
                                    <p:animEffect transition="out" filter="fade">
                                      <p:cBhvr>
                                        <p:cTn id="49" dur="12000"/>
                                        <p:tgtEl>
                                          <p:spTgt spid="21"/>
                                        </p:tgtEl>
                                      </p:cBhvr>
                                    </p:animEffect>
                                    <p:set>
                                      <p:cBhvr>
                                        <p:cTn id="50" dur="1" fill="hold">
                                          <p:stCondLst>
                                            <p:cond delay="11999"/>
                                          </p:stCondLst>
                                        </p:cTn>
                                        <p:tgtEl>
                                          <p:spTgt spid="21"/>
                                        </p:tgtEl>
                                        <p:attrNameLst>
                                          <p:attrName>style.visibility</p:attrName>
                                        </p:attrNameLst>
                                      </p:cBhvr>
                                      <p:to>
                                        <p:strVal val="hidden"/>
                                      </p:to>
                                    </p:set>
                                  </p:childTnLst>
                                </p:cTn>
                              </p:par>
                              <p:par>
                                <p:cTn id="51" presetID="23" presetClass="entr" presetSubtype="288"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9000" fill="hold"/>
                                        <p:tgtEl>
                                          <p:spTgt spid="4"/>
                                        </p:tgtEl>
                                        <p:attrNameLst>
                                          <p:attrName>ppt_w</p:attrName>
                                        </p:attrNameLst>
                                      </p:cBhvr>
                                      <p:tavLst>
                                        <p:tav tm="0">
                                          <p:val>
                                            <p:strVal val="4/3*#ppt_w"/>
                                          </p:val>
                                        </p:tav>
                                        <p:tav tm="100000">
                                          <p:val>
                                            <p:strVal val="#ppt_w"/>
                                          </p:val>
                                        </p:tav>
                                      </p:tavLst>
                                    </p:anim>
                                    <p:anim calcmode="lin" valueType="num">
                                      <p:cBhvr>
                                        <p:cTn id="54" dur="9000" fill="hold"/>
                                        <p:tgtEl>
                                          <p:spTgt spid="4"/>
                                        </p:tgtEl>
                                        <p:attrNameLst>
                                          <p:attrName>ppt_h</p:attrName>
                                        </p:attrNameLst>
                                      </p:cBhvr>
                                      <p:tavLst>
                                        <p:tav tm="0">
                                          <p:val>
                                            <p:strVal val="4/3*#ppt_h"/>
                                          </p:val>
                                        </p:tav>
                                        <p:tav tm="100000">
                                          <p:val>
                                            <p:strVal val="#ppt_h"/>
                                          </p:val>
                                        </p:tav>
                                      </p:tavLst>
                                    </p:anim>
                                  </p:childTnLst>
                                </p:cTn>
                              </p:par>
                              <p:par>
                                <p:cTn id="55" presetID="6" presetClass="entr" presetSubtype="32"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circle(out)">
                                      <p:cBhvr>
                                        <p:cTn id="57"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9).jpg"/>
          <p:cNvPicPr>
            <a:picLocks noChangeAspect="1"/>
          </p:cNvPicPr>
          <p:nvPr/>
        </p:nvPicPr>
        <p:blipFill>
          <a:blip r:embed="rId2"/>
          <a:stretch>
            <a:fillRect/>
          </a:stretch>
        </p:blipFill>
        <p:spPr>
          <a:xfrm>
            <a:off x="2357422" y="0"/>
            <a:ext cx="4574232" cy="6858000"/>
          </a:xfrm>
          <a:prstGeom prst="rect">
            <a:avLst/>
          </a:prstGeom>
          <a:ln>
            <a:noFill/>
          </a:ln>
        </p:spPr>
      </p:pic>
      <p:sp>
        <p:nvSpPr>
          <p:cNvPr id="6" name="5 Triángulo rectángulo"/>
          <p:cNvSpPr/>
          <p:nvPr/>
        </p:nvSpPr>
        <p:spPr>
          <a:xfrm>
            <a:off x="0" y="0"/>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571480"/>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1143008"/>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0" y="1714488"/>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2286016"/>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0" y="2857496"/>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0" y="3429024"/>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0" y="4000504"/>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0" y="4500594"/>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0" y="5072074"/>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0" y="5643602"/>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0" y="6215082"/>
            <a:ext cx="2285984"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6929454" y="0"/>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6929454" y="500042"/>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6929454" y="1142984"/>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6929454" y="1714488"/>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6929454" y="2285992"/>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6929454" y="2857496"/>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6929454" y="3429000"/>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6929454" y="3929066"/>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6929454" y="4500570"/>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a:off x="6929454" y="5072074"/>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6929454" y="5643578"/>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a:off x="6929454" y="6215082"/>
            <a:ext cx="2214546" cy="642918"/>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ppt_x"/>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ppt_x"/>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0" fill="hold"/>
                                        <p:tgtEl>
                                          <p:spTgt spid="8"/>
                                        </p:tgtEl>
                                        <p:attrNameLst>
                                          <p:attrName>ppt_x</p:attrName>
                                        </p:attrNameLst>
                                      </p:cBhvr>
                                      <p:tavLst>
                                        <p:tav tm="0">
                                          <p:val>
                                            <p:strVal val="#ppt_x"/>
                                          </p:val>
                                        </p:tav>
                                        <p:tav tm="100000">
                                          <p:val>
                                            <p:strVal val="#ppt_x"/>
                                          </p:val>
                                        </p:tav>
                                      </p:tavLst>
                                    </p:anim>
                                    <p:anim calcmode="lin" valueType="num">
                                      <p:cBhvr additive="base">
                                        <p:cTn id="19" dur="5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0" fill="hold"/>
                                        <p:tgtEl>
                                          <p:spTgt spid="9"/>
                                        </p:tgtEl>
                                        <p:attrNameLst>
                                          <p:attrName>ppt_x</p:attrName>
                                        </p:attrNameLst>
                                      </p:cBhvr>
                                      <p:tavLst>
                                        <p:tav tm="0">
                                          <p:val>
                                            <p:strVal val="#ppt_x"/>
                                          </p:val>
                                        </p:tav>
                                        <p:tav tm="100000">
                                          <p:val>
                                            <p:strVal val="#ppt_x"/>
                                          </p:val>
                                        </p:tav>
                                      </p:tavLst>
                                    </p:anim>
                                    <p:anim calcmode="lin" valueType="num">
                                      <p:cBhvr additive="base">
                                        <p:cTn id="23" dur="5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0" fill="hold"/>
                                        <p:tgtEl>
                                          <p:spTgt spid="10"/>
                                        </p:tgtEl>
                                        <p:attrNameLst>
                                          <p:attrName>ppt_x</p:attrName>
                                        </p:attrNameLst>
                                      </p:cBhvr>
                                      <p:tavLst>
                                        <p:tav tm="0">
                                          <p:val>
                                            <p:strVal val="#ppt_x"/>
                                          </p:val>
                                        </p:tav>
                                        <p:tav tm="100000">
                                          <p:val>
                                            <p:strVal val="#ppt_x"/>
                                          </p:val>
                                        </p:tav>
                                      </p:tavLst>
                                    </p:anim>
                                    <p:anim calcmode="lin" valueType="num">
                                      <p:cBhvr additive="base">
                                        <p:cTn id="27" dur="5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0" fill="hold"/>
                                        <p:tgtEl>
                                          <p:spTgt spid="11"/>
                                        </p:tgtEl>
                                        <p:attrNameLst>
                                          <p:attrName>ppt_x</p:attrName>
                                        </p:attrNameLst>
                                      </p:cBhvr>
                                      <p:tavLst>
                                        <p:tav tm="0">
                                          <p:val>
                                            <p:strVal val="#ppt_x"/>
                                          </p:val>
                                        </p:tav>
                                        <p:tav tm="100000">
                                          <p:val>
                                            <p:strVal val="#ppt_x"/>
                                          </p:val>
                                        </p:tav>
                                      </p:tavLst>
                                    </p:anim>
                                    <p:anim calcmode="lin" valueType="num">
                                      <p:cBhvr additive="base">
                                        <p:cTn id="31" dur="5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0" fill="hold"/>
                                        <p:tgtEl>
                                          <p:spTgt spid="12"/>
                                        </p:tgtEl>
                                        <p:attrNameLst>
                                          <p:attrName>ppt_x</p:attrName>
                                        </p:attrNameLst>
                                      </p:cBhvr>
                                      <p:tavLst>
                                        <p:tav tm="0">
                                          <p:val>
                                            <p:strVal val="#ppt_x"/>
                                          </p:val>
                                        </p:tav>
                                        <p:tav tm="100000">
                                          <p:val>
                                            <p:strVal val="#ppt_x"/>
                                          </p:val>
                                        </p:tav>
                                      </p:tavLst>
                                    </p:anim>
                                    <p:anim calcmode="lin" valueType="num">
                                      <p:cBhvr additive="base">
                                        <p:cTn id="35" dur="5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0" fill="hold"/>
                                        <p:tgtEl>
                                          <p:spTgt spid="13"/>
                                        </p:tgtEl>
                                        <p:attrNameLst>
                                          <p:attrName>ppt_x</p:attrName>
                                        </p:attrNameLst>
                                      </p:cBhvr>
                                      <p:tavLst>
                                        <p:tav tm="0">
                                          <p:val>
                                            <p:strVal val="#ppt_x"/>
                                          </p:val>
                                        </p:tav>
                                        <p:tav tm="100000">
                                          <p:val>
                                            <p:strVal val="#ppt_x"/>
                                          </p:val>
                                        </p:tav>
                                      </p:tavLst>
                                    </p:anim>
                                    <p:anim calcmode="lin" valueType="num">
                                      <p:cBhvr additive="base">
                                        <p:cTn id="39" dur="5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0" fill="hold"/>
                                        <p:tgtEl>
                                          <p:spTgt spid="14"/>
                                        </p:tgtEl>
                                        <p:attrNameLst>
                                          <p:attrName>ppt_x</p:attrName>
                                        </p:attrNameLst>
                                      </p:cBhvr>
                                      <p:tavLst>
                                        <p:tav tm="0">
                                          <p:val>
                                            <p:strVal val="#ppt_x"/>
                                          </p:val>
                                        </p:tav>
                                        <p:tav tm="100000">
                                          <p:val>
                                            <p:strVal val="#ppt_x"/>
                                          </p:val>
                                        </p:tav>
                                      </p:tavLst>
                                    </p:anim>
                                    <p:anim calcmode="lin" valueType="num">
                                      <p:cBhvr additive="base">
                                        <p:cTn id="43" dur="5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0" fill="hold"/>
                                        <p:tgtEl>
                                          <p:spTgt spid="15"/>
                                        </p:tgtEl>
                                        <p:attrNameLst>
                                          <p:attrName>ppt_x</p:attrName>
                                        </p:attrNameLst>
                                      </p:cBhvr>
                                      <p:tavLst>
                                        <p:tav tm="0">
                                          <p:val>
                                            <p:strVal val="#ppt_x"/>
                                          </p:val>
                                        </p:tav>
                                        <p:tav tm="100000">
                                          <p:val>
                                            <p:strVal val="#ppt_x"/>
                                          </p:val>
                                        </p:tav>
                                      </p:tavLst>
                                    </p:anim>
                                    <p:anim calcmode="lin" valueType="num">
                                      <p:cBhvr additive="base">
                                        <p:cTn id="47" dur="5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5000" fill="hold"/>
                                        <p:tgtEl>
                                          <p:spTgt spid="16"/>
                                        </p:tgtEl>
                                        <p:attrNameLst>
                                          <p:attrName>ppt_x</p:attrName>
                                        </p:attrNameLst>
                                      </p:cBhvr>
                                      <p:tavLst>
                                        <p:tav tm="0">
                                          <p:val>
                                            <p:strVal val="#ppt_x"/>
                                          </p:val>
                                        </p:tav>
                                        <p:tav tm="100000">
                                          <p:val>
                                            <p:strVal val="#ppt_x"/>
                                          </p:val>
                                        </p:tav>
                                      </p:tavLst>
                                    </p:anim>
                                    <p:anim calcmode="lin" valueType="num">
                                      <p:cBhvr additive="base">
                                        <p:cTn id="51" dur="5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5000" fill="hold"/>
                                        <p:tgtEl>
                                          <p:spTgt spid="17"/>
                                        </p:tgtEl>
                                        <p:attrNameLst>
                                          <p:attrName>ppt_x</p:attrName>
                                        </p:attrNameLst>
                                      </p:cBhvr>
                                      <p:tavLst>
                                        <p:tav tm="0">
                                          <p:val>
                                            <p:strVal val="#ppt_x"/>
                                          </p:val>
                                        </p:tav>
                                        <p:tav tm="100000">
                                          <p:val>
                                            <p:strVal val="#ppt_x"/>
                                          </p:val>
                                        </p:tav>
                                      </p:tavLst>
                                    </p:anim>
                                    <p:anim calcmode="lin" valueType="num">
                                      <p:cBhvr additive="base">
                                        <p:cTn id="55" dur="5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0" fill="hold"/>
                                        <p:tgtEl>
                                          <p:spTgt spid="18"/>
                                        </p:tgtEl>
                                        <p:attrNameLst>
                                          <p:attrName>ppt_x</p:attrName>
                                        </p:attrNameLst>
                                      </p:cBhvr>
                                      <p:tavLst>
                                        <p:tav tm="0">
                                          <p:val>
                                            <p:strVal val="#ppt_x"/>
                                          </p:val>
                                        </p:tav>
                                        <p:tav tm="100000">
                                          <p:val>
                                            <p:strVal val="#ppt_x"/>
                                          </p:val>
                                        </p:tav>
                                      </p:tavLst>
                                    </p:anim>
                                    <p:anim calcmode="lin" valueType="num">
                                      <p:cBhvr additive="base">
                                        <p:cTn id="59" dur="5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0" fill="hold"/>
                                        <p:tgtEl>
                                          <p:spTgt spid="19"/>
                                        </p:tgtEl>
                                        <p:attrNameLst>
                                          <p:attrName>ppt_x</p:attrName>
                                        </p:attrNameLst>
                                      </p:cBhvr>
                                      <p:tavLst>
                                        <p:tav tm="0">
                                          <p:val>
                                            <p:strVal val="#ppt_x"/>
                                          </p:val>
                                        </p:tav>
                                        <p:tav tm="100000">
                                          <p:val>
                                            <p:strVal val="#ppt_x"/>
                                          </p:val>
                                        </p:tav>
                                      </p:tavLst>
                                    </p:anim>
                                    <p:anim calcmode="lin" valueType="num">
                                      <p:cBhvr additive="base">
                                        <p:cTn id="63" dur="5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0" fill="hold"/>
                                        <p:tgtEl>
                                          <p:spTgt spid="20"/>
                                        </p:tgtEl>
                                        <p:attrNameLst>
                                          <p:attrName>ppt_x</p:attrName>
                                        </p:attrNameLst>
                                      </p:cBhvr>
                                      <p:tavLst>
                                        <p:tav tm="0">
                                          <p:val>
                                            <p:strVal val="#ppt_x"/>
                                          </p:val>
                                        </p:tav>
                                        <p:tav tm="100000">
                                          <p:val>
                                            <p:strVal val="#ppt_x"/>
                                          </p:val>
                                        </p:tav>
                                      </p:tavLst>
                                    </p:anim>
                                    <p:anim calcmode="lin" valueType="num">
                                      <p:cBhvr additive="base">
                                        <p:cTn id="67" dur="5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0" fill="hold"/>
                                        <p:tgtEl>
                                          <p:spTgt spid="21"/>
                                        </p:tgtEl>
                                        <p:attrNameLst>
                                          <p:attrName>ppt_x</p:attrName>
                                        </p:attrNameLst>
                                      </p:cBhvr>
                                      <p:tavLst>
                                        <p:tav tm="0">
                                          <p:val>
                                            <p:strVal val="#ppt_x"/>
                                          </p:val>
                                        </p:tav>
                                        <p:tav tm="100000">
                                          <p:val>
                                            <p:strVal val="#ppt_x"/>
                                          </p:val>
                                        </p:tav>
                                      </p:tavLst>
                                    </p:anim>
                                    <p:anim calcmode="lin" valueType="num">
                                      <p:cBhvr additive="base">
                                        <p:cTn id="71" dur="5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0" fill="hold"/>
                                        <p:tgtEl>
                                          <p:spTgt spid="22"/>
                                        </p:tgtEl>
                                        <p:attrNameLst>
                                          <p:attrName>ppt_x</p:attrName>
                                        </p:attrNameLst>
                                      </p:cBhvr>
                                      <p:tavLst>
                                        <p:tav tm="0">
                                          <p:val>
                                            <p:strVal val="#ppt_x"/>
                                          </p:val>
                                        </p:tav>
                                        <p:tav tm="100000">
                                          <p:val>
                                            <p:strVal val="#ppt_x"/>
                                          </p:val>
                                        </p:tav>
                                      </p:tavLst>
                                    </p:anim>
                                    <p:anim calcmode="lin" valueType="num">
                                      <p:cBhvr additive="base">
                                        <p:cTn id="75" dur="5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5000" fill="hold"/>
                                        <p:tgtEl>
                                          <p:spTgt spid="23"/>
                                        </p:tgtEl>
                                        <p:attrNameLst>
                                          <p:attrName>ppt_x</p:attrName>
                                        </p:attrNameLst>
                                      </p:cBhvr>
                                      <p:tavLst>
                                        <p:tav tm="0">
                                          <p:val>
                                            <p:strVal val="#ppt_x"/>
                                          </p:val>
                                        </p:tav>
                                        <p:tav tm="100000">
                                          <p:val>
                                            <p:strVal val="#ppt_x"/>
                                          </p:val>
                                        </p:tav>
                                      </p:tavLst>
                                    </p:anim>
                                    <p:anim calcmode="lin" valueType="num">
                                      <p:cBhvr additive="base">
                                        <p:cTn id="79" dur="5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5000" fill="hold"/>
                                        <p:tgtEl>
                                          <p:spTgt spid="24"/>
                                        </p:tgtEl>
                                        <p:attrNameLst>
                                          <p:attrName>ppt_x</p:attrName>
                                        </p:attrNameLst>
                                      </p:cBhvr>
                                      <p:tavLst>
                                        <p:tav tm="0">
                                          <p:val>
                                            <p:strVal val="#ppt_x"/>
                                          </p:val>
                                        </p:tav>
                                        <p:tav tm="100000">
                                          <p:val>
                                            <p:strVal val="#ppt_x"/>
                                          </p:val>
                                        </p:tav>
                                      </p:tavLst>
                                    </p:anim>
                                    <p:anim calcmode="lin" valueType="num">
                                      <p:cBhvr additive="base">
                                        <p:cTn id="83" dur="5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5000" fill="hold"/>
                                        <p:tgtEl>
                                          <p:spTgt spid="25"/>
                                        </p:tgtEl>
                                        <p:attrNameLst>
                                          <p:attrName>ppt_x</p:attrName>
                                        </p:attrNameLst>
                                      </p:cBhvr>
                                      <p:tavLst>
                                        <p:tav tm="0">
                                          <p:val>
                                            <p:strVal val="#ppt_x"/>
                                          </p:val>
                                        </p:tav>
                                        <p:tav tm="100000">
                                          <p:val>
                                            <p:strVal val="#ppt_x"/>
                                          </p:val>
                                        </p:tav>
                                      </p:tavLst>
                                    </p:anim>
                                    <p:anim calcmode="lin" valueType="num">
                                      <p:cBhvr additive="base">
                                        <p:cTn id="87" dur="5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5000" fill="hold"/>
                                        <p:tgtEl>
                                          <p:spTgt spid="26"/>
                                        </p:tgtEl>
                                        <p:attrNameLst>
                                          <p:attrName>ppt_x</p:attrName>
                                        </p:attrNameLst>
                                      </p:cBhvr>
                                      <p:tavLst>
                                        <p:tav tm="0">
                                          <p:val>
                                            <p:strVal val="#ppt_x"/>
                                          </p:val>
                                        </p:tav>
                                        <p:tav tm="100000">
                                          <p:val>
                                            <p:strVal val="#ppt_x"/>
                                          </p:val>
                                        </p:tav>
                                      </p:tavLst>
                                    </p:anim>
                                    <p:anim calcmode="lin" valueType="num">
                                      <p:cBhvr additive="base">
                                        <p:cTn id="91" dur="5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0" fill="hold"/>
                                        <p:tgtEl>
                                          <p:spTgt spid="27"/>
                                        </p:tgtEl>
                                        <p:attrNameLst>
                                          <p:attrName>ppt_x</p:attrName>
                                        </p:attrNameLst>
                                      </p:cBhvr>
                                      <p:tavLst>
                                        <p:tav tm="0">
                                          <p:val>
                                            <p:strVal val="#ppt_x"/>
                                          </p:val>
                                        </p:tav>
                                        <p:tav tm="100000">
                                          <p:val>
                                            <p:strVal val="#ppt_x"/>
                                          </p:val>
                                        </p:tav>
                                      </p:tavLst>
                                    </p:anim>
                                    <p:anim calcmode="lin" valueType="num">
                                      <p:cBhvr additive="base">
                                        <p:cTn id="95" dur="5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0" fill="hold"/>
                                        <p:tgtEl>
                                          <p:spTgt spid="28"/>
                                        </p:tgtEl>
                                        <p:attrNameLst>
                                          <p:attrName>ppt_x</p:attrName>
                                        </p:attrNameLst>
                                      </p:cBhvr>
                                      <p:tavLst>
                                        <p:tav tm="0">
                                          <p:val>
                                            <p:strVal val="#ppt_x"/>
                                          </p:val>
                                        </p:tav>
                                        <p:tav tm="100000">
                                          <p:val>
                                            <p:strVal val="#ppt_x"/>
                                          </p:val>
                                        </p:tav>
                                      </p:tavLst>
                                    </p:anim>
                                    <p:anim calcmode="lin" valueType="num">
                                      <p:cBhvr additive="base">
                                        <p:cTn id="99" dur="5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5000" fill="hold"/>
                                        <p:tgtEl>
                                          <p:spTgt spid="29"/>
                                        </p:tgtEl>
                                        <p:attrNameLst>
                                          <p:attrName>ppt_x</p:attrName>
                                        </p:attrNameLst>
                                      </p:cBhvr>
                                      <p:tavLst>
                                        <p:tav tm="0">
                                          <p:val>
                                            <p:strVal val="#ppt_x"/>
                                          </p:val>
                                        </p:tav>
                                        <p:tav tm="100000">
                                          <p:val>
                                            <p:strVal val="#ppt_x"/>
                                          </p:val>
                                        </p:tav>
                                      </p:tavLst>
                                    </p:anim>
                                    <p:anim calcmode="lin" valueType="num">
                                      <p:cBhvr additive="base">
                                        <p:cTn id="103" dur="5000" fill="hold"/>
                                        <p:tgtEl>
                                          <p:spTgt spid="29"/>
                                        </p:tgtEl>
                                        <p:attrNameLst>
                                          <p:attrName>ppt_y</p:attrName>
                                        </p:attrNameLst>
                                      </p:cBhvr>
                                      <p:tavLst>
                                        <p:tav tm="0">
                                          <p:val>
                                            <p:strVal val="1+#ppt_h/2"/>
                                          </p:val>
                                        </p:tav>
                                        <p:tav tm="100000">
                                          <p:val>
                                            <p:strVal val="#ppt_y"/>
                                          </p:val>
                                        </p:tav>
                                      </p:tavLst>
                                    </p:anim>
                                  </p:childTnLst>
                                </p:cTn>
                              </p:par>
                              <p:par>
                                <p:cTn id="10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5" dur="5000" fill="hold"/>
                                        <p:tgtEl>
                                          <p:spTgt spid="18"/>
                                        </p:tgtEl>
                                        <p:attrNameLst>
                                          <p:attrName>ppt_x</p:attrName>
                                          <p:attrName>ppt_y</p:attrName>
                                        </p:attrNameLst>
                                      </p:cBhvr>
                                    </p:animMotion>
                                  </p:childTnLst>
                                </p:cTn>
                              </p:par>
                              <p:par>
                                <p:cTn id="10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7" dur="5000" spd="-100000" fill="hold"/>
                                        <p:tgtEl>
                                          <p:spTgt spid="19"/>
                                        </p:tgtEl>
                                        <p:attrNameLst>
                                          <p:attrName>ppt_x</p:attrName>
                                          <p:attrName>ppt_y</p:attrName>
                                        </p:attrNameLst>
                                      </p:cBhvr>
                                    </p:animMotion>
                                  </p:childTnLst>
                                </p:cTn>
                              </p:par>
                              <p:par>
                                <p:cTn id="10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9" dur="5000" fill="hold"/>
                                        <p:tgtEl>
                                          <p:spTgt spid="20"/>
                                        </p:tgtEl>
                                        <p:attrNameLst>
                                          <p:attrName>ppt_x</p:attrName>
                                          <p:attrName>ppt_y</p:attrName>
                                        </p:attrNameLst>
                                      </p:cBhvr>
                                    </p:animMotion>
                                  </p:childTnLst>
                                </p:cTn>
                              </p:par>
                              <p:par>
                                <p:cTn id="11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1" dur="5000" spd="-100000" fill="hold"/>
                                        <p:tgtEl>
                                          <p:spTgt spid="21"/>
                                        </p:tgtEl>
                                        <p:attrNameLst>
                                          <p:attrName>ppt_x</p:attrName>
                                          <p:attrName>ppt_y</p:attrName>
                                        </p:attrNameLst>
                                      </p:cBhvr>
                                    </p:animMotion>
                                  </p:childTnLst>
                                </p:cTn>
                              </p:par>
                              <p:par>
                                <p:cTn id="11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3" dur="5000" fill="hold"/>
                                        <p:tgtEl>
                                          <p:spTgt spid="22"/>
                                        </p:tgtEl>
                                        <p:attrNameLst>
                                          <p:attrName>ppt_x</p:attrName>
                                          <p:attrName>ppt_y</p:attrName>
                                        </p:attrNameLst>
                                      </p:cBhvr>
                                    </p:animMotion>
                                  </p:childTnLst>
                                </p:cTn>
                              </p:par>
                              <p:par>
                                <p:cTn id="11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5" dur="5000" spd="-100000" fill="hold"/>
                                        <p:tgtEl>
                                          <p:spTgt spid="23"/>
                                        </p:tgtEl>
                                        <p:attrNameLst>
                                          <p:attrName>ppt_x</p:attrName>
                                          <p:attrName>ppt_y</p:attrName>
                                        </p:attrNameLst>
                                      </p:cBhvr>
                                    </p:animMotion>
                                  </p:childTnLst>
                                </p:cTn>
                              </p:par>
                              <p:par>
                                <p:cTn id="11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7" dur="5000" fill="hold"/>
                                        <p:tgtEl>
                                          <p:spTgt spid="24"/>
                                        </p:tgtEl>
                                        <p:attrNameLst>
                                          <p:attrName>ppt_x</p:attrName>
                                          <p:attrName>ppt_y</p:attrName>
                                        </p:attrNameLst>
                                      </p:cBhvr>
                                    </p:animMotion>
                                  </p:childTnLst>
                                </p:cTn>
                              </p:par>
                              <p:par>
                                <p:cTn id="11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9" dur="5000" spd="-100000" fill="hold"/>
                                        <p:tgtEl>
                                          <p:spTgt spid="25"/>
                                        </p:tgtEl>
                                        <p:attrNameLst>
                                          <p:attrName>ppt_x</p:attrName>
                                          <p:attrName>ppt_y</p:attrName>
                                        </p:attrNameLst>
                                      </p:cBhvr>
                                    </p:animMotion>
                                  </p:childTnLst>
                                </p:cTn>
                              </p:par>
                              <p:par>
                                <p:cTn id="12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1" dur="5000" fill="hold"/>
                                        <p:tgtEl>
                                          <p:spTgt spid="26"/>
                                        </p:tgtEl>
                                        <p:attrNameLst>
                                          <p:attrName>ppt_x</p:attrName>
                                          <p:attrName>ppt_y</p:attrName>
                                        </p:attrNameLst>
                                      </p:cBhvr>
                                    </p:animMotion>
                                  </p:childTnLst>
                                </p:cTn>
                              </p:par>
                              <p:par>
                                <p:cTn id="12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3" dur="5000" spd="-100000" fill="hold"/>
                                        <p:tgtEl>
                                          <p:spTgt spid="27"/>
                                        </p:tgtEl>
                                        <p:attrNameLst>
                                          <p:attrName>ppt_x</p:attrName>
                                          <p:attrName>ppt_y</p:attrName>
                                        </p:attrNameLst>
                                      </p:cBhvr>
                                    </p:animMotion>
                                  </p:childTnLst>
                                </p:cTn>
                              </p:par>
                              <p:par>
                                <p:cTn id="12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5" dur="5000" fill="hold"/>
                                        <p:tgtEl>
                                          <p:spTgt spid="28"/>
                                        </p:tgtEl>
                                        <p:attrNameLst>
                                          <p:attrName>ppt_x</p:attrName>
                                          <p:attrName>ppt_y</p:attrName>
                                        </p:attrNameLst>
                                      </p:cBhvr>
                                    </p:animMotion>
                                  </p:childTnLst>
                                </p:cTn>
                              </p:par>
                              <p:par>
                                <p:cTn id="12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7" dur="5000" spd="-100000" fill="hold"/>
                                        <p:tgtEl>
                                          <p:spTgt spid="29"/>
                                        </p:tgtEl>
                                        <p:attrNameLst>
                                          <p:attrName>ppt_x</p:attrName>
                                          <p:attrName>ppt_y</p:attrName>
                                        </p:attrNameLst>
                                      </p:cBhvr>
                                    </p:animMotion>
                                  </p:childTnLst>
                                </p:cTn>
                              </p:par>
                              <p:par>
                                <p:cTn id="12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9" dur="5000" fill="hold"/>
                                        <p:tgtEl>
                                          <p:spTgt spid="6"/>
                                        </p:tgtEl>
                                        <p:attrNameLst>
                                          <p:attrName>ppt_x</p:attrName>
                                          <p:attrName>ppt_y</p:attrName>
                                        </p:attrNameLst>
                                      </p:cBhvr>
                                    </p:animMotion>
                                  </p:childTnLst>
                                </p:cTn>
                              </p:par>
                              <p:par>
                                <p:cTn id="13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31" dur="5000" spd="-100000" fill="hold"/>
                                        <p:tgtEl>
                                          <p:spTgt spid="7"/>
                                        </p:tgtEl>
                                        <p:attrNameLst>
                                          <p:attrName>ppt_x</p:attrName>
                                          <p:attrName>ppt_y</p:attrName>
                                        </p:attrNameLst>
                                      </p:cBhvr>
                                    </p:animMotion>
                                  </p:childTnLst>
                                </p:cTn>
                              </p:par>
                              <p:par>
                                <p:cTn id="13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33" dur="5000" fill="hold"/>
                                        <p:tgtEl>
                                          <p:spTgt spid="8"/>
                                        </p:tgtEl>
                                        <p:attrNameLst>
                                          <p:attrName>ppt_x</p:attrName>
                                          <p:attrName>ppt_y</p:attrName>
                                        </p:attrNameLst>
                                      </p:cBhvr>
                                    </p:animMotion>
                                  </p:childTnLst>
                                </p:cTn>
                              </p:par>
                              <p:par>
                                <p:cTn id="13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35" dur="5000" spd="-100000" fill="hold"/>
                                        <p:tgtEl>
                                          <p:spTgt spid="9"/>
                                        </p:tgtEl>
                                        <p:attrNameLst>
                                          <p:attrName>ppt_x</p:attrName>
                                          <p:attrName>ppt_y</p:attrName>
                                        </p:attrNameLst>
                                      </p:cBhvr>
                                    </p:animMotion>
                                  </p:childTnLst>
                                </p:cTn>
                              </p:par>
                              <p:par>
                                <p:cTn id="13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37" dur="5000" fill="hold"/>
                                        <p:tgtEl>
                                          <p:spTgt spid="10"/>
                                        </p:tgtEl>
                                        <p:attrNameLst>
                                          <p:attrName>ppt_x</p:attrName>
                                          <p:attrName>ppt_y</p:attrName>
                                        </p:attrNameLst>
                                      </p:cBhvr>
                                    </p:animMotion>
                                  </p:childTnLst>
                                </p:cTn>
                              </p:par>
                              <p:par>
                                <p:cTn id="13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39" dur="5000" spd="-100000" fill="hold"/>
                                        <p:tgtEl>
                                          <p:spTgt spid="11"/>
                                        </p:tgtEl>
                                        <p:attrNameLst>
                                          <p:attrName>ppt_x</p:attrName>
                                          <p:attrName>ppt_y</p:attrName>
                                        </p:attrNameLst>
                                      </p:cBhvr>
                                    </p:animMotion>
                                  </p:childTnLst>
                                </p:cTn>
                              </p:par>
                              <p:par>
                                <p:cTn id="14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1" dur="5000" fill="hold"/>
                                        <p:tgtEl>
                                          <p:spTgt spid="12"/>
                                        </p:tgtEl>
                                        <p:attrNameLst>
                                          <p:attrName>ppt_x</p:attrName>
                                          <p:attrName>ppt_y</p:attrName>
                                        </p:attrNameLst>
                                      </p:cBhvr>
                                    </p:animMotion>
                                  </p:childTnLst>
                                </p:cTn>
                              </p:par>
                              <p:par>
                                <p:cTn id="14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3" dur="5000" spd="-100000" fill="hold"/>
                                        <p:tgtEl>
                                          <p:spTgt spid="13"/>
                                        </p:tgtEl>
                                        <p:attrNameLst>
                                          <p:attrName>ppt_x</p:attrName>
                                          <p:attrName>ppt_y</p:attrName>
                                        </p:attrNameLst>
                                      </p:cBhvr>
                                    </p:animMotion>
                                  </p:childTnLst>
                                </p:cTn>
                              </p:par>
                              <p:par>
                                <p:cTn id="14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5" dur="5000" fill="hold"/>
                                        <p:tgtEl>
                                          <p:spTgt spid="14"/>
                                        </p:tgtEl>
                                        <p:attrNameLst>
                                          <p:attrName>ppt_x</p:attrName>
                                          <p:attrName>ppt_y</p:attrName>
                                        </p:attrNameLst>
                                      </p:cBhvr>
                                    </p:animMotion>
                                  </p:childTnLst>
                                </p:cTn>
                              </p:par>
                              <p:par>
                                <p:cTn id="14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7" dur="5000" spd="-100000" fill="hold"/>
                                        <p:tgtEl>
                                          <p:spTgt spid="15"/>
                                        </p:tgtEl>
                                        <p:attrNameLst>
                                          <p:attrName>ppt_x</p:attrName>
                                          <p:attrName>ppt_y</p:attrName>
                                        </p:attrNameLst>
                                      </p:cBhvr>
                                    </p:animMotion>
                                  </p:childTnLst>
                                </p:cTn>
                              </p:par>
                              <p:par>
                                <p:cTn id="14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9" dur="5000" fill="hold"/>
                                        <p:tgtEl>
                                          <p:spTgt spid="16"/>
                                        </p:tgtEl>
                                        <p:attrNameLst>
                                          <p:attrName>ppt_x</p:attrName>
                                          <p:attrName>ppt_y</p:attrName>
                                        </p:attrNameLst>
                                      </p:cBhvr>
                                    </p:animMotion>
                                  </p:childTnLst>
                                </p:cTn>
                              </p:par>
                              <p:par>
                                <p:cTn id="15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1" dur="5000" spd="-100000" fill="hold"/>
                                        <p:tgtEl>
                                          <p:spTgt spid="17"/>
                                        </p:tgtEl>
                                        <p:attrNameLst>
                                          <p:attrName>ppt_x</p:attrName>
                                          <p:attrName>ppt_y</p:attrName>
                                        </p:attrNameLst>
                                      </p:cBhvr>
                                    </p:animMotion>
                                  </p:childTnLst>
                                </p:cTn>
                              </p:par>
                              <p:par>
                                <p:cTn id="152" presetID="42" presetClass="entr" presetSubtype="0"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fade">
                                      <p:cBhvr>
                                        <p:cTn id="154" dur="5000"/>
                                        <p:tgtEl>
                                          <p:spTgt spid="4"/>
                                        </p:tgtEl>
                                      </p:cBhvr>
                                    </p:animEffect>
                                    <p:anim calcmode="lin" valueType="num">
                                      <p:cBhvr>
                                        <p:cTn id="155" dur="5000" fill="hold"/>
                                        <p:tgtEl>
                                          <p:spTgt spid="4"/>
                                        </p:tgtEl>
                                        <p:attrNameLst>
                                          <p:attrName>ppt_x</p:attrName>
                                        </p:attrNameLst>
                                      </p:cBhvr>
                                      <p:tavLst>
                                        <p:tav tm="0">
                                          <p:val>
                                            <p:strVal val="#ppt_x"/>
                                          </p:val>
                                        </p:tav>
                                        <p:tav tm="100000">
                                          <p:val>
                                            <p:strVal val="#ppt_x"/>
                                          </p:val>
                                        </p:tav>
                                      </p:tavLst>
                                    </p:anim>
                                    <p:anim calcmode="lin" valueType="num">
                                      <p:cBhvr>
                                        <p:cTn id="156" dur="5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C2814"/>
          </a:solidFill>
        </p:spPr>
        <p:txBody>
          <a:bodyPr/>
          <a:lstStyle/>
          <a:p>
            <a:endParaRPr lang="es-ES" dirty="0"/>
          </a:p>
        </p:txBody>
      </p:sp>
      <p:pic>
        <p:nvPicPr>
          <p:cNvPr id="4" name="3 Imagen" descr="0(23).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Anillo"/>
          <p:cNvSpPr/>
          <p:nvPr/>
        </p:nvSpPr>
        <p:spPr>
          <a:xfrm>
            <a:off x="1142976" y="0"/>
            <a:ext cx="6858048" cy="6858000"/>
          </a:xfrm>
          <a:prstGeom prst="donut">
            <a:avLst>
              <a:gd name="adj" fmla="val 658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85918" y="785794"/>
            <a:ext cx="5357850" cy="5357850"/>
          </a:xfrm>
          <a:prstGeom prst="donut">
            <a:avLst>
              <a:gd name="adj" fmla="val 6588"/>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428860" y="1643050"/>
            <a:ext cx="4071966" cy="3867176"/>
          </a:xfrm>
          <a:prstGeom prst="donut">
            <a:avLst>
              <a:gd name="adj" fmla="val 796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000364" y="2214554"/>
            <a:ext cx="2938482" cy="2847996"/>
          </a:xfrm>
          <a:prstGeom prst="donut">
            <a:avLst>
              <a:gd name="adj" fmla="val 10906"/>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571868" y="2786058"/>
            <a:ext cx="1804998" cy="1776426"/>
          </a:xfrm>
          <a:prstGeom prst="donut">
            <a:avLst>
              <a:gd name="adj" fmla="val 15322"/>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5" presetClass="exit" presetSubtype="0"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anim calcmode="lin" valueType="num">
                                      <p:cBhvr>
                                        <p:cTn id="11"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 dur="1" fill="hold">
                                          <p:stCondLst>
                                            <p:cond delay="2999"/>
                                          </p:stCondLst>
                                        </p:cTn>
                                        <p:tgtEl>
                                          <p:spTgt spid="5"/>
                                        </p:tgtEl>
                                        <p:attrNameLst>
                                          <p:attrName>style.visibility</p:attrName>
                                        </p:attrNameLst>
                                      </p:cBhvr>
                                      <p:to>
                                        <p:strVal val="hidden"/>
                                      </p:to>
                                    </p:set>
                                  </p:childTnLst>
                                </p:cTn>
                              </p:par>
                              <p:par>
                                <p:cTn id="14" presetID="15" presetClass="exit" presetSubtype="0" fill="hold" grpId="0" nodeType="withEffect">
                                  <p:stCondLst>
                                    <p:cond delay="0"/>
                                  </p:stCondLst>
                                  <p:childTnLst>
                                    <p:anim calcmode="lin" valueType="num">
                                      <p:cBhvr>
                                        <p:cTn id="15" dur="3000"/>
                                        <p:tgtEl>
                                          <p:spTgt spid="6"/>
                                        </p:tgtEl>
                                        <p:attrNameLst>
                                          <p:attrName>ppt_w</p:attrName>
                                        </p:attrNameLst>
                                      </p:cBhvr>
                                      <p:tavLst>
                                        <p:tav tm="0">
                                          <p:val>
                                            <p:strVal val="ppt_w"/>
                                          </p:val>
                                        </p:tav>
                                        <p:tav tm="100000">
                                          <p:val>
                                            <p:fltVal val="0"/>
                                          </p:val>
                                        </p:tav>
                                      </p:tavLst>
                                    </p:anim>
                                    <p:anim calcmode="lin" valueType="num">
                                      <p:cBhvr>
                                        <p:cTn id="16" dur="3000"/>
                                        <p:tgtEl>
                                          <p:spTgt spid="6"/>
                                        </p:tgtEl>
                                        <p:attrNameLst>
                                          <p:attrName>ppt_h</p:attrName>
                                        </p:attrNameLst>
                                      </p:cBhvr>
                                      <p:tavLst>
                                        <p:tav tm="0">
                                          <p:val>
                                            <p:strVal val="ppt_h"/>
                                          </p:val>
                                        </p:tav>
                                        <p:tav tm="100000">
                                          <p:val>
                                            <p:fltVal val="0"/>
                                          </p:val>
                                        </p:tav>
                                      </p:tavLst>
                                    </p:anim>
                                    <p:anim calcmode="lin" valueType="num">
                                      <p:cBhvr>
                                        <p:cTn id="17"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9" dur="1" fill="hold">
                                          <p:stCondLst>
                                            <p:cond delay="2999"/>
                                          </p:stCondLst>
                                        </p:cTn>
                                        <p:tgtEl>
                                          <p:spTgt spid="6"/>
                                        </p:tgtEl>
                                        <p:attrNameLst>
                                          <p:attrName>style.visibility</p:attrName>
                                        </p:attrNameLst>
                                      </p:cBhvr>
                                      <p:to>
                                        <p:strVal val="hidden"/>
                                      </p:to>
                                    </p:set>
                                  </p:childTnLst>
                                </p:cTn>
                              </p:par>
                              <p:par>
                                <p:cTn id="20" presetID="15" presetClass="exit" presetSubtype="0" fill="hold" grpId="0" nodeType="withEffect">
                                  <p:stCondLst>
                                    <p:cond delay="0"/>
                                  </p:stCondLst>
                                  <p:childTnLst>
                                    <p:anim calcmode="lin" valueType="num">
                                      <p:cBhvr>
                                        <p:cTn id="21" dur="3000"/>
                                        <p:tgtEl>
                                          <p:spTgt spid="7"/>
                                        </p:tgtEl>
                                        <p:attrNameLst>
                                          <p:attrName>ppt_w</p:attrName>
                                        </p:attrNameLst>
                                      </p:cBhvr>
                                      <p:tavLst>
                                        <p:tav tm="0">
                                          <p:val>
                                            <p:strVal val="ppt_w"/>
                                          </p:val>
                                        </p:tav>
                                        <p:tav tm="100000">
                                          <p:val>
                                            <p:fltVal val="0"/>
                                          </p:val>
                                        </p:tav>
                                      </p:tavLst>
                                    </p:anim>
                                    <p:anim calcmode="lin" valueType="num">
                                      <p:cBhvr>
                                        <p:cTn id="22" dur="3000"/>
                                        <p:tgtEl>
                                          <p:spTgt spid="7"/>
                                        </p:tgtEl>
                                        <p:attrNameLst>
                                          <p:attrName>ppt_h</p:attrName>
                                        </p:attrNameLst>
                                      </p:cBhvr>
                                      <p:tavLst>
                                        <p:tav tm="0">
                                          <p:val>
                                            <p:strVal val="ppt_h"/>
                                          </p:val>
                                        </p:tav>
                                        <p:tav tm="100000">
                                          <p:val>
                                            <p:fltVal val="0"/>
                                          </p:val>
                                        </p:tav>
                                      </p:tavLst>
                                    </p:anim>
                                    <p:anim calcmode="lin" valueType="num">
                                      <p:cBhvr>
                                        <p:cTn id="23"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4"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 dur="1" fill="hold">
                                          <p:stCondLst>
                                            <p:cond delay="2999"/>
                                          </p:stCondLst>
                                        </p:cTn>
                                        <p:tgtEl>
                                          <p:spTgt spid="7"/>
                                        </p:tgtEl>
                                        <p:attrNameLst>
                                          <p:attrName>style.visibility</p:attrName>
                                        </p:attrNameLst>
                                      </p:cBhvr>
                                      <p:to>
                                        <p:strVal val="hidden"/>
                                      </p:to>
                                    </p:set>
                                  </p:childTnLst>
                                </p:cTn>
                              </p:par>
                              <p:par>
                                <p:cTn id="26" presetID="15" presetClass="exit" presetSubtype="0" fill="hold" grpId="0" nodeType="withEffect">
                                  <p:stCondLst>
                                    <p:cond delay="0"/>
                                  </p:stCondLst>
                                  <p:childTnLst>
                                    <p:anim calcmode="lin" valueType="num">
                                      <p:cBhvr>
                                        <p:cTn id="27" dur="3000"/>
                                        <p:tgtEl>
                                          <p:spTgt spid="8"/>
                                        </p:tgtEl>
                                        <p:attrNameLst>
                                          <p:attrName>ppt_w</p:attrName>
                                        </p:attrNameLst>
                                      </p:cBhvr>
                                      <p:tavLst>
                                        <p:tav tm="0">
                                          <p:val>
                                            <p:strVal val="ppt_w"/>
                                          </p:val>
                                        </p:tav>
                                        <p:tav tm="100000">
                                          <p:val>
                                            <p:fltVal val="0"/>
                                          </p:val>
                                        </p:tav>
                                      </p:tavLst>
                                    </p:anim>
                                    <p:anim calcmode="lin" valueType="num">
                                      <p:cBhvr>
                                        <p:cTn id="28" dur="3000"/>
                                        <p:tgtEl>
                                          <p:spTgt spid="8"/>
                                        </p:tgtEl>
                                        <p:attrNameLst>
                                          <p:attrName>ppt_h</p:attrName>
                                        </p:attrNameLst>
                                      </p:cBhvr>
                                      <p:tavLst>
                                        <p:tav tm="0">
                                          <p:val>
                                            <p:strVal val="ppt_h"/>
                                          </p:val>
                                        </p:tav>
                                        <p:tav tm="100000">
                                          <p:val>
                                            <p:fltVal val="0"/>
                                          </p:val>
                                        </p:tav>
                                      </p:tavLst>
                                    </p:anim>
                                    <p:anim calcmode="lin" valueType="num">
                                      <p:cBhvr>
                                        <p:cTn id="29"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2999"/>
                                          </p:stCondLst>
                                        </p:cTn>
                                        <p:tgtEl>
                                          <p:spTgt spid="8"/>
                                        </p:tgtEl>
                                        <p:attrNameLst>
                                          <p:attrName>style.visibility</p:attrName>
                                        </p:attrNameLst>
                                      </p:cBhvr>
                                      <p:to>
                                        <p:strVal val="hidden"/>
                                      </p:to>
                                    </p:set>
                                  </p:childTnLst>
                                </p:cTn>
                              </p:par>
                              <p:par>
                                <p:cTn id="32" presetID="15" presetClass="exit" presetSubtype="0" fill="hold" grpId="0" nodeType="withEffect">
                                  <p:stCondLst>
                                    <p:cond delay="0"/>
                                  </p:stCondLst>
                                  <p:childTnLst>
                                    <p:anim calcmode="lin" valueType="num">
                                      <p:cBhvr>
                                        <p:cTn id="33" dur="3000"/>
                                        <p:tgtEl>
                                          <p:spTgt spid="9"/>
                                        </p:tgtEl>
                                        <p:attrNameLst>
                                          <p:attrName>ppt_w</p:attrName>
                                        </p:attrNameLst>
                                      </p:cBhvr>
                                      <p:tavLst>
                                        <p:tav tm="0">
                                          <p:val>
                                            <p:strVal val="ppt_w"/>
                                          </p:val>
                                        </p:tav>
                                        <p:tav tm="100000">
                                          <p:val>
                                            <p:fltVal val="0"/>
                                          </p:val>
                                        </p:tav>
                                      </p:tavLst>
                                    </p:anim>
                                    <p:anim calcmode="lin" valueType="num">
                                      <p:cBhvr>
                                        <p:cTn id="34" dur="3000"/>
                                        <p:tgtEl>
                                          <p:spTgt spid="9"/>
                                        </p:tgtEl>
                                        <p:attrNameLst>
                                          <p:attrName>ppt_h</p:attrName>
                                        </p:attrNameLst>
                                      </p:cBhvr>
                                      <p:tavLst>
                                        <p:tav tm="0">
                                          <p:val>
                                            <p:strVal val="ppt_h"/>
                                          </p:val>
                                        </p:tav>
                                        <p:tav tm="100000">
                                          <p:val>
                                            <p:fltVal val="0"/>
                                          </p:val>
                                        </p:tav>
                                      </p:tavLst>
                                    </p:anim>
                                    <p:anim calcmode="lin" valueType="num">
                                      <p:cBhvr>
                                        <p:cTn id="35"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6"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7" dur="1" fill="hold">
                                          <p:stCondLst>
                                            <p:cond delay="2999"/>
                                          </p:stCondLst>
                                        </p:cTn>
                                        <p:tgtEl>
                                          <p:spTgt spid="9"/>
                                        </p:tgtEl>
                                        <p:attrNameLst>
                                          <p:attrName>style.visibility</p:attrName>
                                        </p:attrNameLst>
                                      </p:cBhvr>
                                      <p:to>
                                        <p:strVal val="hidden"/>
                                      </p:to>
                                    </p:set>
                                  </p:childTnLst>
                                </p:cTn>
                              </p:par>
                              <p:par>
                                <p:cTn id="38" presetID="52"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Scale>
                                      <p:cBhvr>
                                        <p:cTn id="40" dur="8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8000" decel="50000" fill="hold">
                                          <p:stCondLst>
                                            <p:cond delay="0"/>
                                          </p:stCondLst>
                                        </p:cTn>
                                        <p:tgtEl>
                                          <p:spTgt spid="4"/>
                                        </p:tgtEl>
                                        <p:attrNameLst>
                                          <p:attrName>ppt_x</p:attrName>
                                          <p:attrName>ppt_y</p:attrName>
                                        </p:attrNameLst>
                                      </p:cBhvr>
                                    </p:animMotion>
                                    <p:animEffect transition="in" filter="fade">
                                      <p:cBhvr>
                                        <p:cTn id="42"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5).jpg"/>
          <p:cNvPicPr>
            <a:picLocks noChangeAspect="1"/>
          </p:cNvPicPr>
          <p:nvPr/>
        </p:nvPicPr>
        <p:blipFill>
          <a:blip r:embed="rId2"/>
          <a:stretch>
            <a:fillRect/>
          </a:stretch>
        </p:blipFill>
        <p:spPr>
          <a:xfrm>
            <a:off x="2000232" y="0"/>
            <a:ext cx="5143500" cy="6858000"/>
          </a:xfrm>
          <a:prstGeom prst="rect">
            <a:avLst/>
          </a:prstGeom>
        </p:spPr>
      </p:pic>
      <p:sp>
        <p:nvSpPr>
          <p:cNvPr id="6" name="5 Anillo"/>
          <p:cNvSpPr/>
          <p:nvPr/>
        </p:nvSpPr>
        <p:spPr>
          <a:xfrm>
            <a:off x="500034" y="0"/>
            <a:ext cx="928694" cy="1357298"/>
          </a:xfrm>
          <a:prstGeom prst="donut">
            <a:avLst>
              <a:gd name="adj" fmla="val 14541"/>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00034" y="50004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00034" y="1142984"/>
            <a:ext cx="928694" cy="1357298"/>
          </a:xfrm>
          <a:prstGeom prst="donut">
            <a:avLst>
              <a:gd name="adj" fmla="val 14541"/>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00034" y="1714488"/>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00034" y="2357430"/>
            <a:ext cx="928694" cy="1357298"/>
          </a:xfrm>
          <a:prstGeom prst="donut">
            <a:avLst>
              <a:gd name="adj" fmla="val 14541"/>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00034" y="300037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0034" y="3643314"/>
            <a:ext cx="928694" cy="1357298"/>
          </a:xfrm>
          <a:prstGeom prst="donut">
            <a:avLst>
              <a:gd name="adj" fmla="val 14541"/>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00034" y="4286256"/>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00034" y="4929198"/>
            <a:ext cx="928694" cy="1357298"/>
          </a:xfrm>
          <a:prstGeom prst="donut">
            <a:avLst>
              <a:gd name="adj" fmla="val 14541"/>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34" y="550070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643834" y="0"/>
            <a:ext cx="928694" cy="1357298"/>
          </a:xfrm>
          <a:prstGeom prst="donut">
            <a:avLst>
              <a:gd name="adj" fmla="val 14541"/>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643834" y="50004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643834" y="1142984"/>
            <a:ext cx="928694" cy="1357298"/>
          </a:xfrm>
          <a:prstGeom prst="donut">
            <a:avLst>
              <a:gd name="adj" fmla="val 14541"/>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643834" y="1714488"/>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643834" y="2357430"/>
            <a:ext cx="928694" cy="1357298"/>
          </a:xfrm>
          <a:prstGeom prst="donut">
            <a:avLst>
              <a:gd name="adj" fmla="val 14541"/>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643834" y="300037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643834" y="3643314"/>
            <a:ext cx="928694" cy="1357298"/>
          </a:xfrm>
          <a:prstGeom prst="donut">
            <a:avLst>
              <a:gd name="adj" fmla="val 14541"/>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643834" y="4286256"/>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643834" y="4929198"/>
            <a:ext cx="928694" cy="1357298"/>
          </a:xfrm>
          <a:prstGeom prst="donut">
            <a:avLst>
              <a:gd name="adj" fmla="val 14541"/>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643834" y="5500702"/>
            <a:ext cx="928694" cy="1357298"/>
          </a:xfrm>
          <a:prstGeom prst="donut">
            <a:avLst>
              <a:gd name="adj" fmla="val 1454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0"/>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1"/>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2"/>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3"/>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2" presetClass="entr" presetSubtype="2"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1+#ppt_w/2"/>
                                          </p:val>
                                        </p:tav>
                                        <p:tav tm="100000">
                                          <p:val>
                                            <p:strVal val="#ppt_x"/>
                                          </p:val>
                                        </p:tav>
                                      </p:tavLst>
                                    </p:anim>
                                    <p:anim calcmode="lin" valueType="num">
                                      <p:cBhvr additive="base">
                                        <p:cTn id="71" dur="30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3000" fill="hold"/>
                                        <p:tgtEl>
                                          <p:spTgt spid="17"/>
                                        </p:tgtEl>
                                        <p:attrNameLst>
                                          <p:attrName>ppt_x</p:attrName>
                                        </p:attrNameLst>
                                      </p:cBhvr>
                                      <p:tavLst>
                                        <p:tav tm="0">
                                          <p:val>
                                            <p:strVal val="1+#ppt_w/2"/>
                                          </p:val>
                                        </p:tav>
                                        <p:tav tm="100000">
                                          <p:val>
                                            <p:strVal val="#ppt_x"/>
                                          </p:val>
                                        </p:tav>
                                      </p:tavLst>
                                    </p:anim>
                                    <p:anim calcmode="lin" valueType="num">
                                      <p:cBhvr additive="base">
                                        <p:cTn id="75" dur="30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3000" fill="hold"/>
                                        <p:tgtEl>
                                          <p:spTgt spid="18"/>
                                        </p:tgtEl>
                                        <p:attrNameLst>
                                          <p:attrName>ppt_x</p:attrName>
                                        </p:attrNameLst>
                                      </p:cBhvr>
                                      <p:tavLst>
                                        <p:tav tm="0">
                                          <p:val>
                                            <p:strVal val="1+#ppt_w/2"/>
                                          </p:val>
                                        </p:tav>
                                        <p:tav tm="100000">
                                          <p:val>
                                            <p:strVal val="#ppt_x"/>
                                          </p:val>
                                        </p:tav>
                                      </p:tavLst>
                                    </p:anim>
                                    <p:anim calcmode="lin" valueType="num">
                                      <p:cBhvr additive="base">
                                        <p:cTn id="79" dur="3000" fill="hold"/>
                                        <p:tgtEl>
                                          <p:spTgt spid="18"/>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3000" fill="hold"/>
                                        <p:tgtEl>
                                          <p:spTgt spid="19"/>
                                        </p:tgtEl>
                                        <p:attrNameLst>
                                          <p:attrName>ppt_x</p:attrName>
                                        </p:attrNameLst>
                                      </p:cBhvr>
                                      <p:tavLst>
                                        <p:tav tm="0">
                                          <p:val>
                                            <p:strVal val="1+#ppt_w/2"/>
                                          </p:val>
                                        </p:tav>
                                        <p:tav tm="100000">
                                          <p:val>
                                            <p:strVal val="#ppt_x"/>
                                          </p:val>
                                        </p:tav>
                                      </p:tavLst>
                                    </p:anim>
                                    <p:anim calcmode="lin" valueType="num">
                                      <p:cBhvr additive="base">
                                        <p:cTn id="83" dur="3000" fill="hold"/>
                                        <p:tgtEl>
                                          <p:spTgt spid="19"/>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3000" fill="hold"/>
                                        <p:tgtEl>
                                          <p:spTgt spid="20"/>
                                        </p:tgtEl>
                                        <p:attrNameLst>
                                          <p:attrName>ppt_x</p:attrName>
                                        </p:attrNameLst>
                                      </p:cBhvr>
                                      <p:tavLst>
                                        <p:tav tm="0">
                                          <p:val>
                                            <p:strVal val="1+#ppt_w/2"/>
                                          </p:val>
                                        </p:tav>
                                        <p:tav tm="100000">
                                          <p:val>
                                            <p:strVal val="#ppt_x"/>
                                          </p:val>
                                        </p:tav>
                                      </p:tavLst>
                                    </p:anim>
                                    <p:anim calcmode="lin" valueType="num">
                                      <p:cBhvr additive="base">
                                        <p:cTn id="87" dur="3000" fill="hold"/>
                                        <p:tgtEl>
                                          <p:spTgt spid="20"/>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3000" fill="hold"/>
                                        <p:tgtEl>
                                          <p:spTgt spid="21"/>
                                        </p:tgtEl>
                                        <p:attrNameLst>
                                          <p:attrName>ppt_x</p:attrName>
                                        </p:attrNameLst>
                                      </p:cBhvr>
                                      <p:tavLst>
                                        <p:tav tm="0">
                                          <p:val>
                                            <p:strVal val="1+#ppt_w/2"/>
                                          </p:val>
                                        </p:tav>
                                        <p:tav tm="100000">
                                          <p:val>
                                            <p:strVal val="#ppt_x"/>
                                          </p:val>
                                        </p:tav>
                                      </p:tavLst>
                                    </p:anim>
                                    <p:anim calcmode="lin" valueType="num">
                                      <p:cBhvr additive="base">
                                        <p:cTn id="91" dur="3000" fill="hold"/>
                                        <p:tgtEl>
                                          <p:spTgt spid="21"/>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3000" fill="hold"/>
                                        <p:tgtEl>
                                          <p:spTgt spid="22"/>
                                        </p:tgtEl>
                                        <p:attrNameLst>
                                          <p:attrName>ppt_x</p:attrName>
                                        </p:attrNameLst>
                                      </p:cBhvr>
                                      <p:tavLst>
                                        <p:tav tm="0">
                                          <p:val>
                                            <p:strVal val="1+#ppt_w/2"/>
                                          </p:val>
                                        </p:tav>
                                        <p:tav tm="100000">
                                          <p:val>
                                            <p:strVal val="#ppt_x"/>
                                          </p:val>
                                        </p:tav>
                                      </p:tavLst>
                                    </p:anim>
                                    <p:anim calcmode="lin" valueType="num">
                                      <p:cBhvr additive="base">
                                        <p:cTn id="95" dur="3000" fill="hold"/>
                                        <p:tgtEl>
                                          <p:spTgt spid="2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0" fill="hold"/>
                                        <p:tgtEl>
                                          <p:spTgt spid="23"/>
                                        </p:tgtEl>
                                        <p:attrNameLst>
                                          <p:attrName>ppt_x</p:attrName>
                                        </p:attrNameLst>
                                      </p:cBhvr>
                                      <p:tavLst>
                                        <p:tav tm="0">
                                          <p:val>
                                            <p:strVal val="1+#ppt_w/2"/>
                                          </p:val>
                                        </p:tav>
                                        <p:tav tm="100000">
                                          <p:val>
                                            <p:strVal val="#ppt_x"/>
                                          </p:val>
                                        </p:tav>
                                      </p:tavLst>
                                    </p:anim>
                                    <p:anim calcmode="lin" valueType="num">
                                      <p:cBhvr additive="base">
                                        <p:cTn id="99" dur="3000" fill="hold"/>
                                        <p:tgtEl>
                                          <p:spTgt spid="23"/>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3000" fill="hold"/>
                                        <p:tgtEl>
                                          <p:spTgt spid="24"/>
                                        </p:tgtEl>
                                        <p:attrNameLst>
                                          <p:attrName>ppt_x</p:attrName>
                                        </p:attrNameLst>
                                      </p:cBhvr>
                                      <p:tavLst>
                                        <p:tav tm="0">
                                          <p:val>
                                            <p:strVal val="1+#ppt_w/2"/>
                                          </p:val>
                                        </p:tav>
                                        <p:tav tm="100000">
                                          <p:val>
                                            <p:strVal val="#ppt_x"/>
                                          </p:val>
                                        </p:tav>
                                      </p:tavLst>
                                    </p:anim>
                                    <p:anim calcmode="lin" valueType="num">
                                      <p:cBhvr additive="base">
                                        <p:cTn id="103" dur="3000" fill="hold"/>
                                        <p:tgtEl>
                                          <p:spTgt spid="2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3000" fill="hold"/>
                                        <p:tgtEl>
                                          <p:spTgt spid="25"/>
                                        </p:tgtEl>
                                        <p:attrNameLst>
                                          <p:attrName>ppt_x</p:attrName>
                                        </p:attrNameLst>
                                      </p:cBhvr>
                                      <p:tavLst>
                                        <p:tav tm="0">
                                          <p:val>
                                            <p:strVal val="1+#ppt_w/2"/>
                                          </p:val>
                                        </p:tav>
                                        <p:tav tm="100000">
                                          <p:val>
                                            <p:strVal val="#ppt_x"/>
                                          </p:val>
                                        </p:tav>
                                      </p:tavLst>
                                    </p:anim>
                                    <p:anim calcmode="lin" valueType="num">
                                      <p:cBhvr additive="base">
                                        <p:cTn id="107" dur="3000" fill="hold"/>
                                        <p:tgtEl>
                                          <p:spTgt spid="25"/>
                                        </p:tgtEl>
                                        <p:attrNameLst>
                                          <p:attrName>ppt_y</p:attrName>
                                        </p:attrNameLst>
                                      </p:cBhvr>
                                      <p:tavLst>
                                        <p:tav tm="0">
                                          <p:val>
                                            <p:strVal val="#ppt_y"/>
                                          </p:val>
                                        </p:tav>
                                        <p:tav tm="100000">
                                          <p:val>
                                            <p:strVal val="#ppt_y"/>
                                          </p:val>
                                        </p:tav>
                                      </p:tavLst>
                                    </p:anim>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8"/>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9"/>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0"/>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1"/>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5"/>
                                        </p:tgtEl>
                                        <p:attrNameLst>
                                          <p:attrName>r</p:attrName>
                                        </p:attrNameLst>
                                      </p:cBhvr>
                                    </p:animRot>
                                  </p:childTnLst>
                                </p:cTn>
                              </p:par>
                              <p:par>
                                <p:cTn id="128" presetID="42" presetClass="entr" presetSubtype="0"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fade">
                                      <p:cBhvr>
                                        <p:cTn id="130" dur="3000"/>
                                        <p:tgtEl>
                                          <p:spTgt spid="4"/>
                                        </p:tgtEl>
                                      </p:cBhvr>
                                    </p:animEffect>
                                    <p:anim calcmode="lin" valueType="num">
                                      <p:cBhvr>
                                        <p:cTn id="131" dur="3000" fill="hold"/>
                                        <p:tgtEl>
                                          <p:spTgt spid="4"/>
                                        </p:tgtEl>
                                        <p:attrNameLst>
                                          <p:attrName>ppt_x</p:attrName>
                                        </p:attrNameLst>
                                      </p:cBhvr>
                                      <p:tavLst>
                                        <p:tav tm="0">
                                          <p:val>
                                            <p:strVal val="#ppt_x"/>
                                          </p:val>
                                        </p:tav>
                                        <p:tav tm="100000">
                                          <p:val>
                                            <p:strVal val="#ppt_x"/>
                                          </p:val>
                                        </p:tav>
                                      </p:tavLst>
                                    </p:anim>
                                    <p:anim calcmode="lin" valueType="num">
                                      <p:cBhvr>
                                        <p:cTn id="13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1).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2285984" y="0"/>
            <a:ext cx="4572032" cy="6858000"/>
          </a:xfrm>
          <a:prstGeom prst="donut">
            <a:avLst>
              <a:gd name="adj" fmla="val 1798"/>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714612" y="0"/>
            <a:ext cx="3776690" cy="6858000"/>
          </a:xfrm>
          <a:prstGeom prst="donut">
            <a:avLst>
              <a:gd name="adj" fmla="val 2286"/>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71802" y="0"/>
            <a:ext cx="3133748" cy="6858000"/>
          </a:xfrm>
          <a:prstGeom prst="donut">
            <a:avLst>
              <a:gd name="adj" fmla="val 2962"/>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428992" y="0"/>
            <a:ext cx="2419368" cy="6858000"/>
          </a:xfrm>
          <a:prstGeom prst="donut">
            <a:avLst>
              <a:gd name="adj" fmla="val 3974"/>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86182" y="0"/>
            <a:ext cx="1714512" cy="6858000"/>
          </a:xfrm>
          <a:prstGeom prst="donut">
            <a:avLst>
              <a:gd name="adj" fmla="val 3974"/>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071934" y="0"/>
            <a:ext cx="1143008" cy="6858000"/>
          </a:xfrm>
          <a:prstGeom prst="donut">
            <a:avLst>
              <a:gd name="adj" fmla="val 6125"/>
            </a:avLst>
          </a:prstGeom>
          <a:solidFill>
            <a:schemeClr val="tx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xit" presetSubtype="10" fill="hold" grpId="0"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6000"/>
                                        <p:tgtEl>
                                          <p:spTgt spid="6"/>
                                        </p:tgtEl>
                                        <p:attrNameLst>
                                          <p:attrName>ppt_h</p:attrName>
                                        </p:attrNameLst>
                                      </p:cBhvr>
                                      <p:tavLst>
                                        <p:tav tm="0">
                                          <p:val>
                                            <p:strVal val="ppt_h"/>
                                          </p:val>
                                        </p:tav>
                                        <p:tav tm="100000">
                                          <p:val>
                                            <p:strVal val="ppt_h"/>
                                          </p:val>
                                        </p:tav>
                                      </p:tavLst>
                                    </p:anim>
                                    <p:anim calcmode="lin" valueType="num">
                                      <p:cBhvr>
                                        <p:cTn id="14" dur="6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5999"/>
                                          </p:stCondLst>
                                        </p:cTn>
                                        <p:tgtEl>
                                          <p:spTgt spid="6"/>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7000"/>
                                        <p:tgtEl>
                                          <p:spTgt spid="7"/>
                                        </p:tgtEl>
                                        <p:attrNameLst>
                                          <p:attrName>ppt_h</p:attrName>
                                        </p:attrNameLst>
                                      </p:cBhvr>
                                      <p:tavLst>
                                        <p:tav tm="0">
                                          <p:val>
                                            <p:strVal val="ppt_h"/>
                                          </p:val>
                                        </p:tav>
                                        <p:tav tm="100000">
                                          <p:val>
                                            <p:strVal val="ppt_h"/>
                                          </p:val>
                                        </p:tav>
                                      </p:tavLst>
                                    </p:anim>
                                    <p:anim calcmode="lin" valueType="num">
                                      <p:cBhvr>
                                        <p:cTn id="18" dur="7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6999"/>
                                          </p:stCondLst>
                                        </p:cTn>
                                        <p:tgtEl>
                                          <p:spTgt spid="7"/>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8000"/>
                                        <p:tgtEl>
                                          <p:spTgt spid="8"/>
                                        </p:tgtEl>
                                        <p:attrNameLst>
                                          <p:attrName>ppt_h</p:attrName>
                                        </p:attrNameLst>
                                      </p:cBhvr>
                                      <p:tavLst>
                                        <p:tav tm="0">
                                          <p:val>
                                            <p:strVal val="ppt_h"/>
                                          </p:val>
                                        </p:tav>
                                        <p:tav tm="100000">
                                          <p:val>
                                            <p:strVal val="ppt_h"/>
                                          </p:val>
                                        </p:tav>
                                      </p:tavLst>
                                    </p:anim>
                                    <p:anim calcmode="lin" valueType="num">
                                      <p:cBhvr>
                                        <p:cTn id="22" dur="8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7999"/>
                                          </p:stCondLst>
                                        </p:cTn>
                                        <p:tgtEl>
                                          <p:spTgt spid="8"/>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9000"/>
                                        <p:tgtEl>
                                          <p:spTgt spid="9"/>
                                        </p:tgtEl>
                                        <p:attrNameLst>
                                          <p:attrName>ppt_h</p:attrName>
                                        </p:attrNameLst>
                                      </p:cBhvr>
                                      <p:tavLst>
                                        <p:tav tm="0">
                                          <p:val>
                                            <p:strVal val="ppt_h"/>
                                          </p:val>
                                        </p:tav>
                                        <p:tav tm="100000">
                                          <p:val>
                                            <p:strVal val="ppt_h"/>
                                          </p:val>
                                        </p:tav>
                                      </p:tavLst>
                                    </p:anim>
                                    <p:anim calcmode="lin" valueType="num">
                                      <p:cBhvr>
                                        <p:cTn id="26" dur="9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8999"/>
                                          </p:stCondLst>
                                        </p:cTn>
                                        <p:tgtEl>
                                          <p:spTgt spid="9"/>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10000"/>
                                        <p:tgtEl>
                                          <p:spTgt spid="10"/>
                                        </p:tgtEl>
                                        <p:attrNameLst>
                                          <p:attrName>ppt_h</p:attrName>
                                        </p:attrNameLst>
                                      </p:cBhvr>
                                      <p:tavLst>
                                        <p:tav tm="0">
                                          <p:val>
                                            <p:strVal val="ppt_h"/>
                                          </p:val>
                                        </p:tav>
                                        <p:tav tm="100000">
                                          <p:val>
                                            <p:strVal val="ppt_h"/>
                                          </p:val>
                                        </p:tav>
                                      </p:tavLst>
                                    </p:anim>
                                    <p:anim calcmode="lin" valueType="num">
                                      <p:cBhvr>
                                        <p:cTn id="30" dur="10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9999"/>
                                          </p:stCondLst>
                                        </p:cTn>
                                        <p:tgtEl>
                                          <p:spTgt spid="10"/>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8000" fill="hold"/>
                                        <p:tgtEl>
                                          <p:spTgt spid="4"/>
                                        </p:tgtEl>
                                        <p:attrNameLst>
                                          <p:attrName>ppt_w</p:attrName>
                                        </p:attrNameLst>
                                      </p:cBhvr>
                                      <p:tavLst>
                                        <p:tav tm="0">
                                          <p:val>
                                            <p:strVal val="4/3*#ppt_w"/>
                                          </p:val>
                                        </p:tav>
                                        <p:tav tm="100000">
                                          <p:val>
                                            <p:strVal val="#ppt_w"/>
                                          </p:val>
                                        </p:tav>
                                      </p:tavLst>
                                    </p:anim>
                                    <p:anim calcmode="lin" valueType="num">
                                      <p:cBhvr>
                                        <p:cTn id="35" dur="8000" fill="hold"/>
                                        <p:tgtEl>
                                          <p:spTgt spid="4"/>
                                        </p:tgtEl>
                                        <p:attrNameLst>
                                          <p:attrName>ppt_h</p:attrName>
                                        </p:attrNameLst>
                                      </p:cBhvr>
                                      <p:tavLst>
                                        <p:tav tm="0">
                                          <p:val>
                                            <p:strVal val="4/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6).jpg"/>
          <p:cNvPicPr>
            <a:picLocks noChangeAspect="1"/>
          </p:cNvPicPr>
          <p:nvPr/>
        </p:nvPicPr>
        <p:blipFill>
          <a:blip r:embed="rId2"/>
          <a:stretch>
            <a:fillRect/>
          </a:stretch>
        </p:blipFill>
        <p:spPr>
          <a:xfrm>
            <a:off x="2264792" y="0"/>
            <a:ext cx="4614416" cy="6858000"/>
          </a:xfrm>
          <a:prstGeom prst="rect">
            <a:avLst/>
          </a:prstGeom>
        </p:spPr>
      </p:pic>
      <p:sp>
        <p:nvSpPr>
          <p:cNvPr id="6" name="5 Luna"/>
          <p:cNvSpPr/>
          <p:nvPr/>
        </p:nvSpPr>
        <p:spPr>
          <a:xfrm rot="5400000">
            <a:off x="327807" y="-11352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27807" y="24364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27807" y="60083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27807" y="957998"/>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27807" y="131521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27807" y="167240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27807" y="2029568"/>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5400000">
            <a:off x="327807" y="2386827"/>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5400000">
            <a:off x="327807" y="2743994"/>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27807" y="3101184"/>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5400000">
            <a:off x="327807" y="345835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5400000">
            <a:off x="327807" y="3815564"/>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5400000">
            <a:off x="327807" y="4172754"/>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5400000">
            <a:off x="327807" y="452992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5400000">
            <a:off x="327807" y="4815719"/>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5400000">
            <a:off x="327807" y="517288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5400000">
            <a:off x="327807" y="553007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5400000">
            <a:off x="327807" y="588724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5400000">
            <a:off x="327807" y="624445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5400000">
            <a:off x="7971673" y="-113524"/>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5400000">
            <a:off x="7971673" y="24364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5400000">
            <a:off x="7971673" y="60083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5400000">
            <a:off x="7971673" y="958000"/>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5400000">
            <a:off x="7971673" y="131521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5400000">
            <a:off x="7971673" y="167240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5400000">
            <a:off x="7971673" y="2029570"/>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5400000">
            <a:off x="7971673" y="2386829"/>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5400000">
            <a:off x="7971673" y="274399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5400000">
            <a:off x="7971673" y="310118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5400000">
            <a:off x="7971673" y="345835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rot="5400000">
            <a:off x="7971673" y="381556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5400000">
            <a:off x="7971673" y="4172756"/>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5400000">
            <a:off x="7971673" y="4529923"/>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rot="5400000">
            <a:off x="7971673" y="4815721"/>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rot="5400000">
            <a:off x="7971673" y="5172888"/>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5400000">
            <a:off x="7971673" y="5530078"/>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rot="5400000">
            <a:off x="7971673" y="5887245"/>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rot="5400000">
            <a:off x="7971673" y="6244458"/>
            <a:ext cx="857232" cy="1084283"/>
          </a:xfrm>
          <a:prstGeom prst="moon">
            <a:avLst>
              <a:gd name="adj" fmla="val 24036"/>
            </a:avLst>
          </a:prstGeom>
          <a:gradFill flip="none" rotWithShape="1">
            <a:gsLst>
              <a:gs pos="51000">
                <a:srgbClr val="3C2814"/>
              </a:gs>
              <a:gs pos="50000">
                <a:schemeClr val="tx2">
                  <a:lumMod val="90000"/>
                  <a:shade val="67500"/>
                  <a:satMod val="115000"/>
                </a:schemeClr>
              </a:gs>
              <a:gs pos="100000">
                <a:schemeClr val="tx2">
                  <a:lumMod val="9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5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5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5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5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5000"/>
                                        <p:tgtEl>
                                          <p:spTgt spid="11"/>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5000"/>
                                        <p:tgtEl>
                                          <p:spTgt spid="12"/>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5000"/>
                                        <p:tgtEl>
                                          <p:spTgt spid="13"/>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vertical)">
                                      <p:cBhvr>
                                        <p:cTn id="34" dur="5000"/>
                                        <p:tgtEl>
                                          <p:spTgt spid="14"/>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vertical)">
                                      <p:cBhvr>
                                        <p:cTn id="37" dur="5000"/>
                                        <p:tgtEl>
                                          <p:spTgt spid="15"/>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5000"/>
                                        <p:tgtEl>
                                          <p:spTgt spid="16"/>
                                        </p:tgtEl>
                                      </p:cBhvr>
                                    </p:animEffect>
                                  </p:childTnLst>
                                </p:cTn>
                              </p:par>
                              <p:par>
                                <p:cTn id="41" presetID="3" presetClass="entr" presetSubtype="5"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vertical)">
                                      <p:cBhvr>
                                        <p:cTn id="43" dur="5000"/>
                                        <p:tgtEl>
                                          <p:spTgt spid="17"/>
                                        </p:tgtEl>
                                      </p:cBhvr>
                                    </p:animEffect>
                                  </p:childTnLst>
                                </p:cTn>
                              </p:par>
                              <p:par>
                                <p:cTn id="44" presetID="3" presetClass="entr" presetSubtype="5"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vertical)">
                                      <p:cBhvr>
                                        <p:cTn id="46" dur="5000"/>
                                        <p:tgtEl>
                                          <p:spTgt spid="18"/>
                                        </p:tgtEl>
                                      </p:cBhvr>
                                    </p:animEffect>
                                  </p:childTnLst>
                                </p:cTn>
                              </p:par>
                              <p:par>
                                <p:cTn id="47" presetID="3" presetClass="entr" presetSubtype="5"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5000"/>
                                        <p:tgtEl>
                                          <p:spTgt spid="19"/>
                                        </p:tgtEl>
                                      </p:cBhvr>
                                    </p:animEffect>
                                  </p:childTnLst>
                                </p:cTn>
                              </p:par>
                              <p:par>
                                <p:cTn id="50" presetID="3" presetClass="entr" presetSubtype="5"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vertical)">
                                      <p:cBhvr>
                                        <p:cTn id="52" dur="5000"/>
                                        <p:tgtEl>
                                          <p:spTgt spid="20"/>
                                        </p:tgtEl>
                                      </p:cBhvr>
                                    </p:animEffect>
                                  </p:childTnLst>
                                </p:cTn>
                              </p:par>
                              <p:par>
                                <p:cTn id="53" presetID="3" presetClass="entr" presetSubtype="5"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vertical)">
                                      <p:cBhvr>
                                        <p:cTn id="55" dur="5000"/>
                                        <p:tgtEl>
                                          <p:spTgt spid="21"/>
                                        </p:tgtEl>
                                      </p:cBhvr>
                                    </p:animEffect>
                                  </p:childTnLst>
                                </p:cTn>
                              </p:par>
                              <p:par>
                                <p:cTn id="56" presetID="3" presetClass="entr" presetSubtype="5"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linds(vertical)">
                                      <p:cBhvr>
                                        <p:cTn id="58" dur="5000"/>
                                        <p:tgtEl>
                                          <p:spTgt spid="22"/>
                                        </p:tgtEl>
                                      </p:cBhvr>
                                    </p:animEffect>
                                  </p:childTnLst>
                                </p:cTn>
                              </p:par>
                              <p:par>
                                <p:cTn id="59" presetID="3" presetClass="entr" presetSubtype="5"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blinds(vertical)">
                                      <p:cBhvr>
                                        <p:cTn id="61" dur="5000"/>
                                        <p:tgtEl>
                                          <p:spTgt spid="23"/>
                                        </p:tgtEl>
                                      </p:cBhvr>
                                    </p:animEffect>
                                  </p:childTnLst>
                                </p:cTn>
                              </p:par>
                              <p:par>
                                <p:cTn id="62" presetID="3" presetClass="entr" presetSubtype="5"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blinds(vertical)">
                                      <p:cBhvr>
                                        <p:cTn id="64" dur="5000"/>
                                        <p:tgtEl>
                                          <p:spTgt spid="24"/>
                                        </p:tgtEl>
                                      </p:cBhvr>
                                    </p:animEffect>
                                  </p:childTnLst>
                                </p:cTn>
                              </p:par>
                              <p:par>
                                <p:cTn id="65" presetID="3" presetClass="entr" presetSubtype="5"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blinds(vertical)">
                                      <p:cBhvr>
                                        <p:cTn id="67" dur="5000"/>
                                        <p:tgtEl>
                                          <p:spTgt spid="25"/>
                                        </p:tgtEl>
                                      </p:cBhvr>
                                    </p:animEffect>
                                  </p:childTnLst>
                                </p:cTn>
                              </p:par>
                              <p:par>
                                <p:cTn id="68" presetID="3" presetClass="entr" presetSubtype="5"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blinds(vertical)">
                                      <p:cBhvr>
                                        <p:cTn id="70" dur="5000"/>
                                        <p:tgtEl>
                                          <p:spTgt spid="26"/>
                                        </p:tgtEl>
                                      </p:cBhvr>
                                    </p:animEffect>
                                  </p:childTnLst>
                                </p:cTn>
                              </p:par>
                              <p:par>
                                <p:cTn id="71" presetID="3" presetClass="entr" presetSubtype="5"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blinds(vertical)">
                                      <p:cBhvr>
                                        <p:cTn id="73" dur="5000"/>
                                        <p:tgtEl>
                                          <p:spTgt spid="27"/>
                                        </p:tgtEl>
                                      </p:cBhvr>
                                    </p:animEffect>
                                  </p:childTnLst>
                                </p:cTn>
                              </p:par>
                              <p:par>
                                <p:cTn id="74" presetID="3" presetClass="entr" presetSubtype="5" fill="hold" grpId="0"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blinds(vertical)">
                                      <p:cBhvr>
                                        <p:cTn id="76" dur="5000"/>
                                        <p:tgtEl>
                                          <p:spTgt spid="28"/>
                                        </p:tgtEl>
                                      </p:cBhvr>
                                    </p:animEffect>
                                  </p:childTnLst>
                                </p:cTn>
                              </p:par>
                              <p:par>
                                <p:cTn id="77" presetID="3" presetClass="entr" presetSubtype="5" fill="hold" grpId="0"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blinds(vertical)">
                                      <p:cBhvr>
                                        <p:cTn id="79" dur="5000"/>
                                        <p:tgtEl>
                                          <p:spTgt spid="29"/>
                                        </p:tgtEl>
                                      </p:cBhvr>
                                    </p:animEffect>
                                  </p:childTnLst>
                                </p:cTn>
                              </p:par>
                              <p:par>
                                <p:cTn id="80" presetID="3" presetClass="entr" presetSubtype="5" fill="hold" grpId="0" nodeType="with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blinds(vertical)">
                                      <p:cBhvr>
                                        <p:cTn id="82" dur="5000"/>
                                        <p:tgtEl>
                                          <p:spTgt spid="30"/>
                                        </p:tgtEl>
                                      </p:cBhvr>
                                    </p:animEffect>
                                  </p:childTnLst>
                                </p:cTn>
                              </p:par>
                              <p:par>
                                <p:cTn id="83" presetID="3" presetClass="entr" presetSubtype="5"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blinds(vertical)">
                                      <p:cBhvr>
                                        <p:cTn id="85" dur="5000"/>
                                        <p:tgtEl>
                                          <p:spTgt spid="31"/>
                                        </p:tgtEl>
                                      </p:cBhvr>
                                    </p:animEffect>
                                  </p:childTnLst>
                                </p:cTn>
                              </p:par>
                              <p:par>
                                <p:cTn id="86" presetID="3" presetClass="entr" presetSubtype="5" fill="hold" grpId="0"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blinds(vertical)">
                                      <p:cBhvr>
                                        <p:cTn id="88" dur="5000"/>
                                        <p:tgtEl>
                                          <p:spTgt spid="32"/>
                                        </p:tgtEl>
                                      </p:cBhvr>
                                    </p:animEffect>
                                  </p:childTnLst>
                                </p:cTn>
                              </p:par>
                              <p:par>
                                <p:cTn id="89" presetID="3" presetClass="entr" presetSubtype="5"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blinds(vertical)">
                                      <p:cBhvr>
                                        <p:cTn id="91" dur="5000"/>
                                        <p:tgtEl>
                                          <p:spTgt spid="33"/>
                                        </p:tgtEl>
                                      </p:cBhvr>
                                    </p:animEffect>
                                  </p:childTnLst>
                                </p:cTn>
                              </p:par>
                              <p:par>
                                <p:cTn id="92" presetID="3" presetClass="entr" presetSubtype="5"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blinds(vertical)">
                                      <p:cBhvr>
                                        <p:cTn id="94" dur="5000"/>
                                        <p:tgtEl>
                                          <p:spTgt spid="34"/>
                                        </p:tgtEl>
                                      </p:cBhvr>
                                    </p:animEffect>
                                  </p:childTnLst>
                                </p:cTn>
                              </p:par>
                              <p:par>
                                <p:cTn id="95" presetID="3" presetClass="entr" presetSubtype="5"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blinds(vertical)">
                                      <p:cBhvr>
                                        <p:cTn id="97" dur="5000"/>
                                        <p:tgtEl>
                                          <p:spTgt spid="35"/>
                                        </p:tgtEl>
                                      </p:cBhvr>
                                    </p:animEffect>
                                  </p:childTnLst>
                                </p:cTn>
                              </p:par>
                              <p:par>
                                <p:cTn id="98" presetID="3" presetClass="entr" presetSubtype="5"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blinds(vertical)">
                                      <p:cBhvr>
                                        <p:cTn id="100" dur="5000"/>
                                        <p:tgtEl>
                                          <p:spTgt spid="36"/>
                                        </p:tgtEl>
                                      </p:cBhvr>
                                    </p:animEffect>
                                  </p:childTnLst>
                                </p:cTn>
                              </p:par>
                              <p:par>
                                <p:cTn id="101" presetID="3" presetClass="entr" presetSubtype="5"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blinds(vertical)">
                                      <p:cBhvr>
                                        <p:cTn id="103" dur="5000"/>
                                        <p:tgtEl>
                                          <p:spTgt spid="37"/>
                                        </p:tgtEl>
                                      </p:cBhvr>
                                    </p:animEffect>
                                  </p:childTnLst>
                                </p:cTn>
                              </p:par>
                              <p:par>
                                <p:cTn id="104" presetID="3" presetClass="entr" presetSubtype="5" fill="hold" grpId="0" nodeType="with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blinds(vertical)">
                                      <p:cBhvr>
                                        <p:cTn id="106" dur="5000"/>
                                        <p:tgtEl>
                                          <p:spTgt spid="38"/>
                                        </p:tgtEl>
                                      </p:cBhvr>
                                    </p:animEffect>
                                  </p:childTnLst>
                                </p:cTn>
                              </p:par>
                              <p:par>
                                <p:cTn id="107" presetID="3" presetClass="entr" presetSubtype="5" fill="hold" grpId="0" nodeType="with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blinds(vertical)">
                                      <p:cBhvr>
                                        <p:cTn id="109" dur="5000"/>
                                        <p:tgtEl>
                                          <p:spTgt spid="39"/>
                                        </p:tgtEl>
                                      </p:cBhvr>
                                    </p:animEffect>
                                  </p:childTnLst>
                                </p:cTn>
                              </p:par>
                              <p:par>
                                <p:cTn id="110" presetID="3" presetClass="entr" presetSubtype="5" fill="hold" grpId="0" nodeType="with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blinds(vertical)">
                                      <p:cBhvr>
                                        <p:cTn id="112" dur="5000"/>
                                        <p:tgtEl>
                                          <p:spTgt spid="40"/>
                                        </p:tgtEl>
                                      </p:cBhvr>
                                    </p:animEffect>
                                  </p:childTnLst>
                                </p:cTn>
                              </p:par>
                              <p:par>
                                <p:cTn id="113" presetID="3" presetClass="entr" presetSubtype="5"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Effect transition="in" filter="blinds(vertical)">
                                      <p:cBhvr>
                                        <p:cTn id="115" dur="5000"/>
                                        <p:tgtEl>
                                          <p:spTgt spid="41"/>
                                        </p:tgtEl>
                                      </p:cBhvr>
                                    </p:animEffect>
                                  </p:childTnLst>
                                </p:cTn>
                              </p:par>
                              <p:par>
                                <p:cTn id="116" presetID="3" presetClass="entr" presetSubtype="5" fill="hold" grpId="0" nodeType="withEffect">
                                  <p:stCondLst>
                                    <p:cond delay="0"/>
                                  </p:stCondLst>
                                  <p:childTnLst>
                                    <p:set>
                                      <p:cBhvr>
                                        <p:cTn id="117" dur="1" fill="hold">
                                          <p:stCondLst>
                                            <p:cond delay="0"/>
                                          </p:stCondLst>
                                        </p:cTn>
                                        <p:tgtEl>
                                          <p:spTgt spid="42"/>
                                        </p:tgtEl>
                                        <p:attrNameLst>
                                          <p:attrName>style.visibility</p:attrName>
                                        </p:attrNameLst>
                                      </p:cBhvr>
                                      <p:to>
                                        <p:strVal val="visible"/>
                                      </p:to>
                                    </p:set>
                                    <p:animEffect transition="in" filter="blinds(vertical)">
                                      <p:cBhvr>
                                        <p:cTn id="118" dur="5000"/>
                                        <p:tgtEl>
                                          <p:spTgt spid="42"/>
                                        </p:tgtEl>
                                      </p:cBhvr>
                                    </p:animEffect>
                                  </p:childTnLst>
                                </p:cTn>
                              </p:par>
                              <p:par>
                                <p:cTn id="119" presetID="3" presetClass="entr" presetSubtype="5" fill="hold" grpId="0" nodeType="withEffect">
                                  <p:stCondLst>
                                    <p:cond delay="0"/>
                                  </p:stCondLst>
                                  <p:childTnLst>
                                    <p:set>
                                      <p:cBhvr>
                                        <p:cTn id="120" dur="1" fill="hold">
                                          <p:stCondLst>
                                            <p:cond delay="0"/>
                                          </p:stCondLst>
                                        </p:cTn>
                                        <p:tgtEl>
                                          <p:spTgt spid="43"/>
                                        </p:tgtEl>
                                        <p:attrNameLst>
                                          <p:attrName>style.visibility</p:attrName>
                                        </p:attrNameLst>
                                      </p:cBhvr>
                                      <p:to>
                                        <p:strVal val="visible"/>
                                      </p:to>
                                    </p:set>
                                    <p:animEffect transition="in" filter="blinds(vertical)">
                                      <p:cBhvr>
                                        <p:cTn id="121" dur="5000"/>
                                        <p:tgtEl>
                                          <p:spTgt spid="43"/>
                                        </p:tgtEl>
                                      </p:cBhvr>
                                    </p:animEffect>
                                  </p:childTnLst>
                                </p:cTn>
                              </p:par>
                              <p:par>
                                <p:cTn id="122" presetID="2" presetClass="entr" presetSubtype="4" fill="hold" grpId="1" nodeType="withEffect">
                                  <p:stCondLst>
                                    <p:cond delay="0"/>
                                  </p:stCondLst>
                                  <p:childTnLst>
                                    <p:set>
                                      <p:cBhvr>
                                        <p:cTn id="123" dur="1" fill="hold">
                                          <p:stCondLst>
                                            <p:cond delay="0"/>
                                          </p:stCondLst>
                                        </p:cTn>
                                        <p:tgtEl>
                                          <p:spTgt spid="25"/>
                                        </p:tgtEl>
                                        <p:attrNameLst>
                                          <p:attrName>style.visibility</p:attrName>
                                        </p:attrNameLst>
                                      </p:cBhvr>
                                      <p:to>
                                        <p:strVal val="visible"/>
                                      </p:to>
                                    </p:set>
                                    <p:anim calcmode="lin" valueType="num">
                                      <p:cBhvr additive="base">
                                        <p:cTn id="124" dur="5000" fill="hold"/>
                                        <p:tgtEl>
                                          <p:spTgt spid="25"/>
                                        </p:tgtEl>
                                        <p:attrNameLst>
                                          <p:attrName>ppt_x</p:attrName>
                                        </p:attrNameLst>
                                      </p:cBhvr>
                                      <p:tavLst>
                                        <p:tav tm="0">
                                          <p:val>
                                            <p:strVal val="#ppt_x"/>
                                          </p:val>
                                        </p:tav>
                                        <p:tav tm="100000">
                                          <p:val>
                                            <p:strVal val="#ppt_x"/>
                                          </p:val>
                                        </p:tav>
                                      </p:tavLst>
                                    </p:anim>
                                    <p:anim calcmode="lin" valueType="num">
                                      <p:cBhvr additive="base">
                                        <p:cTn id="125" dur="5000" fill="hold"/>
                                        <p:tgtEl>
                                          <p:spTgt spid="25"/>
                                        </p:tgtEl>
                                        <p:attrNameLst>
                                          <p:attrName>ppt_y</p:attrName>
                                        </p:attrNameLst>
                                      </p:cBhvr>
                                      <p:tavLst>
                                        <p:tav tm="0">
                                          <p:val>
                                            <p:strVal val="1+#ppt_h/2"/>
                                          </p:val>
                                        </p:tav>
                                        <p:tav tm="100000">
                                          <p:val>
                                            <p:strVal val="#ppt_y"/>
                                          </p:val>
                                        </p:tav>
                                      </p:tavLst>
                                    </p:anim>
                                  </p:childTnLst>
                                </p:cTn>
                              </p:par>
                              <p:par>
                                <p:cTn id="126" presetID="2" presetClass="entr" presetSubtype="4" fill="hold" grpId="1" nodeType="withEffect">
                                  <p:stCondLst>
                                    <p:cond delay="0"/>
                                  </p:stCondLst>
                                  <p:childTnLst>
                                    <p:set>
                                      <p:cBhvr>
                                        <p:cTn id="127" dur="1" fill="hold">
                                          <p:stCondLst>
                                            <p:cond delay="0"/>
                                          </p:stCondLst>
                                        </p:cTn>
                                        <p:tgtEl>
                                          <p:spTgt spid="26"/>
                                        </p:tgtEl>
                                        <p:attrNameLst>
                                          <p:attrName>style.visibility</p:attrName>
                                        </p:attrNameLst>
                                      </p:cBhvr>
                                      <p:to>
                                        <p:strVal val="visible"/>
                                      </p:to>
                                    </p:set>
                                    <p:anim calcmode="lin" valueType="num">
                                      <p:cBhvr additive="base">
                                        <p:cTn id="128" dur="5000" fill="hold"/>
                                        <p:tgtEl>
                                          <p:spTgt spid="26"/>
                                        </p:tgtEl>
                                        <p:attrNameLst>
                                          <p:attrName>ppt_x</p:attrName>
                                        </p:attrNameLst>
                                      </p:cBhvr>
                                      <p:tavLst>
                                        <p:tav tm="0">
                                          <p:val>
                                            <p:strVal val="#ppt_x"/>
                                          </p:val>
                                        </p:tav>
                                        <p:tav tm="100000">
                                          <p:val>
                                            <p:strVal val="#ppt_x"/>
                                          </p:val>
                                        </p:tav>
                                      </p:tavLst>
                                    </p:anim>
                                    <p:anim calcmode="lin" valueType="num">
                                      <p:cBhvr additive="base">
                                        <p:cTn id="129" dur="5000" fill="hold"/>
                                        <p:tgtEl>
                                          <p:spTgt spid="26"/>
                                        </p:tgtEl>
                                        <p:attrNameLst>
                                          <p:attrName>ppt_y</p:attrName>
                                        </p:attrNameLst>
                                      </p:cBhvr>
                                      <p:tavLst>
                                        <p:tav tm="0">
                                          <p:val>
                                            <p:strVal val="1+#ppt_h/2"/>
                                          </p:val>
                                        </p:tav>
                                        <p:tav tm="100000">
                                          <p:val>
                                            <p:strVal val="#ppt_y"/>
                                          </p:val>
                                        </p:tav>
                                      </p:tavLst>
                                    </p:anim>
                                  </p:childTnLst>
                                </p:cTn>
                              </p:par>
                              <p:par>
                                <p:cTn id="130" presetID="2" presetClass="entr" presetSubtype="4" fill="hold" grpId="1" nodeType="withEffect">
                                  <p:stCondLst>
                                    <p:cond delay="0"/>
                                  </p:stCondLst>
                                  <p:childTnLst>
                                    <p:set>
                                      <p:cBhvr>
                                        <p:cTn id="131" dur="1" fill="hold">
                                          <p:stCondLst>
                                            <p:cond delay="0"/>
                                          </p:stCondLst>
                                        </p:cTn>
                                        <p:tgtEl>
                                          <p:spTgt spid="27"/>
                                        </p:tgtEl>
                                        <p:attrNameLst>
                                          <p:attrName>style.visibility</p:attrName>
                                        </p:attrNameLst>
                                      </p:cBhvr>
                                      <p:to>
                                        <p:strVal val="visible"/>
                                      </p:to>
                                    </p:set>
                                    <p:anim calcmode="lin" valueType="num">
                                      <p:cBhvr additive="base">
                                        <p:cTn id="132" dur="5000" fill="hold"/>
                                        <p:tgtEl>
                                          <p:spTgt spid="27"/>
                                        </p:tgtEl>
                                        <p:attrNameLst>
                                          <p:attrName>ppt_x</p:attrName>
                                        </p:attrNameLst>
                                      </p:cBhvr>
                                      <p:tavLst>
                                        <p:tav tm="0">
                                          <p:val>
                                            <p:strVal val="#ppt_x"/>
                                          </p:val>
                                        </p:tav>
                                        <p:tav tm="100000">
                                          <p:val>
                                            <p:strVal val="#ppt_x"/>
                                          </p:val>
                                        </p:tav>
                                      </p:tavLst>
                                    </p:anim>
                                    <p:anim calcmode="lin" valueType="num">
                                      <p:cBhvr additive="base">
                                        <p:cTn id="133" dur="5000" fill="hold"/>
                                        <p:tgtEl>
                                          <p:spTgt spid="27"/>
                                        </p:tgtEl>
                                        <p:attrNameLst>
                                          <p:attrName>ppt_y</p:attrName>
                                        </p:attrNameLst>
                                      </p:cBhvr>
                                      <p:tavLst>
                                        <p:tav tm="0">
                                          <p:val>
                                            <p:strVal val="1+#ppt_h/2"/>
                                          </p:val>
                                        </p:tav>
                                        <p:tav tm="100000">
                                          <p:val>
                                            <p:strVal val="#ppt_y"/>
                                          </p:val>
                                        </p:tav>
                                      </p:tavLst>
                                    </p:anim>
                                  </p:childTnLst>
                                </p:cTn>
                              </p:par>
                              <p:par>
                                <p:cTn id="134" presetID="2" presetClass="entr" presetSubtype="4" fill="hold" grpId="1" nodeType="withEffect">
                                  <p:stCondLst>
                                    <p:cond delay="0"/>
                                  </p:stCondLst>
                                  <p:childTnLst>
                                    <p:set>
                                      <p:cBhvr>
                                        <p:cTn id="135" dur="1" fill="hold">
                                          <p:stCondLst>
                                            <p:cond delay="0"/>
                                          </p:stCondLst>
                                        </p:cTn>
                                        <p:tgtEl>
                                          <p:spTgt spid="28"/>
                                        </p:tgtEl>
                                        <p:attrNameLst>
                                          <p:attrName>style.visibility</p:attrName>
                                        </p:attrNameLst>
                                      </p:cBhvr>
                                      <p:to>
                                        <p:strVal val="visible"/>
                                      </p:to>
                                    </p:set>
                                    <p:anim calcmode="lin" valueType="num">
                                      <p:cBhvr additive="base">
                                        <p:cTn id="136" dur="5000" fill="hold"/>
                                        <p:tgtEl>
                                          <p:spTgt spid="28"/>
                                        </p:tgtEl>
                                        <p:attrNameLst>
                                          <p:attrName>ppt_x</p:attrName>
                                        </p:attrNameLst>
                                      </p:cBhvr>
                                      <p:tavLst>
                                        <p:tav tm="0">
                                          <p:val>
                                            <p:strVal val="#ppt_x"/>
                                          </p:val>
                                        </p:tav>
                                        <p:tav tm="100000">
                                          <p:val>
                                            <p:strVal val="#ppt_x"/>
                                          </p:val>
                                        </p:tav>
                                      </p:tavLst>
                                    </p:anim>
                                    <p:anim calcmode="lin" valueType="num">
                                      <p:cBhvr additive="base">
                                        <p:cTn id="137" dur="5000" fill="hold"/>
                                        <p:tgtEl>
                                          <p:spTgt spid="28"/>
                                        </p:tgtEl>
                                        <p:attrNameLst>
                                          <p:attrName>ppt_y</p:attrName>
                                        </p:attrNameLst>
                                      </p:cBhvr>
                                      <p:tavLst>
                                        <p:tav tm="0">
                                          <p:val>
                                            <p:strVal val="1+#ppt_h/2"/>
                                          </p:val>
                                        </p:tav>
                                        <p:tav tm="100000">
                                          <p:val>
                                            <p:strVal val="#ppt_y"/>
                                          </p:val>
                                        </p:tav>
                                      </p:tavLst>
                                    </p:anim>
                                  </p:childTnLst>
                                </p:cTn>
                              </p:par>
                              <p:par>
                                <p:cTn id="138" presetID="2" presetClass="entr" presetSubtype="4" fill="hold" grpId="1" nodeType="withEffect">
                                  <p:stCondLst>
                                    <p:cond delay="0"/>
                                  </p:stCondLst>
                                  <p:childTnLst>
                                    <p:set>
                                      <p:cBhvr>
                                        <p:cTn id="139" dur="1" fill="hold">
                                          <p:stCondLst>
                                            <p:cond delay="0"/>
                                          </p:stCondLst>
                                        </p:cTn>
                                        <p:tgtEl>
                                          <p:spTgt spid="29"/>
                                        </p:tgtEl>
                                        <p:attrNameLst>
                                          <p:attrName>style.visibility</p:attrName>
                                        </p:attrNameLst>
                                      </p:cBhvr>
                                      <p:to>
                                        <p:strVal val="visible"/>
                                      </p:to>
                                    </p:set>
                                    <p:anim calcmode="lin" valueType="num">
                                      <p:cBhvr additive="base">
                                        <p:cTn id="140" dur="5000" fill="hold"/>
                                        <p:tgtEl>
                                          <p:spTgt spid="29"/>
                                        </p:tgtEl>
                                        <p:attrNameLst>
                                          <p:attrName>ppt_x</p:attrName>
                                        </p:attrNameLst>
                                      </p:cBhvr>
                                      <p:tavLst>
                                        <p:tav tm="0">
                                          <p:val>
                                            <p:strVal val="#ppt_x"/>
                                          </p:val>
                                        </p:tav>
                                        <p:tav tm="100000">
                                          <p:val>
                                            <p:strVal val="#ppt_x"/>
                                          </p:val>
                                        </p:tav>
                                      </p:tavLst>
                                    </p:anim>
                                    <p:anim calcmode="lin" valueType="num">
                                      <p:cBhvr additive="base">
                                        <p:cTn id="141" dur="5000" fill="hold"/>
                                        <p:tgtEl>
                                          <p:spTgt spid="29"/>
                                        </p:tgtEl>
                                        <p:attrNameLst>
                                          <p:attrName>ppt_y</p:attrName>
                                        </p:attrNameLst>
                                      </p:cBhvr>
                                      <p:tavLst>
                                        <p:tav tm="0">
                                          <p:val>
                                            <p:strVal val="1+#ppt_h/2"/>
                                          </p:val>
                                        </p:tav>
                                        <p:tav tm="100000">
                                          <p:val>
                                            <p:strVal val="#ppt_y"/>
                                          </p:val>
                                        </p:tav>
                                      </p:tavLst>
                                    </p:anim>
                                  </p:childTnLst>
                                </p:cTn>
                              </p:par>
                              <p:par>
                                <p:cTn id="142" presetID="2" presetClass="entr" presetSubtype="4" fill="hold" grpId="1" nodeType="withEffect">
                                  <p:stCondLst>
                                    <p:cond delay="0"/>
                                  </p:stCondLst>
                                  <p:childTnLst>
                                    <p:set>
                                      <p:cBhvr>
                                        <p:cTn id="143" dur="1" fill="hold">
                                          <p:stCondLst>
                                            <p:cond delay="0"/>
                                          </p:stCondLst>
                                        </p:cTn>
                                        <p:tgtEl>
                                          <p:spTgt spid="30"/>
                                        </p:tgtEl>
                                        <p:attrNameLst>
                                          <p:attrName>style.visibility</p:attrName>
                                        </p:attrNameLst>
                                      </p:cBhvr>
                                      <p:to>
                                        <p:strVal val="visible"/>
                                      </p:to>
                                    </p:set>
                                    <p:anim calcmode="lin" valueType="num">
                                      <p:cBhvr additive="base">
                                        <p:cTn id="144" dur="5000" fill="hold"/>
                                        <p:tgtEl>
                                          <p:spTgt spid="30"/>
                                        </p:tgtEl>
                                        <p:attrNameLst>
                                          <p:attrName>ppt_x</p:attrName>
                                        </p:attrNameLst>
                                      </p:cBhvr>
                                      <p:tavLst>
                                        <p:tav tm="0">
                                          <p:val>
                                            <p:strVal val="#ppt_x"/>
                                          </p:val>
                                        </p:tav>
                                        <p:tav tm="100000">
                                          <p:val>
                                            <p:strVal val="#ppt_x"/>
                                          </p:val>
                                        </p:tav>
                                      </p:tavLst>
                                    </p:anim>
                                    <p:anim calcmode="lin" valueType="num">
                                      <p:cBhvr additive="base">
                                        <p:cTn id="145" dur="5000" fill="hold"/>
                                        <p:tgtEl>
                                          <p:spTgt spid="30"/>
                                        </p:tgtEl>
                                        <p:attrNameLst>
                                          <p:attrName>ppt_y</p:attrName>
                                        </p:attrNameLst>
                                      </p:cBhvr>
                                      <p:tavLst>
                                        <p:tav tm="0">
                                          <p:val>
                                            <p:strVal val="1+#ppt_h/2"/>
                                          </p:val>
                                        </p:tav>
                                        <p:tav tm="100000">
                                          <p:val>
                                            <p:strVal val="#ppt_y"/>
                                          </p:val>
                                        </p:tav>
                                      </p:tavLst>
                                    </p:anim>
                                  </p:childTnLst>
                                </p:cTn>
                              </p:par>
                              <p:par>
                                <p:cTn id="146" presetID="2" presetClass="entr" presetSubtype="4" fill="hold" grpId="1" nodeType="withEffect">
                                  <p:stCondLst>
                                    <p:cond delay="0"/>
                                  </p:stCondLst>
                                  <p:childTnLst>
                                    <p:set>
                                      <p:cBhvr>
                                        <p:cTn id="147" dur="1" fill="hold">
                                          <p:stCondLst>
                                            <p:cond delay="0"/>
                                          </p:stCondLst>
                                        </p:cTn>
                                        <p:tgtEl>
                                          <p:spTgt spid="31"/>
                                        </p:tgtEl>
                                        <p:attrNameLst>
                                          <p:attrName>style.visibility</p:attrName>
                                        </p:attrNameLst>
                                      </p:cBhvr>
                                      <p:to>
                                        <p:strVal val="visible"/>
                                      </p:to>
                                    </p:set>
                                    <p:anim calcmode="lin" valueType="num">
                                      <p:cBhvr additive="base">
                                        <p:cTn id="148" dur="5000" fill="hold"/>
                                        <p:tgtEl>
                                          <p:spTgt spid="31"/>
                                        </p:tgtEl>
                                        <p:attrNameLst>
                                          <p:attrName>ppt_x</p:attrName>
                                        </p:attrNameLst>
                                      </p:cBhvr>
                                      <p:tavLst>
                                        <p:tav tm="0">
                                          <p:val>
                                            <p:strVal val="#ppt_x"/>
                                          </p:val>
                                        </p:tav>
                                        <p:tav tm="100000">
                                          <p:val>
                                            <p:strVal val="#ppt_x"/>
                                          </p:val>
                                        </p:tav>
                                      </p:tavLst>
                                    </p:anim>
                                    <p:anim calcmode="lin" valueType="num">
                                      <p:cBhvr additive="base">
                                        <p:cTn id="149" dur="5000" fill="hold"/>
                                        <p:tgtEl>
                                          <p:spTgt spid="31"/>
                                        </p:tgtEl>
                                        <p:attrNameLst>
                                          <p:attrName>ppt_y</p:attrName>
                                        </p:attrNameLst>
                                      </p:cBhvr>
                                      <p:tavLst>
                                        <p:tav tm="0">
                                          <p:val>
                                            <p:strVal val="1+#ppt_h/2"/>
                                          </p:val>
                                        </p:tav>
                                        <p:tav tm="100000">
                                          <p:val>
                                            <p:strVal val="#ppt_y"/>
                                          </p:val>
                                        </p:tav>
                                      </p:tavLst>
                                    </p:anim>
                                  </p:childTnLst>
                                </p:cTn>
                              </p:par>
                              <p:par>
                                <p:cTn id="150" presetID="2" presetClass="entr" presetSubtype="4" fill="hold" grpId="1" nodeType="withEffect">
                                  <p:stCondLst>
                                    <p:cond delay="0"/>
                                  </p:stCondLst>
                                  <p:childTnLst>
                                    <p:set>
                                      <p:cBhvr>
                                        <p:cTn id="151" dur="1" fill="hold">
                                          <p:stCondLst>
                                            <p:cond delay="0"/>
                                          </p:stCondLst>
                                        </p:cTn>
                                        <p:tgtEl>
                                          <p:spTgt spid="32"/>
                                        </p:tgtEl>
                                        <p:attrNameLst>
                                          <p:attrName>style.visibility</p:attrName>
                                        </p:attrNameLst>
                                      </p:cBhvr>
                                      <p:to>
                                        <p:strVal val="visible"/>
                                      </p:to>
                                    </p:set>
                                    <p:anim calcmode="lin" valueType="num">
                                      <p:cBhvr additive="base">
                                        <p:cTn id="152" dur="5000" fill="hold"/>
                                        <p:tgtEl>
                                          <p:spTgt spid="32"/>
                                        </p:tgtEl>
                                        <p:attrNameLst>
                                          <p:attrName>ppt_x</p:attrName>
                                        </p:attrNameLst>
                                      </p:cBhvr>
                                      <p:tavLst>
                                        <p:tav tm="0">
                                          <p:val>
                                            <p:strVal val="#ppt_x"/>
                                          </p:val>
                                        </p:tav>
                                        <p:tav tm="100000">
                                          <p:val>
                                            <p:strVal val="#ppt_x"/>
                                          </p:val>
                                        </p:tav>
                                      </p:tavLst>
                                    </p:anim>
                                    <p:anim calcmode="lin" valueType="num">
                                      <p:cBhvr additive="base">
                                        <p:cTn id="153" dur="5000" fill="hold"/>
                                        <p:tgtEl>
                                          <p:spTgt spid="32"/>
                                        </p:tgtEl>
                                        <p:attrNameLst>
                                          <p:attrName>ppt_y</p:attrName>
                                        </p:attrNameLst>
                                      </p:cBhvr>
                                      <p:tavLst>
                                        <p:tav tm="0">
                                          <p:val>
                                            <p:strVal val="1+#ppt_h/2"/>
                                          </p:val>
                                        </p:tav>
                                        <p:tav tm="100000">
                                          <p:val>
                                            <p:strVal val="#ppt_y"/>
                                          </p:val>
                                        </p:tav>
                                      </p:tavLst>
                                    </p:anim>
                                  </p:childTnLst>
                                </p:cTn>
                              </p:par>
                              <p:par>
                                <p:cTn id="154" presetID="2" presetClass="entr" presetSubtype="4" fill="hold" grpId="1" nodeType="withEffect">
                                  <p:stCondLst>
                                    <p:cond delay="0"/>
                                  </p:stCondLst>
                                  <p:childTnLst>
                                    <p:set>
                                      <p:cBhvr>
                                        <p:cTn id="155" dur="1" fill="hold">
                                          <p:stCondLst>
                                            <p:cond delay="0"/>
                                          </p:stCondLst>
                                        </p:cTn>
                                        <p:tgtEl>
                                          <p:spTgt spid="33"/>
                                        </p:tgtEl>
                                        <p:attrNameLst>
                                          <p:attrName>style.visibility</p:attrName>
                                        </p:attrNameLst>
                                      </p:cBhvr>
                                      <p:to>
                                        <p:strVal val="visible"/>
                                      </p:to>
                                    </p:set>
                                    <p:anim calcmode="lin" valueType="num">
                                      <p:cBhvr additive="base">
                                        <p:cTn id="156" dur="5000" fill="hold"/>
                                        <p:tgtEl>
                                          <p:spTgt spid="33"/>
                                        </p:tgtEl>
                                        <p:attrNameLst>
                                          <p:attrName>ppt_x</p:attrName>
                                        </p:attrNameLst>
                                      </p:cBhvr>
                                      <p:tavLst>
                                        <p:tav tm="0">
                                          <p:val>
                                            <p:strVal val="#ppt_x"/>
                                          </p:val>
                                        </p:tav>
                                        <p:tav tm="100000">
                                          <p:val>
                                            <p:strVal val="#ppt_x"/>
                                          </p:val>
                                        </p:tav>
                                      </p:tavLst>
                                    </p:anim>
                                    <p:anim calcmode="lin" valueType="num">
                                      <p:cBhvr additive="base">
                                        <p:cTn id="157" dur="5000" fill="hold"/>
                                        <p:tgtEl>
                                          <p:spTgt spid="33"/>
                                        </p:tgtEl>
                                        <p:attrNameLst>
                                          <p:attrName>ppt_y</p:attrName>
                                        </p:attrNameLst>
                                      </p:cBhvr>
                                      <p:tavLst>
                                        <p:tav tm="0">
                                          <p:val>
                                            <p:strVal val="1+#ppt_h/2"/>
                                          </p:val>
                                        </p:tav>
                                        <p:tav tm="100000">
                                          <p:val>
                                            <p:strVal val="#ppt_y"/>
                                          </p:val>
                                        </p:tav>
                                      </p:tavLst>
                                    </p:anim>
                                  </p:childTnLst>
                                </p:cTn>
                              </p:par>
                              <p:par>
                                <p:cTn id="158" presetID="2" presetClass="entr" presetSubtype="4" fill="hold" grpId="1" nodeType="withEffect">
                                  <p:stCondLst>
                                    <p:cond delay="0"/>
                                  </p:stCondLst>
                                  <p:childTnLst>
                                    <p:set>
                                      <p:cBhvr>
                                        <p:cTn id="159" dur="1" fill="hold">
                                          <p:stCondLst>
                                            <p:cond delay="0"/>
                                          </p:stCondLst>
                                        </p:cTn>
                                        <p:tgtEl>
                                          <p:spTgt spid="34"/>
                                        </p:tgtEl>
                                        <p:attrNameLst>
                                          <p:attrName>style.visibility</p:attrName>
                                        </p:attrNameLst>
                                      </p:cBhvr>
                                      <p:to>
                                        <p:strVal val="visible"/>
                                      </p:to>
                                    </p:set>
                                    <p:anim calcmode="lin" valueType="num">
                                      <p:cBhvr additive="base">
                                        <p:cTn id="160" dur="5000" fill="hold"/>
                                        <p:tgtEl>
                                          <p:spTgt spid="34"/>
                                        </p:tgtEl>
                                        <p:attrNameLst>
                                          <p:attrName>ppt_x</p:attrName>
                                        </p:attrNameLst>
                                      </p:cBhvr>
                                      <p:tavLst>
                                        <p:tav tm="0">
                                          <p:val>
                                            <p:strVal val="#ppt_x"/>
                                          </p:val>
                                        </p:tav>
                                        <p:tav tm="100000">
                                          <p:val>
                                            <p:strVal val="#ppt_x"/>
                                          </p:val>
                                        </p:tav>
                                      </p:tavLst>
                                    </p:anim>
                                    <p:anim calcmode="lin" valueType="num">
                                      <p:cBhvr additive="base">
                                        <p:cTn id="161" dur="5000" fill="hold"/>
                                        <p:tgtEl>
                                          <p:spTgt spid="34"/>
                                        </p:tgtEl>
                                        <p:attrNameLst>
                                          <p:attrName>ppt_y</p:attrName>
                                        </p:attrNameLst>
                                      </p:cBhvr>
                                      <p:tavLst>
                                        <p:tav tm="0">
                                          <p:val>
                                            <p:strVal val="1+#ppt_h/2"/>
                                          </p:val>
                                        </p:tav>
                                        <p:tav tm="100000">
                                          <p:val>
                                            <p:strVal val="#ppt_y"/>
                                          </p:val>
                                        </p:tav>
                                      </p:tavLst>
                                    </p:anim>
                                  </p:childTnLst>
                                </p:cTn>
                              </p:par>
                              <p:par>
                                <p:cTn id="162" presetID="2" presetClass="entr" presetSubtype="4" fill="hold" grpId="1" nodeType="withEffect">
                                  <p:stCondLst>
                                    <p:cond delay="0"/>
                                  </p:stCondLst>
                                  <p:childTnLst>
                                    <p:set>
                                      <p:cBhvr>
                                        <p:cTn id="163" dur="1" fill="hold">
                                          <p:stCondLst>
                                            <p:cond delay="0"/>
                                          </p:stCondLst>
                                        </p:cTn>
                                        <p:tgtEl>
                                          <p:spTgt spid="35"/>
                                        </p:tgtEl>
                                        <p:attrNameLst>
                                          <p:attrName>style.visibility</p:attrName>
                                        </p:attrNameLst>
                                      </p:cBhvr>
                                      <p:to>
                                        <p:strVal val="visible"/>
                                      </p:to>
                                    </p:set>
                                    <p:anim calcmode="lin" valueType="num">
                                      <p:cBhvr additive="base">
                                        <p:cTn id="164" dur="5000" fill="hold"/>
                                        <p:tgtEl>
                                          <p:spTgt spid="35"/>
                                        </p:tgtEl>
                                        <p:attrNameLst>
                                          <p:attrName>ppt_x</p:attrName>
                                        </p:attrNameLst>
                                      </p:cBhvr>
                                      <p:tavLst>
                                        <p:tav tm="0">
                                          <p:val>
                                            <p:strVal val="#ppt_x"/>
                                          </p:val>
                                        </p:tav>
                                        <p:tav tm="100000">
                                          <p:val>
                                            <p:strVal val="#ppt_x"/>
                                          </p:val>
                                        </p:tav>
                                      </p:tavLst>
                                    </p:anim>
                                    <p:anim calcmode="lin" valueType="num">
                                      <p:cBhvr additive="base">
                                        <p:cTn id="165" dur="5000" fill="hold"/>
                                        <p:tgtEl>
                                          <p:spTgt spid="35"/>
                                        </p:tgtEl>
                                        <p:attrNameLst>
                                          <p:attrName>ppt_y</p:attrName>
                                        </p:attrNameLst>
                                      </p:cBhvr>
                                      <p:tavLst>
                                        <p:tav tm="0">
                                          <p:val>
                                            <p:strVal val="1+#ppt_h/2"/>
                                          </p:val>
                                        </p:tav>
                                        <p:tav tm="100000">
                                          <p:val>
                                            <p:strVal val="#ppt_y"/>
                                          </p:val>
                                        </p:tav>
                                      </p:tavLst>
                                    </p:anim>
                                  </p:childTnLst>
                                </p:cTn>
                              </p:par>
                              <p:par>
                                <p:cTn id="166" presetID="2" presetClass="entr" presetSubtype="4" fill="hold" grpId="1" nodeType="withEffect">
                                  <p:stCondLst>
                                    <p:cond delay="0"/>
                                  </p:stCondLst>
                                  <p:childTnLst>
                                    <p:set>
                                      <p:cBhvr>
                                        <p:cTn id="167" dur="1" fill="hold">
                                          <p:stCondLst>
                                            <p:cond delay="0"/>
                                          </p:stCondLst>
                                        </p:cTn>
                                        <p:tgtEl>
                                          <p:spTgt spid="36"/>
                                        </p:tgtEl>
                                        <p:attrNameLst>
                                          <p:attrName>style.visibility</p:attrName>
                                        </p:attrNameLst>
                                      </p:cBhvr>
                                      <p:to>
                                        <p:strVal val="visible"/>
                                      </p:to>
                                    </p:set>
                                    <p:anim calcmode="lin" valueType="num">
                                      <p:cBhvr additive="base">
                                        <p:cTn id="168" dur="5000" fill="hold"/>
                                        <p:tgtEl>
                                          <p:spTgt spid="36"/>
                                        </p:tgtEl>
                                        <p:attrNameLst>
                                          <p:attrName>ppt_x</p:attrName>
                                        </p:attrNameLst>
                                      </p:cBhvr>
                                      <p:tavLst>
                                        <p:tav tm="0">
                                          <p:val>
                                            <p:strVal val="#ppt_x"/>
                                          </p:val>
                                        </p:tav>
                                        <p:tav tm="100000">
                                          <p:val>
                                            <p:strVal val="#ppt_x"/>
                                          </p:val>
                                        </p:tav>
                                      </p:tavLst>
                                    </p:anim>
                                    <p:anim calcmode="lin" valueType="num">
                                      <p:cBhvr additive="base">
                                        <p:cTn id="169" dur="5000" fill="hold"/>
                                        <p:tgtEl>
                                          <p:spTgt spid="36"/>
                                        </p:tgtEl>
                                        <p:attrNameLst>
                                          <p:attrName>ppt_y</p:attrName>
                                        </p:attrNameLst>
                                      </p:cBhvr>
                                      <p:tavLst>
                                        <p:tav tm="0">
                                          <p:val>
                                            <p:strVal val="1+#ppt_h/2"/>
                                          </p:val>
                                        </p:tav>
                                        <p:tav tm="100000">
                                          <p:val>
                                            <p:strVal val="#ppt_y"/>
                                          </p:val>
                                        </p:tav>
                                      </p:tavLst>
                                    </p:anim>
                                  </p:childTnLst>
                                </p:cTn>
                              </p:par>
                              <p:par>
                                <p:cTn id="170" presetID="2" presetClass="entr" presetSubtype="4" fill="hold" grpId="1" nodeType="withEffect">
                                  <p:stCondLst>
                                    <p:cond delay="0"/>
                                  </p:stCondLst>
                                  <p:childTnLst>
                                    <p:set>
                                      <p:cBhvr>
                                        <p:cTn id="171" dur="1" fill="hold">
                                          <p:stCondLst>
                                            <p:cond delay="0"/>
                                          </p:stCondLst>
                                        </p:cTn>
                                        <p:tgtEl>
                                          <p:spTgt spid="37"/>
                                        </p:tgtEl>
                                        <p:attrNameLst>
                                          <p:attrName>style.visibility</p:attrName>
                                        </p:attrNameLst>
                                      </p:cBhvr>
                                      <p:to>
                                        <p:strVal val="visible"/>
                                      </p:to>
                                    </p:set>
                                    <p:anim calcmode="lin" valueType="num">
                                      <p:cBhvr additive="base">
                                        <p:cTn id="172" dur="5000" fill="hold"/>
                                        <p:tgtEl>
                                          <p:spTgt spid="37"/>
                                        </p:tgtEl>
                                        <p:attrNameLst>
                                          <p:attrName>ppt_x</p:attrName>
                                        </p:attrNameLst>
                                      </p:cBhvr>
                                      <p:tavLst>
                                        <p:tav tm="0">
                                          <p:val>
                                            <p:strVal val="#ppt_x"/>
                                          </p:val>
                                        </p:tav>
                                        <p:tav tm="100000">
                                          <p:val>
                                            <p:strVal val="#ppt_x"/>
                                          </p:val>
                                        </p:tav>
                                      </p:tavLst>
                                    </p:anim>
                                    <p:anim calcmode="lin" valueType="num">
                                      <p:cBhvr additive="base">
                                        <p:cTn id="173" dur="5000" fill="hold"/>
                                        <p:tgtEl>
                                          <p:spTgt spid="37"/>
                                        </p:tgtEl>
                                        <p:attrNameLst>
                                          <p:attrName>ppt_y</p:attrName>
                                        </p:attrNameLst>
                                      </p:cBhvr>
                                      <p:tavLst>
                                        <p:tav tm="0">
                                          <p:val>
                                            <p:strVal val="1+#ppt_h/2"/>
                                          </p:val>
                                        </p:tav>
                                        <p:tav tm="100000">
                                          <p:val>
                                            <p:strVal val="#ppt_y"/>
                                          </p:val>
                                        </p:tav>
                                      </p:tavLst>
                                    </p:anim>
                                  </p:childTnLst>
                                </p:cTn>
                              </p:par>
                              <p:par>
                                <p:cTn id="174" presetID="2" presetClass="entr" presetSubtype="4" fill="hold" grpId="1" nodeType="withEffect">
                                  <p:stCondLst>
                                    <p:cond delay="0"/>
                                  </p:stCondLst>
                                  <p:childTnLst>
                                    <p:set>
                                      <p:cBhvr>
                                        <p:cTn id="175" dur="1" fill="hold">
                                          <p:stCondLst>
                                            <p:cond delay="0"/>
                                          </p:stCondLst>
                                        </p:cTn>
                                        <p:tgtEl>
                                          <p:spTgt spid="38"/>
                                        </p:tgtEl>
                                        <p:attrNameLst>
                                          <p:attrName>style.visibility</p:attrName>
                                        </p:attrNameLst>
                                      </p:cBhvr>
                                      <p:to>
                                        <p:strVal val="visible"/>
                                      </p:to>
                                    </p:set>
                                    <p:anim calcmode="lin" valueType="num">
                                      <p:cBhvr additive="base">
                                        <p:cTn id="176" dur="5000" fill="hold"/>
                                        <p:tgtEl>
                                          <p:spTgt spid="38"/>
                                        </p:tgtEl>
                                        <p:attrNameLst>
                                          <p:attrName>ppt_x</p:attrName>
                                        </p:attrNameLst>
                                      </p:cBhvr>
                                      <p:tavLst>
                                        <p:tav tm="0">
                                          <p:val>
                                            <p:strVal val="#ppt_x"/>
                                          </p:val>
                                        </p:tav>
                                        <p:tav tm="100000">
                                          <p:val>
                                            <p:strVal val="#ppt_x"/>
                                          </p:val>
                                        </p:tav>
                                      </p:tavLst>
                                    </p:anim>
                                    <p:anim calcmode="lin" valueType="num">
                                      <p:cBhvr additive="base">
                                        <p:cTn id="177" dur="5000" fill="hold"/>
                                        <p:tgtEl>
                                          <p:spTgt spid="38"/>
                                        </p:tgtEl>
                                        <p:attrNameLst>
                                          <p:attrName>ppt_y</p:attrName>
                                        </p:attrNameLst>
                                      </p:cBhvr>
                                      <p:tavLst>
                                        <p:tav tm="0">
                                          <p:val>
                                            <p:strVal val="1+#ppt_h/2"/>
                                          </p:val>
                                        </p:tav>
                                        <p:tav tm="100000">
                                          <p:val>
                                            <p:strVal val="#ppt_y"/>
                                          </p:val>
                                        </p:tav>
                                      </p:tavLst>
                                    </p:anim>
                                  </p:childTnLst>
                                </p:cTn>
                              </p:par>
                              <p:par>
                                <p:cTn id="178" presetID="2" presetClass="entr" presetSubtype="4" fill="hold" grpId="1" nodeType="withEffect">
                                  <p:stCondLst>
                                    <p:cond delay="0"/>
                                  </p:stCondLst>
                                  <p:childTnLst>
                                    <p:set>
                                      <p:cBhvr>
                                        <p:cTn id="179" dur="1" fill="hold">
                                          <p:stCondLst>
                                            <p:cond delay="0"/>
                                          </p:stCondLst>
                                        </p:cTn>
                                        <p:tgtEl>
                                          <p:spTgt spid="39"/>
                                        </p:tgtEl>
                                        <p:attrNameLst>
                                          <p:attrName>style.visibility</p:attrName>
                                        </p:attrNameLst>
                                      </p:cBhvr>
                                      <p:to>
                                        <p:strVal val="visible"/>
                                      </p:to>
                                    </p:set>
                                    <p:anim calcmode="lin" valueType="num">
                                      <p:cBhvr additive="base">
                                        <p:cTn id="180" dur="5000" fill="hold"/>
                                        <p:tgtEl>
                                          <p:spTgt spid="39"/>
                                        </p:tgtEl>
                                        <p:attrNameLst>
                                          <p:attrName>ppt_x</p:attrName>
                                        </p:attrNameLst>
                                      </p:cBhvr>
                                      <p:tavLst>
                                        <p:tav tm="0">
                                          <p:val>
                                            <p:strVal val="#ppt_x"/>
                                          </p:val>
                                        </p:tav>
                                        <p:tav tm="100000">
                                          <p:val>
                                            <p:strVal val="#ppt_x"/>
                                          </p:val>
                                        </p:tav>
                                      </p:tavLst>
                                    </p:anim>
                                    <p:anim calcmode="lin" valueType="num">
                                      <p:cBhvr additive="base">
                                        <p:cTn id="181" dur="5000" fill="hold"/>
                                        <p:tgtEl>
                                          <p:spTgt spid="39"/>
                                        </p:tgtEl>
                                        <p:attrNameLst>
                                          <p:attrName>ppt_y</p:attrName>
                                        </p:attrNameLst>
                                      </p:cBhvr>
                                      <p:tavLst>
                                        <p:tav tm="0">
                                          <p:val>
                                            <p:strVal val="1+#ppt_h/2"/>
                                          </p:val>
                                        </p:tav>
                                        <p:tav tm="100000">
                                          <p:val>
                                            <p:strVal val="#ppt_y"/>
                                          </p:val>
                                        </p:tav>
                                      </p:tavLst>
                                    </p:anim>
                                  </p:childTnLst>
                                </p:cTn>
                              </p:par>
                              <p:par>
                                <p:cTn id="182" presetID="2" presetClass="entr" presetSubtype="4" fill="hold" grpId="1" nodeType="withEffect">
                                  <p:stCondLst>
                                    <p:cond delay="0"/>
                                  </p:stCondLst>
                                  <p:childTnLst>
                                    <p:set>
                                      <p:cBhvr>
                                        <p:cTn id="183" dur="1" fill="hold">
                                          <p:stCondLst>
                                            <p:cond delay="0"/>
                                          </p:stCondLst>
                                        </p:cTn>
                                        <p:tgtEl>
                                          <p:spTgt spid="40"/>
                                        </p:tgtEl>
                                        <p:attrNameLst>
                                          <p:attrName>style.visibility</p:attrName>
                                        </p:attrNameLst>
                                      </p:cBhvr>
                                      <p:to>
                                        <p:strVal val="visible"/>
                                      </p:to>
                                    </p:set>
                                    <p:anim calcmode="lin" valueType="num">
                                      <p:cBhvr additive="base">
                                        <p:cTn id="184" dur="5000" fill="hold"/>
                                        <p:tgtEl>
                                          <p:spTgt spid="40"/>
                                        </p:tgtEl>
                                        <p:attrNameLst>
                                          <p:attrName>ppt_x</p:attrName>
                                        </p:attrNameLst>
                                      </p:cBhvr>
                                      <p:tavLst>
                                        <p:tav tm="0">
                                          <p:val>
                                            <p:strVal val="#ppt_x"/>
                                          </p:val>
                                        </p:tav>
                                        <p:tav tm="100000">
                                          <p:val>
                                            <p:strVal val="#ppt_x"/>
                                          </p:val>
                                        </p:tav>
                                      </p:tavLst>
                                    </p:anim>
                                    <p:anim calcmode="lin" valueType="num">
                                      <p:cBhvr additive="base">
                                        <p:cTn id="185" dur="5000" fill="hold"/>
                                        <p:tgtEl>
                                          <p:spTgt spid="40"/>
                                        </p:tgtEl>
                                        <p:attrNameLst>
                                          <p:attrName>ppt_y</p:attrName>
                                        </p:attrNameLst>
                                      </p:cBhvr>
                                      <p:tavLst>
                                        <p:tav tm="0">
                                          <p:val>
                                            <p:strVal val="1+#ppt_h/2"/>
                                          </p:val>
                                        </p:tav>
                                        <p:tav tm="100000">
                                          <p:val>
                                            <p:strVal val="#ppt_y"/>
                                          </p:val>
                                        </p:tav>
                                      </p:tavLst>
                                    </p:anim>
                                  </p:childTnLst>
                                </p:cTn>
                              </p:par>
                              <p:par>
                                <p:cTn id="186" presetID="2" presetClass="entr" presetSubtype="4" fill="hold" grpId="1" nodeType="withEffect">
                                  <p:stCondLst>
                                    <p:cond delay="0"/>
                                  </p:stCondLst>
                                  <p:childTnLst>
                                    <p:set>
                                      <p:cBhvr>
                                        <p:cTn id="187" dur="1" fill="hold">
                                          <p:stCondLst>
                                            <p:cond delay="0"/>
                                          </p:stCondLst>
                                        </p:cTn>
                                        <p:tgtEl>
                                          <p:spTgt spid="41"/>
                                        </p:tgtEl>
                                        <p:attrNameLst>
                                          <p:attrName>style.visibility</p:attrName>
                                        </p:attrNameLst>
                                      </p:cBhvr>
                                      <p:to>
                                        <p:strVal val="visible"/>
                                      </p:to>
                                    </p:set>
                                    <p:anim calcmode="lin" valueType="num">
                                      <p:cBhvr additive="base">
                                        <p:cTn id="188" dur="5000" fill="hold"/>
                                        <p:tgtEl>
                                          <p:spTgt spid="41"/>
                                        </p:tgtEl>
                                        <p:attrNameLst>
                                          <p:attrName>ppt_x</p:attrName>
                                        </p:attrNameLst>
                                      </p:cBhvr>
                                      <p:tavLst>
                                        <p:tav tm="0">
                                          <p:val>
                                            <p:strVal val="#ppt_x"/>
                                          </p:val>
                                        </p:tav>
                                        <p:tav tm="100000">
                                          <p:val>
                                            <p:strVal val="#ppt_x"/>
                                          </p:val>
                                        </p:tav>
                                      </p:tavLst>
                                    </p:anim>
                                    <p:anim calcmode="lin" valueType="num">
                                      <p:cBhvr additive="base">
                                        <p:cTn id="189" dur="5000" fill="hold"/>
                                        <p:tgtEl>
                                          <p:spTgt spid="41"/>
                                        </p:tgtEl>
                                        <p:attrNameLst>
                                          <p:attrName>ppt_y</p:attrName>
                                        </p:attrNameLst>
                                      </p:cBhvr>
                                      <p:tavLst>
                                        <p:tav tm="0">
                                          <p:val>
                                            <p:strVal val="1+#ppt_h/2"/>
                                          </p:val>
                                        </p:tav>
                                        <p:tav tm="100000">
                                          <p:val>
                                            <p:strVal val="#ppt_y"/>
                                          </p:val>
                                        </p:tav>
                                      </p:tavLst>
                                    </p:anim>
                                  </p:childTnLst>
                                </p:cTn>
                              </p:par>
                              <p:par>
                                <p:cTn id="190" presetID="2" presetClass="entr" presetSubtype="4" fill="hold" grpId="1" nodeType="withEffect">
                                  <p:stCondLst>
                                    <p:cond delay="0"/>
                                  </p:stCondLst>
                                  <p:childTnLst>
                                    <p:set>
                                      <p:cBhvr>
                                        <p:cTn id="191" dur="1" fill="hold">
                                          <p:stCondLst>
                                            <p:cond delay="0"/>
                                          </p:stCondLst>
                                        </p:cTn>
                                        <p:tgtEl>
                                          <p:spTgt spid="42"/>
                                        </p:tgtEl>
                                        <p:attrNameLst>
                                          <p:attrName>style.visibility</p:attrName>
                                        </p:attrNameLst>
                                      </p:cBhvr>
                                      <p:to>
                                        <p:strVal val="visible"/>
                                      </p:to>
                                    </p:set>
                                    <p:anim calcmode="lin" valueType="num">
                                      <p:cBhvr additive="base">
                                        <p:cTn id="192" dur="5000" fill="hold"/>
                                        <p:tgtEl>
                                          <p:spTgt spid="42"/>
                                        </p:tgtEl>
                                        <p:attrNameLst>
                                          <p:attrName>ppt_x</p:attrName>
                                        </p:attrNameLst>
                                      </p:cBhvr>
                                      <p:tavLst>
                                        <p:tav tm="0">
                                          <p:val>
                                            <p:strVal val="#ppt_x"/>
                                          </p:val>
                                        </p:tav>
                                        <p:tav tm="100000">
                                          <p:val>
                                            <p:strVal val="#ppt_x"/>
                                          </p:val>
                                        </p:tav>
                                      </p:tavLst>
                                    </p:anim>
                                    <p:anim calcmode="lin" valueType="num">
                                      <p:cBhvr additive="base">
                                        <p:cTn id="193" dur="5000" fill="hold"/>
                                        <p:tgtEl>
                                          <p:spTgt spid="42"/>
                                        </p:tgtEl>
                                        <p:attrNameLst>
                                          <p:attrName>ppt_y</p:attrName>
                                        </p:attrNameLst>
                                      </p:cBhvr>
                                      <p:tavLst>
                                        <p:tav tm="0">
                                          <p:val>
                                            <p:strVal val="1+#ppt_h/2"/>
                                          </p:val>
                                        </p:tav>
                                        <p:tav tm="100000">
                                          <p:val>
                                            <p:strVal val="#ppt_y"/>
                                          </p:val>
                                        </p:tav>
                                      </p:tavLst>
                                    </p:anim>
                                  </p:childTnLst>
                                </p:cTn>
                              </p:par>
                              <p:par>
                                <p:cTn id="194" presetID="2" presetClass="entr" presetSubtype="4" fill="hold" grpId="1" nodeType="withEffect">
                                  <p:stCondLst>
                                    <p:cond delay="0"/>
                                  </p:stCondLst>
                                  <p:childTnLst>
                                    <p:set>
                                      <p:cBhvr>
                                        <p:cTn id="195" dur="1" fill="hold">
                                          <p:stCondLst>
                                            <p:cond delay="0"/>
                                          </p:stCondLst>
                                        </p:cTn>
                                        <p:tgtEl>
                                          <p:spTgt spid="43"/>
                                        </p:tgtEl>
                                        <p:attrNameLst>
                                          <p:attrName>style.visibility</p:attrName>
                                        </p:attrNameLst>
                                      </p:cBhvr>
                                      <p:to>
                                        <p:strVal val="visible"/>
                                      </p:to>
                                    </p:set>
                                    <p:anim calcmode="lin" valueType="num">
                                      <p:cBhvr additive="base">
                                        <p:cTn id="196" dur="5000" fill="hold"/>
                                        <p:tgtEl>
                                          <p:spTgt spid="43"/>
                                        </p:tgtEl>
                                        <p:attrNameLst>
                                          <p:attrName>ppt_x</p:attrName>
                                        </p:attrNameLst>
                                      </p:cBhvr>
                                      <p:tavLst>
                                        <p:tav tm="0">
                                          <p:val>
                                            <p:strVal val="#ppt_x"/>
                                          </p:val>
                                        </p:tav>
                                        <p:tav tm="100000">
                                          <p:val>
                                            <p:strVal val="#ppt_x"/>
                                          </p:val>
                                        </p:tav>
                                      </p:tavLst>
                                    </p:anim>
                                    <p:anim calcmode="lin" valueType="num">
                                      <p:cBhvr additive="base">
                                        <p:cTn id="197" dur="5000" fill="hold"/>
                                        <p:tgtEl>
                                          <p:spTgt spid="43"/>
                                        </p:tgtEl>
                                        <p:attrNameLst>
                                          <p:attrName>ppt_y</p:attrName>
                                        </p:attrNameLst>
                                      </p:cBhvr>
                                      <p:tavLst>
                                        <p:tav tm="0">
                                          <p:val>
                                            <p:strVal val="1+#ppt_h/2"/>
                                          </p:val>
                                        </p:tav>
                                        <p:tav tm="100000">
                                          <p:val>
                                            <p:strVal val="#ppt_y"/>
                                          </p:val>
                                        </p:tav>
                                      </p:tavLst>
                                    </p:anim>
                                  </p:childTnLst>
                                </p:cTn>
                              </p:par>
                              <p:par>
                                <p:cTn id="198" presetID="2" presetClass="entr" presetSubtype="4" fill="hold" grpId="1" nodeType="withEffect">
                                  <p:stCondLst>
                                    <p:cond delay="0"/>
                                  </p:stCondLst>
                                  <p:childTnLst>
                                    <p:set>
                                      <p:cBhvr>
                                        <p:cTn id="199" dur="1" fill="hold">
                                          <p:stCondLst>
                                            <p:cond delay="0"/>
                                          </p:stCondLst>
                                        </p:cTn>
                                        <p:tgtEl>
                                          <p:spTgt spid="6"/>
                                        </p:tgtEl>
                                        <p:attrNameLst>
                                          <p:attrName>style.visibility</p:attrName>
                                        </p:attrNameLst>
                                      </p:cBhvr>
                                      <p:to>
                                        <p:strVal val="visible"/>
                                      </p:to>
                                    </p:set>
                                    <p:anim calcmode="lin" valueType="num">
                                      <p:cBhvr additive="base">
                                        <p:cTn id="200" dur="5000" fill="hold"/>
                                        <p:tgtEl>
                                          <p:spTgt spid="6"/>
                                        </p:tgtEl>
                                        <p:attrNameLst>
                                          <p:attrName>ppt_x</p:attrName>
                                        </p:attrNameLst>
                                      </p:cBhvr>
                                      <p:tavLst>
                                        <p:tav tm="0">
                                          <p:val>
                                            <p:strVal val="#ppt_x"/>
                                          </p:val>
                                        </p:tav>
                                        <p:tav tm="100000">
                                          <p:val>
                                            <p:strVal val="#ppt_x"/>
                                          </p:val>
                                        </p:tav>
                                      </p:tavLst>
                                    </p:anim>
                                    <p:anim calcmode="lin" valueType="num">
                                      <p:cBhvr additive="base">
                                        <p:cTn id="201" dur="5000" fill="hold"/>
                                        <p:tgtEl>
                                          <p:spTgt spid="6"/>
                                        </p:tgtEl>
                                        <p:attrNameLst>
                                          <p:attrName>ppt_y</p:attrName>
                                        </p:attrNameLst>
                                      </p:cBhvr>
                                      <p:tavLst>
                                        <p:tav tm="0">
                                          <p:val>
                                            <p:strVal val="1+#ppt_h/2"/>
                                          </p:val>
                                        </p:tav>
                                        <p:tav tm="100000">
                                          <p:val>
                                            <p:strVal val="#ppt_y"/>
                                          </p:val>
                                        </p:tav>
                                      </p:tavLst>
                                    </p:anim>
                                  </p:childTnLst>
                                </p:cTn>
                              </p:par>
                              <p:par>
                                <p:cTn id="202" presetID="2" presetClass="entr" presetSubtype="4" fill="hold" grpId="1" nodeType="withEffect">
                                  <p:stCondLst>
                                    <p:cond delay="0"/>
                                  </p:stCondLst>
                                  <p:childTnLst>
                                    <p:set>
                                      <p:cBhvr>
                                        <p:cTn id="203" dur="1" fill="hold">
                                          <p:stCondLst>
                                            <p:cond delay="0"/>
                                          </p:stCondLst>
                                        </p:cTn>
                                        <p:tgtEl>
                                          <p:spTgt spid="7"/>
                                        </p:tgtEl>
                                        <p:attrNameLst>
                                          <p:attrName>style.visibility</p:attrName>
                                        </p:attrNameLst>
                                      </p:cBhvr>
                                      <p:to>
                                        <p:strVal val="visible"/>
                                      </p:to>
                                    </p:set>
                                    <p:anim calcmode="lin" valueType="num">
                                      <p:cBhvr additive="base">
                                        <p:cTn id="204" dur="5000" fill="hold"/>
                                        <p:tgtEl>
                                          <p:spTgt spid="7"/>
                                        </p:tgtEl>
                                        <p:attrNameLst>
                                          <p:attrName>ppt_x</p:attrName>
                                        </p:attrNameLst>
                                      </p:cBhvr>
                                      <p:tavLst>
                                        <p:tav tm="0">
                                          <p:val>
                                            <p:strVal val="#ppt_x"/>
                                          </p:val>
                                        </p:tav>
                                        <p:tav tm="100000">
                                          <p:val>
                                            <p:strVal val="#ppt_x"/>
                                          </p:val>
                                        </p:tav>
                                      </p:tavLst>
                                    </p:anim>
                                    <p:anim calcmode="lin" valueType="num">
                                      <p:cBhvr additive="base">
                                        <p:cTn id="205" dur="5000" fill="hold"/>
                                        <p:tgtEl>
                                          <p:spTgt spid="7"/>
                                        </p:tgtEl>
                                        <p:attrNameLst>
                                          <p:attrName>ppt_y</p:attrName>
                                        </p:attrNameLst>
                                      </p:cBhvr>
                                      <p:tavLst>
                                        <p:tav tm="0">
                                          <p:val>
                                            <p:strVal val="1+#ppt_h/2"/>
                                          </p:val>
                                        </p:tav>
                                        <p:tav tm="100000">
                                          <p:val>
                                            <p:strVal val="#ppt_y"/>
                                          </p:val>
                                        </p:tav>
                                      </p:tavLst>
                                    </p:anim>
                                  </p:childTnLst>
                                </p:cTn>
                              </p:par>
                              <p:par>
                                <p:cTn id="206" presetID="2" presetClass="entr" presetSubtype="4" fill="hold" grpId="1" nodeType="withEffect">
                                  <p:stCondLst>
                                    <p:cond delay="0"/>
                                  </p:stCondLst>
                                  <p:childTnLst>
                                    <p:set>
                                      <p:cBhvr>
                                        <p:cTn id="207" dur="1" fill="hold">
                                          <p:stCondLst>
                                            <p:cond delay="0"/>
                                          </p:stCondLst>
                                        </p:cTn>
                                        <p:tgtEl>
                                          <p:spTgt spid="8"/>
                                        </p:tgtEl>
                                        <p:attrNameLst>
                                          <p:attrName>style.visibility</p:attrName>
                                        </p:attrNameLst>
                                      </p:cBhvr>
                                      <p:to>
                                        <p:strVal val="visible"/>
                                      </p:to>
                                    </p:set>
                                    <p:anim calcmode="lin" valueType="num">
                                      <p:cBhvr additive="base">
                                        <p:cTn id="208" dur="5000" fill="hold"/>
                                        <p:tgtEl>
                                          <p:spTgt spid="8"/>
                                        </p:tgtEl>
                                        <p:attrNameLst>
                                          <p:attrName>ppt_x</p:attrName>
                                        </p:attrNameLst>
                                      </p:cBhvr>
                                      <p:tavLst>
                                        <p:tav tm="0">
                                          <p:val>
                                            <p:strVal val="#ppt_x"/>
                                          </p:val>
                                        </p:tav>
                                        <p:tav tm="100000">
                                          <p:val>
                                            <p:strVal val="#ppt_x"/>
                                          </p:val>
                                        </p:tav>
                                      </p:tavLst>
                                    </p:anim>
                                    <p:anim calcmode="lin" valueType="num">
                                      <p:cBhvr additive="base">
                                        <p:cTn id="209" dur="5000" fill="hold"/>
                                        <p:tgtEl>
                                          <p:spTgt spid="8"/>
                                        </p:tgtEl>
                                        <p:attrNameLst>
                                          <p:attrName>ppt_y</p:attrName>
                                        </p:attrNameLst>
                                      </p:cBhvr>
                                      <p:tavLst>
                                        <p:tav tm="0">
                                          <p:val>
                                            <p:strVal val="1+#ppt_h/2"/>
                                          </p:val>
                                        </p:tav>
                                        <p:tav tm="100000">
                                          <p:val>
                                            <p:strVal val="#ppt_y"/>
                                          </p:val>
                                        </p:tav>
                                      </p:tavLst>
                                    </p:anim>
                                  </p:childTnLst>
                                </p:cTn>
                              </p:par>
                              <p:par>
                                <p:cTn id="210" presetID="2" presetClass="entr" presetSubtype="4" fill="hold" grpId="1" nodeType="withEffect">
                                  <p:stCondLst>
                                    <p:cond delay="0"/>
                                  </p:stCondLst>
                                  <p:childTnLst>
                                    <p:set>
                                      <p:cBhvr>
                                        <p:cTn id="211" dur="1" fill="hold">
                                          <p:stCondLst>
                                            <p:cond delay="0"/>
                                          </p:stCondLst>
                                        </p:cTn>
                                        <p:tgtEl>
                                          <p:spTgt spid="9"/>
                                        </p:tgtEl>
                                        <p:attrNameLst>
                                          <p:attrName>style.visibility</p:attrName>
                                        </p:attrNameLst>
                                      </p:cBhvr>
                                      <p:to>
                                        <p:strVal val="visible"/>
                                      </p:to>
                                    </p:set>
                                    <p:anim calcmode="lin" valueType="num">
                                      <p:cBhvr additive="base">
                                        <p:cTn id="212" dur="5000" fill="hold"/>
                                        <p:tgtEl>
                                          <p:spTgt spid="9"/>
                                        </p:tgtEl>
                                        <p:attrNameLst>
                                          <p:attrName>ppt_x</p:attrName>
                                        </p:attrNameLst>
                                      </p:cBhvr>
                                      <p:tavLst>
                                        <p:tav tm="0">
                                          <p:val>
                                            <p:strVal val="#ppt_x"/>
                                          </p:val>
                                        </p:tav>
                                        <p:tav tm="100000">
                                          <p:val>
                                            <p:strVal val="#ppt_x"/>
                                          </p:val>
                                        </p:tav>
                                      </p:tavLst>
                                    </p:anim>
                                    <p:anim calcmode="lin" valueType="num">
                                      <p:cBhvr additive="base">
                                        <p:cTn id="213" dur="5000" fill="hold"/>
                                        <p:tgtEl>
                                          <p:spTgt spid="9"/>
                                        </p:tgtEl>
                                        <p:attrNameLst>
                                          <p:attrName>ppt_y</p:attrName>
                                        </p:attrNameLst>
                                      </p:cBhvr>
                                      <p:tavLst>
                                        <p:tav tm="0">
                                          <p:val>
                                            <p:strVal val="1+#ppt_h/2"/>
                                          </p:val>
                                        </p:tav>
                                        <p:tav tm="100000">
                                          <p:val>
                                            <p:strVal val="#ppt_y"/>
                                          </p:val>
                                        </p:tav>
                                      </p:tavLst>
                                    </p:anim>
                                  </p:childTnLst>
                                </p:cTn>
                              </p:par>
                              <p:par>
                                <p:cTn id="214" presetID="2" presetClass="entr" presetSubtype="4" fill="hold" grpId="1" nodeType="withEffect">
                                  <p:stCondLst>
                                    <p:cond delay="0"/>
                                  </p:stCondLst>
                                  <p:childTnLst>
                                    <p:set>
                                      <p:cBhvr>
                                        <p:cTn id="215" dur="1" fill="hold">
                                          <p:stCondLst>
                                            <p:cond delay="0"/>
                                          </p:stCondLst>
                                        </p:cTn>
                                        <p:tgtEl>
                                          <p:spTgt spid="10"/>
                                        </p:tgtEl>
                                        <p:attrNameLst>
                                          <p:attrName>style.visibility</p:attrName>
                                        </p:attrNameLst>
                                      </p:cBhvr>
                                      <p:to>
                                        <p:strVal val="visible"/>
                                      </p:to>
                                    </p:set>
                                    <p:anim calcmode="lin" valueType="num">
                                      <p:cBhvr additive="base">
                                        <p:cTn id="216" dur="5000" fill="hold"/>
                                        <p:tgtEl>
                                          <p:spTgt spid="10"/>
                                        </p:tgtEl>
                                        <p:attrNameLst>
                                          <p:attrName>ppt_x</p:attrName>
                                        </p:attrNameLst>
                                      </p:cBhvr>
                                      <p:tavLst>
                                        <p:tav tm="0">
                                          <p:val>
                                            <p:strVal val="#ppt_x"/>
                                          </p:val>
                                        </p:tav>
                                        <p:tav tm="100000">
                                          <p:val>
                                            <p:strVal val="#ppt_x"/>
                                          </p:val>
                                        </p:tav>
                                      </p:tavLst>
                                    </p:anim>
                                    <p:anim calcmode="lin" valueType="num">
                                      <p:cBhvr additive="base">
                                        <p:cTn id="217" dur="5000" fill="hold"/>
                                        <p:tgtEl>
                                          <p:spTgt spid="10"/>
                                        </p:tgtEl>
                                        <p:attrNameLst>
                                          <p:attrName>ppt_y</p:attrName>
                                        </p:attrNameLst>
                                      </p:cBhvr>
                                      <p:tavLst>
                                        <p:tav tm="0">
                                          <p:val>
                                            <p:strVal val="1+#ppt_h/2"/>
                                          </p:val>
                                        </p:tav>
                                        <p:tav tm="100000">
                                          <p:val>
                                            <p:strVal val="#ppt_y"/>
                                          </p:val>
                                        </p:tav>
                                      </p:tavLst>
                                    </p:anim>
                                  </p:childTnLst>
                                </p:cTn>
                              </p:par>
                              <p:par>
                                <p:cTn id="218" presetID="2" presetClass="entr" presetSubtype="4" fill="hold" grpId="1" nodeType="withEffect">
                                  <p:stCondLst>
                                    <p:cond delay="0"/>
                                  </p:stCondLst>
                                  <p:childTnLst>
                                    <p:set>
                                      <p:cBhvr>
                                        <p:cTn id="219" dur="1" fill="hold">
                                          <p:stCondLst>
                                            <p:cond delay="0"/>
                                          </p:stCondLst>
                                        </p:cTn>
                                        <p:tgtEl>
                                          <p:spTgt spid="11"/>
                                        </p:tgtEl>
                                        <p:attrNameLst>
                                          <p:attrName>style.visibility</p:attrName>
                                        </p:attrNameLst>
                                      </p:cBhvr>
                                      <p:to>
                                        <p:strVal val="visible"/>
                                      </p:to>
                                    </p:set>
                                    <p:anim calcmode="lin" valueType="num">
                                      <p:cBhvr additive="base">
                                        <p:cTn id="220" dur="5000" fill="hold"/>
                                        <p:tgtEl>
                                          <p:spTgt spid="11"/>
                                        </p:tgtEl>
                                        <p:attrNameLst>
                                          <p:attrName>ppt_x</p:attrName>
                                        </p:attrNameLst>
                                      </p:cBhvr>
                                      <p:tavLst>
                                        <p:tav tm="0">
                                          <p:val>
                                            <p:strVal val="#ppt_x"/>
                                          </p:val>
                                        </p:tav>
                                        <p:tav tm="100000">
                                          <p:val>
                                            <p:strVal val="#ppt_x"/>
                                          </p:val>
                                        </p:tav>
                                      </p:tavLst>
                                    </p:anim>
                                    <p:anim calcmode="lin" valueType="num">
                                      <p:cBhvr additive="base">
                                        <p:cTn id="221" dur="5000" fill="hold"/>
                                        <p:tgtEl>
                                          <p:spTgt spid="11"/>
                                        </p:tgtEl>
                                        <p:attrNameLst>
                                          <p:attrName>ppt_y</p:attrName>
                                        </p:attrNameLst>
                                      </p:cBhvr>
                                      <p:tavLst>
                                        <p:tav tm="0">
                                          <p:val>
                                            <p:strVal val="1+#ppt_h/2"/>
                                          </p:val>
                                        </p:tav>
                                        <p:tav tm="100000">
                                          <p:val>
                                            <p:strVal val="#ppt_y"/>
                                          </p:val>
                                        </p:tav>
                                      </p:tavLst>
                                    </p:anim>
                                  </p:childTnLst>
                                </p:cTn>
                              </p:par>
                              <p:par>
                                <p:cTn id="222" presetID="2" presetClass="entr" presetSubtype="4" fill="hold" grpId="1" nodeType="withEffect">
                                  <p:stCondLst>
                                    <p:cond delay="0"/>
                                  </p:stCondLst>
                                  <p:childTnLst>
                                    <p:set>
                                      <p:cBhvr>
                                        <p:cTn id="223" dur="1" fill="hold">
                                          <p:stCondLst>
                                            <p:cond delay="0"/>
                                          </p:stCondLst>
                                        </p:cTn>
                                        <p:tgtEl>
                                          <p:spTgt spid="12"/>
                                        </p:tgtEl>
                                        <p:attrNameLst>
                                          <p:attrName>style.visibility</p:attrName>
                                        </p:attrNameLst>
                                      </p:cBhvr>
                                      <p:to>
                                        <p:strVal val="visible"/>
                                      </p:to>
                                    </p:set>
                                    <p:anim calcmode="lin" valueType="num">
                                      <p:cBhvr additive="base">
                                        <p:cTn id="224" dur="5000" fill="hold"/>
                                        <p:tgtEl>
                                          <p:spTgt spid="12"/>
                                        </p:tgtEl>
                                        <p:attrNameLst>
                                          <p:attrName>ppt_x</p:attrName>
                                        </p:attrNameLst>
                                      </p:cBhvr>
                                      <p:tavLst>
                                        <p:tav tm="0">
                                          <p:val>
                                            <p:strVal val="#ppt_x"/>
                                          </p:val>
                                        </p:tav>
                                        <p:tav tm="100000">
                                          <p:val>
                                            <p:strVal val="#ppt_x"/>
                                          </p:val>
                                        </p:tav>
                                      </p:tavLst>
                                    </p:anim>
                                    <p:anim calcmode="lin" valueType="num">
                                      <p:cBhvr additive="base">
                                        <p:cTn id="225" dur="5000" fill="hold"/>
                                        <p:tgtEl>
                                          <p:spTgt spid="12"/>
                                        </p:tgtEl>
                                        <p:attrNameLst>
                                          <p:attrName>ppt_y</p:attrName>
                                        </p:attrNameLst>
                                      </p:cBhvr>
                                      <p:tavLst>
                                        <p:tav tm="0">
                                          <p:val>
                                            <p:strVal val="1+#ppt_h/2"/>
                                          </p:val>
                                        </p:tav>
                                        <p:tav tm="100000">
                                          <p:val>
                                            <p:strVal val="#ppt_y"/>
                                          </p:val>
                                        </p:tav>
                                      </p:tavLst>
                                    </p:anim>
                                  </p:childTnLst>
                                </p:cTn>
                              </p:par>
                              <p:par>
                                <p:cTn id="226" presetID="2" presetClass="entr" presetSubtype="4" fill="hold" grpId="1" nodeType="withEffect">
                                  <p:stCondLst>
                                    <p:cond delay="0"/>
                                  </p:stCondLst>
                                  <p:childTnLst>
                                    <p:set>
                                      <p:cBhvr>
                                        <p:cTn id="227" dur="1" fill="hold">
                                          <p:stCondLst>
                                            <p:cond delay="0"/>
                                          </p:stCondLst>
                                        </p:cTn>
                                        <p:tgtEl>
                                          <p:spTgt spid="13"/>
                                        </p:tgtEl>
                                        <p:attrNameLst>
                                          <p:attrName>style.visibility</p:attrName>
                                        </p:attrNameLst>
                                      </p:cBhvr>
                                      <p:to>
                                        <p:strVal val="visible"/>
                                      </p:to>
                                    </p:set>
                                    <p:anim calcmode="lin" valueType="num">
                                      <p:cBhvr additive="base">
                                        <p:cTn id="228" dur="5000" fill="hold"/>
                                        <p:tgtEl>
                                          <p:spTgt spid="13"/>
                                        </p:tgtEl>
                                        <p:attrNameLst>
                                          <p:attrName>ppt_x</p:attrName>
                                        </p:attrNameLst>
                                      </p:cBhvr>
                                      <p:tavLst>
                                        <p:tav tm="0">
                                          <p:val>
                                            <p:strVal val="#ppt_x"/>
                                          </p:val>
                                        </p:tav>
                                        <p:tav tm="100000">
                                          <p:val>
                                            <p:strVal val="#ppt_x"/>
                                          </p:val>
                                        </p:tav>
                                      </p:tavLst>
                                    </p:anim>
                                    <p:anim calcmode="lin" valueType="num">
                                      <p:cBhvr additive="base">
                                        <p:cTn id="229" dur="5000" fill="hold"/>
                                        <p:tgtEl>
                                          <p:spTgt spid="13"/>
                                        </p:tgtEl>
                                        <p:attrNameLst>
                                          <p:attrName>ppt_y</p:attrName>
                                        </p:attrNameLst>
                                      </p:cBhvr>
                                      <p:tavLst>
                                        <p:tav tm="0">
                                          <p:val>
                                            <p:strVal val="1+#ppt_h/2"/>
                                          </p:val>
                                        </p:tav>
                                        <p:tav tm="100000">
                                          <p:val>
                                            <p:strVal val="#ppt_y"/>
                                          </p:val>
                                        </p:tav>
                                      </p:tavLst>
                                    </p:anim>
                                  </p:childTnLst>
                                </p:cTn>
                              </p:par>
                              <p:par>
                                <p:cTn id="230" presetID="2" presetClass="entr" presetSubtype="4" fill="hold" grpId="1" nodeType="withEffect">
                                  <p:stCondLst>
                                    <p:cond delay="0"/>
                                  </p:stCondLst>
                                  <p:childTnLst>
                                    <p:set>
                                      <p:cBhvr>
                                        <p:cTn id="231" dur="1" fill="hold">
                                          <p:stCondLst>
                                            <p:cond delay="0"/>
                                          </p:stCondLst>
                                        </p:cTn>
                                        <p:tgtEl>
                                          <p:spTgt spid="14"/>
                                        </p:tgtEl>
                                        <p:attrNameLst>
                                          <p:attrName>style.visibility</p:attrName>
                                        </p:attrNameLst>
                                      </p:cBhvr>
                                      <p:to>
                                        <p:strVal val="visible"/>
                                      </p:to>
                                    </p:set>
                                    <p:anim calcmode="lin" valueType="num">
                                      <p:cBhvr additive="base">
                                        <p:cTn id="232" dur="5000" fill="hold"/>
                                        <p:tgtEl>
                                          <p:spTgt spid="14"/>
                                        </p:tgtEl>
                                        <p:attrNameLst>
                                          <p:attrName>ppt_x</p:attrName>
                                        </p:attrNameLst>
                                      </p:cBhvr>
                                      <p:tavLst>
                                        <p:tav tm="0">
                                          <p:val>
                                            <p:strVal val="#ppt_x"/>
                                          </p:val>
                                        </p:tav>
                                        <p:tav tm="100000">
                                          <p:val>
                                            <p:strVal val="#ppt_x"/>
                                          </p:val>
                                        </p:tav>
                                      </p:tavLst>
                                    </p:anim>
                                    <p:anim calcmode="lin" valueType="num">
                                      <p:cBhvr additive="base">
                                        <p:cTn id="233" dur="5000" fill="hold"/>
                                        <p:tgtEl>
                                          <p:spTgt spid="14"/>
                                        </p:tgtEl>
                                        <p:attrNameLst>
                                          <p:attrName>ppt_y</p:attrName>
                                        </p:attrNameLst>
                                      </p:cBhvr>
                                      <p:tavLst>
                                        <p:tav tm="0">
                                          <p:val>
                                            <p:strVal val="1+#ppt_h/2"/>
                                          </p:val>
                                        </p:tav>
                                        <p:tav tm="100000">
                                          <p:val>
                                            <p:strVal val="#ppt_y"/>
                                          </p:val>
                                        </p:tav>
                                      </p:tavLst>
                                    </p:anim>
                                  </p:childTnLst>
                                </p:cTn>
                              </p:par>
                              <p:par>
                                <p:cTn id="234" presetID="2" presetClass="entr" presetSubtype="4" fill="hold" grpId="1" nodeType="withEffect">
                                  <p:stCondLst>
                                    <p:cond delay="0"/>
                                  </p:stCondLst>
                                  <p:childTnLst>
                                    <p:set>
                                      <p:cBhvr>
                                        <p:cTn id="235" dur="1" fill="hold">
                                          <p:stCondLst>
                                            <p:cond delay="0"/>
                                          </p:stCondLst>
                                        </p:cTn>
                                        <p:tgtEl>
                                          <p:spTgt spid="15"/>
                                        </p:tgtEl>
                                        <p:attrNameLst>
                                          <p:attrName>style.visibility</p:attrName>
                                        </p:attrNameLst>
                                      </p:cBhvr>
                                      <p:to>
                                        <p:strVal val="visible"/>
                                      </p:to>
                                    </p:set>
                                    <p:anim calcmode="lin" valueType="num">
                                      <p:cBhvr additive="base">
                                        <p:cTn id="236" dur="5000" fill="hold"/>
                                        <p:tgtEl>
                                          <p:spTgt spid="15"/>
                                        </p:tgtEl>
                                        <p:attrNameLst>
                                          <p:attrName>ppt_x</p:attrName>
                                        </p:attrNameLst>
                                      </p:cBhvr>
                                      <p:tavLst>
                                        <p:tav tm="0">
                                          <p:val>
                                            <p:strVal val="#ppt_x"/>
                                          </p:val>
                                        </p:tav>
                                        <p:tav tm="100000">
                                          <p:val>
                                            <p:strVal val="#ppt_x"/>
                                          </p:val>
                                        </p:tav>
                                      </p:tavLst>
                                    </p:anim>
                                    <p:anim calcmode="lin" valueType="num">
                                      <p:cBhvr additive="base">
                                        <p:cTn id="237" dur="5000" fill="hold"/>
                                        <p:tgtEl>
                                          <p:spTgt spid="15"/>
                                        </p:tgtEl>
                                        <p:attrNameLst>
                                          <p:attrName>ppt_y</p:attrName>
                                        </p:attrNameLst>
                                      </p:cBhvr>
                                      <p:tavLst>
                                        <p:tav tm="0">
                                          <p:val>
                                            <p:strVal val="1+#ppt_h/2"/>
                                          </p:val>
                                        </p:tav>
                                        <p:tav tm="100000">
                                          <p:val>
                                            <p:strVal val="#ppt_y"/>
                                          </p:val>
                                        </p:tav>
                                      </p:tavLst>
                                    </p:anim>
                                  </p:childTnLst>
                                </p:cTn>
                              </p:par>
                              <p:par>
                                <p:cTn id="238" presetID="2" presetClass="entr" presetSubtype="4" fill="hold" grpId="1" nodeType="withEffect">
                                  <p:stCondLst>
                                    <p:cond delay="0"/>
                                  </p:stCondLst>
                                  <p:childTnLst>
                                    <p:set>
                                      <p:cBhvr>
                                        <p:cTn id="239" dur="1" fill="hold">
                                          <p:stCondLst>
                                            <p:cond delay="0"/>
                                          </p:stCondLst>
                                        </p:cTn>
                                        <p:tgtEl>
                                          <p:spTgt spid="16"/>
                                        </p:tgtEl>
                                        <p:attrNameLst>
                                          <p:attrName>style.visibility</p:attrName>
                                        </p:attrNameLst>
                                      </p:cBhvr>
                                      <p:to>
                                        <p:strVal val="visible"/>
                                      </p:to>
                                    </p:set>
                                    <p:anim calcmode="lin" valueType="num">
                                      <p:cBhvr additive="base">
                                        <p:cTn id="240" dur="5000" fill="hold"/>
                                        <p:tgtEl>
                                          <p:spTgt spid="16"/>
                                        </p:tgtEl>
                                        <p:attrNameLst>
                                          <p:attrName>ppt_x</p:attrName>
                                        </p:attrNameLst>
                                      </p:cBhvr>
                                      <p:tavLst>
                                        <p:tav tm="0">
                                          <p:val>
                                            <p:strVal val="#ppt_x"/>
                                          </p:val>
                                        </p:tav>
                                        <p:tav tm="100000">
                                          <p:val>
                                            <p:strVal val="#ppt_x"/>
                                          </p:val>
                                        </p:tav>
                                      </p:tavLst>
                                    </p:anim>
                                    <p:anim calcmode="lin" valueType="num">
                                      <p:cBhvr additive="base">
                                        <p:cTn id="241" dur="5000" fill="hold"/>
                                        <p:tgtEl>
                                          <p:spTgt spid="16"/>
                                        </p:tgtEl>
                                        <p:attrNameLst>
                                          <p:attrName>ppt_y</p:attrName>
                                        </p:attrNameLst>
                                      </p:cBhvr>
                                      <p:tavLst>
                                        <p:tav tm="0">
                                          <p:val>
                                            <p:strVal val="1+#ppt_h/2"/>
                                          </p:val>
                                        </p:tav>
                                        <p:tav tm="100000">
                                          <p:val>
                                            <p:strVal val="#ppt_y"/>
                                          </p:val>
                                        </p:tav>
                                      </p:tavLst>
                                    </p:anim>
                                  </p:childTnLst>
                                </p:cTn>
                              </p:par>
                              <p:par>
                                <p:cTn id="242" presetID="2" presetClass="entr" presetSubtype="4" fill="hold" grpId="1" nodeType="withEffect">
                                  <p:stCondLst>
                                    <p:cond delay="0"/>
                                  </p:stCondLst>
                                  <p:childTnLst>
                                    <p:set>
                                      <p:cBhvr>
                                        <p:cTn id="243" dur="1" fill="hold">
                                          <p:stCondLst>
                                            <p:cond delay="0"/>
                                          </p:stCondLst>
                                        </p:cTn>
                                        <p:tgtEl>
                                          <p:spTgt spid="17"/>
                                        </p:tgtEl>
                                        <p:attrNameLst>
                                          <p:attrName>style.visibility</p:attrName>
                                        </p:attrNameLst>
                                      </p:cBhvr>
                                      <p:to>
                                        <p:strVal val="visible"/>
                                      </p:to>
                                    </p:set>
                                    <p:anim calcmode="lin" valueType="num">
                                      <p:cBhvr additive="base">
                                        <p:cTn id="244" dur="5000" fill="hold"/>
                                        <p:tgtEl>
                                          <p:spTgt spid="17"/>
                                        </p:tgtEl>
                                        <p:attrNameLst>
                                          <p:attrName>ppt_x</p:attrName>
                                        </p:attrNameLst>
                                      </p:cBhvr>
                                      <p:tavLst>
                                        <p:tav tm="0">
                                          <p:val>
                                            <p:strVal val="#ppt_x"/>
                                          </p:val>
                                        </p:tav>
                                        <p:tav tm="100000">
                                          <p:val>
                                            <p:strVal val="#ppt_x"/>
                                          </p:val>
                                        </p:tav>
                                      </p:tavLst>
                                    </p:anim>
                                    <p:anim calcmode="lin" valueType="num">
                                      <p:cBhvr additive="base">
                                        <p:cTn id="245" dur="5000" fill="hold"/>
                                        <p:tgtEl>
                                          <p:spTgt spid="17"/>
                                        </p:tgtEl>
                                        <p:attrNameLst>
                                          <p:attrName>ppt_y</p:attrName>
                                        </p:attrNameLst>
                                      </p:cBhvr>
                                      <p:tavLst>
                                        <p:tav tm="0">
                                          <p:val>
                                            <p:strVal val="1+#ppt_h/2"/>
                                          </p:val>
                                        </p:tav>
                                        <p:tav tm="100000">
                                          <p:val>
                                            <p:strVal val="#ppt_y"/>
                                          </p:val>
                                        </p:tav>
                                      </p:tavLst>
                                    </p:anim>
                                  </p:childTnLst>
                                </p:cTn>
                              </p:par>
                              <p:par>
                                <p:cTn id="246" presetID="2" presetClass="entr" presetSubtype="4" fill="hold" grpId="1" nodeType="withEffect">
                                  <p:stCondLst>
                                    <p:cond delay="0"/>
                                  </p:stCondLst>
                                  <p:childTnLst>
                                    <p:set>
                                      <p:cBhvr>
                                        <p:cTn id="247" dur="1" fill="hold">
                                          <p:stCondLst>
                                            <p:cond delay="0"/>
                                          </p:stCondLst>
                                        </p:cTn>
                                        <p:tgtEl>
                                          <p:spTgt spid="18"/>
                                        </p:tgtEl>
                                        <p:attrNameLst>
                                          <p:attrName>style.visibility</p:attrName>
                                        </p:attrNameLst>
                                      </p:cBhvr>
                                      <p:to>
                                        <p:strVal val="visible"/>
                                      </p:to>
                                    </p:set>
                                    <p:anim calcmode="lin" valueType="num">
                                      <p:cBhvr additive="base">
                                        <p:cTn id="248" dur="5000" fill="hold"/>
                                        <p:tgtEl>
                                          <p:spTgt spid="18"/>
                                        </p:tgtEl>
                                        <p:attrNameLst>
                                          <p:attrName>ppt_x</p:attrName>
                                        </p:attrNameLst>
                                      </p:cBhvr>
                                      <p:tavLst>
                                        <p:tav tm="0">
                                          <p:val>
                                            <p:strVal val="#ppt_x"/>
                                          </p:val>
                                        </p:tav>
                                        <p:tav tm="100000">
                                          <p:val>
                                            <p:strVal val="#ppt_x"/>
                                          </p:val>
                                        </p:tav>
                                      </p:tavLst>
                                    </p:anim>
                                    <p:anim calcmode="lin" valueType="num">
                                      <p:cBhvr additive="base">
                                        <p:cTn id="249" dur="5000" fill="hold"/>
                                        <p:tgtEl>
                                          <p:spTgt spid="18"/>
                                        </p:tgtEl>
                                        <p:attrNameLst>
                                          <p:attrName>ppt_y</p:attrName>
                                        </p:attrNameLst>
                                      </p:cBhvr>
                                      <p:tavLst>
                                        <p:tav tm="0">
                                          <p:val>
                                            <p:strVal val="1+#ppt_h/2"/>
                                          </p:val>
                                        </p:tav>
                                        <p:tav tm="100000">
                                          <p:val>
                                            <p:strVal val="#ppt_y"/>
                                          </p:val>
                                        </p:tav>
                                      </p:tavLst>
                                    </p:anim>
                                  </p:childTnLst>
                                </p:cTn>
                              </p:par>
                              <p:par>
                                <p:cTn id="250" presetID="2" presetClass="entr" presetSubtype="4" fill="hold" grpId="1" nodeType="withEffect">
                                  <p:stCondLst>
                                    <p:cond delay="0"/>
                                  </p:stCondLst>
                                  <p:childTnLst>
                                    <p:set>
                                      <p:cBhvr>
                                        <p:cTn id="251" dur="1" fill="hold">
                                          <p:stCondLst>
                                            <p:cond delay="0"/>
                                          </p:stCondLst>
                                        </p:cTn>
                                        <p:tgtEl>
                                          <p:spTgt spid="19"/>
                                        </p:tgtEl>
                                        <p:attrNameLst>
                                          <p:attrName>style.visibility</p:attrName>
                                        </p:attrNameLst>
                                      </p:cBhvr>
                                      <p:to>
                                        <p:strVal val="visible"/>
                                      </p:to>
                                    </p:set>
                                    <p:anim calcmode="lin" valueType="num">
                                      <p:cBhvr additive="base">
                                        <p:cTn id="252" dur="5000" fill="hold"/>
                                        <p:tgtEl>
                                          <p:spTgt spid="19"/>
                                        </p:tgtEl>
                                        <p:attrNameLst>
                                          <p:attrName>ppt_x</p:attrName>
                                        </p:attrNameLst>
                                      </p:cBhvr>
                                      <p:tavLst>
                                        <p:tav tm="0">
                                          <p:val>
                                            <p:strVal val="#ppt_x"/>
                                          </p:val>
                                        </p:tav>
                                        <p:tav tm="100000">
                                          <p:val>
                                            <p:strVal val="#ppt_x"/>
                                          </p:val>
                                        </p:tav>
                                      </p:tavLst>
                                    </p:anim>
                                    <p:anim calcmode="lin" valueType="num">
                                      <p:cBhvr additive="base">
                                        <p:cTn id="253" dur="5000" fill="hold"/>
                                        <p:tgtEl>
                                          <p:spTgt spid="19"/>
                                        </p:tgtEl>
                                        <p:attrNameLst>
                                          <p:attrName>ppt_y</p:attrName>
                                        </p:attrNameLst>
                                      </p:cBhvr>
                                      <p:tavLst>
                                        <p:tav tm="0">
                                          <p:val>
                                            <p:strVal val="1+#ppt_h/2"/>
                                          </p:val>
                                        </p:tav>
                                        <p:tav tm="100000">
                                          <p:val>
                                            <p:strVal val="#ppt_y"/>
                                          </p:val>
                                        </p:tav>
                                      </p:tavLst>
                                    </p:anim>
                                  </p:childTnLst>
                                </p:cTn>
                              </p:par>
                              <p:par>
                                <p:cTn id="254" presetID="2" presetClass="entr" presetSubtype="4" fill="hold" grpId="1" nodeType="withEffect">
                                  <p:stCondLst>
                                    <p:cond delay="0"/>
                                  </p:stCondLst>
                                  <p:childTnLst>
                                    <p:set>
                                      <p:cBhvr>
                                        <p:cTn id="255" dur="1" fill="hold">
                                          <p:stCondLst>
                                            <p:cond delay="0"/>
                                          </p:stCondLst>
                                        </p:cTn>
                                        <p:tgtEl>
                                          <p:spTgt spid="20"/>
                                        </p:tgtEl>
                                        <p:attrNameLst>
                                          <p:attrName>style.visibility</p:attrName>
                                        </p:attrNameLst>
                                      </p:cBhvr>
                                      <p:to>
                                        <p:strVal val="visible"/>
                                      </p:to>
                                    </p:set>
                                    <p:anim calcmode="lin" valueType="num">
                                      <p:cBhvr additive="base">
                                        <p:cTn id="256" dur="5000" fill="hold"/>
                                        <p:tgtEl>
                                          <p:spTgt spid="20"/>
                                        </p:tgtEl>
                                        <p:attrNameLst>
                                          <p:attrName>ppt_x</p:attrName>
                                        </p:attrNameLst>
                                      </p:cBhvr>
                                      <p:tavLst>
                                        <p:tav tm="0">
                                          <p:val>
                                            <p:strVal val="#ppt_x"/>
                                          </p:val>
                                        </p:tav>
                                        <p:tav tm="100000">
                                          <p:val>
                                            <p:strVal val="#ppt_x"/>
                                          </p:val>
                                        </p:tav>
                                      </p:tavLst>
                                    </p:anim>
                                    <p:anim calcmode="lin" valueType="num">
                                      <p:cBhvr additive="base">
                                        <p:cTn id="257" dur="5000" fill="hold"/>
                                        <p:tgtEl>
                                          <p:spTgt spid="20"/>
                                        </p:tgtEl>
                                        <p:attrNameLst>
                                          <p:attrName>ppt_y</p:attrName>
                                        </p:attrNameLst>
                                      </p:cBhvr>
                                      <p:tavLst>
                                        <p:tav tm="0">
                                          <p:val>
                                            <p:strVal val="1+#ppt_h/2"/>
                                          </p:val>
                                        </p:tav>
                                        <p:tav tm="100000">
                                          <p:val>
                                            <p:strVal val="#ppt_y"/>
                                          </p:val>
                                        </p:tav>
                                      </p:tavLst>
                                    </p:anim>
                                  </p:childTnLst>
                                </p:cTn>
                              </p:par>
                              <p:par>
                                <p:cTn id="258" presetID="2" presetClass="entr" presetSubtype="4" fill="hold" grpId="1" nodeType="withEffect">
                                  <p:stCondLst>
                                    <p:cond delay="0"/>
                                  </p:stCondLst>
                                  <p:childTnLst>
                                    <p:set>
                                      <p:cBhvr>
                                        <p:cTn id="259" dur="1" fill="hold">
                                          <p:stCondLst>
                                            <p:cond delay="0"/>
                                          </p:stCondLst>
                                        </p:cTn>
                                        <p:tgtEl>
                                          <p:spTgt spid="21"/>
                                        </p:tgtEl>
                                        <p:attrNameLst>
                                          <p:attrName>style.visibility</p:attrName>
                                        </p:attrNameLst>
                                      </p:cBhvr>
                                      <p:to>
                                        <p:strVal val="visible"/>
                                      </p:to>
                                    </p:set>
                                    <p:anim calcmode="lin" valueType="num">
                                      <p:cBhvr additive="base">
                                        <p:cTn id="260" dur="5000" fill="hold"/>
                                        <p:tgtEl>
                                          <p:spTgt spid="21"/>
                                        </p:tgtEl>
                                        <p:attrNameLst>
                                          <p:attrName>ppt_x</p:attrName>
                                        </p:attrNameLst>
                                      </p:cBhvr>
                                      <p:tavLst>
                                        <p:tav tm="0">
                                          <p:val>
                                            <p:strVal val="#ppt_x"/>
                                          </p:val>
                                        </p:tav>
                                        <p:tav tm="100000">
                                          <p:val>
                                            <p:strVal val="#ppt_x"/>
                                          </p:val>
                                        </p:tav>
                                      </p:tavLst>
                                    </p:anim>
                                    <p:anim calcmode="lin" valueType="num">
                                      <p:cBhvr additive="base">
                                        <p:cTn id="261" dur="5000" fill="hold"/>
                                        <p:tgtEl>
                                          <p:spTgt spid="21"/>
                                        </p:tgtEl>
                                        <p:attrNameLst>
                                          <p:attrName>ppt_y</p:attrName>
                                        </p:attrNameLst>
                                      </p:cBhvr>
                                      <p:tavLst>
                                        <p:tav tm="0">
                                          <p:val>
                                            <p:strVal val="1+#ppt_h/2"/>
                                          </p:val>
                                        </p:tav>
                                        <p:tav tm="100000">
                                          <p:val>
                                            <p:strVal val="#ppt_y"/>
                                          </p:val>
                                        </p:tav>
                                      </p:tavLst>
                                    </p:anim>
                                  </p:childTnLst>
                                </p:cTn>
                              </p:par>
                              <p:par>
                                <p:cTn id="262" presetID="2" presetClass="entr" presetSubtype="4" fill="hold" grpId="1" nodeType="withEffect">
                                  <p:stCondLst>
                                    <p:cond delay="0"/>
                                  </p:stCondLst>
                                  <p:childTnLst>
                                    <p:set>
                                      <p:cBhvr>
                                        <p:cTn id="263" dur="1" fill="hold">
                                          <p:stCondLst>
                                            <p:cond delay="0"/>
                                          </p:stCondLst>
                                        </p:cTn>
                                        <p:tgtEl>
                                          <p:spTgt spid="22"/>
                                        </p:tgtEl>
                                        <p:attrNameLst>
                                          <p:attrName>style.visibility</p:attrName>
                                        </p:attrNameLst>
                                      </p:cBhvr>
                                      <p:to>
                                        <p:strVal val="visible"/>
                                      </p:to>
                                    </p:set>
                                    <p:anim calcmode="lin" valueType="num">
                                      <p:cBhvr additive="base">
                                        <p:cTn id="264" dur="5000" fill="hold"/>
                                        <p:tgtEl>
                                          <p:spTgt spid="22"/>
                                        </p:tgtEl>
                                        <p:attrNameLst>
                                          <p:attrName>ppt_x</p:attrName>
                                        </p:attrNameLst>
                                      </p:cBhvr>
                                      <p:tavLst>
                                        <p:tav tm="0">
                                          <p:val>
                                            <p:strVal val="#ppt_x"/>
                                          </p:val>
                                        </p:tav>
                                        <p:tav tm="100000">
                                          <p:val>
                                            <p:strVal val="#ppt_x"/>
                                          </p:val>
                                        </p:tav>
                                      </p:tavLst>
                                    </p:anim>
                                    <p:anim calcmode="lin" valueType="num">
                                      <p:cBhvr additive="base">
                                        <p:cTn id="265" dur="5000" fill="hold"/>
                                        <p:tgtEl>
                                          <p:spTgt spid="22"/>
                                        </p:tgtEl>
                                        <p:attrNameLst>
                                          <p:attrName>ppt_y</p:attrName>
                                        </p:attrNameLst>
                                      </p:cBhvr>
                                      <p:tavLst>
                                        <p:tav tm="0">
                                          <p:val>
                                            <p:strVal val="1+#ppt_h/2"/>
                                          </p:val>
                                        </p:tav>
                                        <p:tav tm="100000">
                                          <p:val>
                                            <p:strVal val="#ppt_y"/>
                                          </p:val>
                                        </p:tav>
                                      </p:tavLst>
                                    </p:anim>
                                  </p:childTnLst>
                                </p:cTn>
                              </p:par>
                              <p:par>
                                <p:cTn id="266" presetID="2" presetClass="entr" presetSubtype="4" fill="hold" grpId="1" nodeType="withEffect">
                                  <p:stCondLst>
                                    <p:cond delay="0"/>
                                  </p:stCondLst>
                                  <p:childTnLst>
                                    <p:set>
                                      <p:cBhvr>
                                        <p:cTn id="267" dur="1" fill="hold">
                                          <p:stCondLst>
                                            <p:cond delay="0"/>
                                          </p:stCondLst>
                                        </p:cTn>
                                        <p:tgtEl>
                                          <p:spTgt spid="23"/>
                                        </p:tgtEl>
                                        <p:attrNameLst>
                                          <p:attrName>style.visibility</p:attrName>
                                        </p:attrNameLst>
                                      </p:cBhvr>
                                      <p:to>
                                        <p:strVal val="visible"/>
                                      </p:to>
                                    </p:set>
                                    <p:anim calcmode="lin" valueType="num">
                                      <p:cBhvr additive="base">
                                        <p:cTn id="268" dur="5000" fill="hold"/>
                                        <p:tgtEl>
                                          <p:spTgt spid="23"/>
                                        </p:tgtEl>
                                        <p:attrNameLst>
                                          <p:attrName>ppt_x</p:attrName>
                                        </p:attrNameLst>
                                      </p:cBhvr>
                                      <p:tavLst>
                                        <p:tav tm="0">
                                          <p:val>
                                            <p:strVal val="#ppt_x"/>
                                          </p:val>
                                        </p:tav>
                                        <p:tav tm="100000">
                                          <p:val>
                                            <p:strVal val="#ppt_x"/>
                                          </p:val>
                                        </p:tav>
                                      </p:tavLst>
                                    </p:anim>
                                    <p:anim calcmode="lin" valueType="num">
                                      <p:cBhvr additive="base">
                                        <p:cTn id="269" dur="5000" fill="hold"/>
                                        <p:tgtEl>
                                          <p:spTgt spid="23"/>
                                        </p:tgtEl>
                                        <p:attrNameLst>
                                          <p:attrName>ppt_y</p:attrName>
                                        </p:attrNameLst>
                                      </p:cBhvr>
                                      <p:tavLst>
                                        <p:tav tm="0">
                                          <p:val>
                                            <p:strVal val="1+#ppt_h/2"/>
                                          </p:val>
                                        </p:tav>
                                        <p:tav tm="100000">
                                          <p:val>
                                            <p:strVal val="#ppt_y"/>
                                          </p:val>
                                        </p:tav>
                                      </p:tavLst>
                                    </p:anim>
                                  </p:childTnLst>
                                </p:cTn>
                              </p:par>
                              <p:par>
                                <p:cTn id="270" presetID="2" presetClass="entr" presetSubtype="4" fill="hold" grpId="1" nodeType="withEffect">
                                  <p:stCondLst>
                                    <p:cond delay="0"/>
                                  </p:stCondLst>
                                  <p:childTnLst>
                                    <p:set>
                                      <p:cBhvr>
                                        <p:cTn id="271" dur="1" fill="hold">
                                          <p:stCondLst>
                                            <p:cond delay="0"/>
                                          </p:stCondLst>
                                        </p:cTn>
                                        <p:tgtEl>
                                          <p:spTgt spid="24"/>
                                        </p:tgtEl>
                                        <p:attrNameLst>
                                          <p:attrName>style.visibility</p:attrName>
                                        </p:attrNameLst>
                                      </p:cBhvr>
                                      <p:to>
                                        <p:strVal val="visible"/>
                                      </p:to>
                                    </p:set>
                                    <p:anim calcmode="lin" valueType="num">
                                      <p:cBhvr additive="base">
                                        <p:cTn id="272" dur="5000" fill="hold"/>
                                        <p:tgtEl>
                                          <p:spTgt spid="24"/>
                                        </p:tgtEl>
                                        <p:attrNameLst>
                                          <p:attrName>ppt_x</p:attrName>
                                        </p:attrNameLst>
                                      </p:cBhvr>
                                      <p:tavLst>
                                        <p:tav tm="0">
                                          <p:val>
                                            <p:strVal val="#ppt_x"/>
                                          </p:val>
                                        </p:tav>
                                        <p:tav tm="100000">
                                          <p:val>
                                            <p:strVal val="#ppt_x"/>
                                          </p:val>
                                        </p:tav>
                                      </p:tavLst>
                                    </p:anim>
                                    <p:anim calcmode="lin" valueType="num">
                                      <p:cBhvr additive="base">
                                        <p:cTn id="273" dur="5000" fill="hold"/>
                                        <p:tgtEl>
                                          <p:spTgt spid="24"/>
                                        </p:tgtEl>
                                        <p:attrNameLst>
                                          <p:attrName>ppt_y</p:attrName>
                                        </p:attrNameLst>
                                      </p:cBhvr>
                                      <p:tavLst>
                                        <p:tav tm="0">
                                          <p:val>
                                            <p:strVal val="1+#ppt_h/2"/>
                                          </p:val>
                                        </p:tav>
                                        <p:tav tm="100000">
                                          <p:val>
                                            <p:strVal val="#ppt_y"/>
                                          </p:val>
                                        </p:tav>
                                      </p:tavLst>
                                    </p:anim>
                                  </p:childTnLst>
                                </p:cTn>
                              </p:par>
                              <p:par>
                                <p:cTn id="274" presetID="8" presetClass="emph" presetSubtype="0" fill="hold" grpId="2" nodeType="withEffect">
                                  <p:stCondLst>
                                    <p:cond delay="0"/>
                                  </p:stCondLst>
                                  <p:childTnLst>
                                    <p:animRot by="21600000">
                                      <p:cBhvr>
                                        <p:cTn id="275" dur="5000" fill="hold"/>
                                        <p:tgtEl>
                                          <p:spTgt spid="6"/>
                                        </p:tgtEl>
                                        <p:attrNameLst>
                                          <p:attrName>r</p:attrName>
                                        </p:attrNameLst>
                                      </p:cBhvr>
                                    </p:animRot>
                                  </p:childTnLst>
                                </p:cTn>
                              </p:par>
                              <p:par>
                                <p:cTn id="276" presetID="8" presetClass="emph" presetSubtype="0" fill="hold" grpId="2" nodeType="withEffect">
                                  <p:stCondLst>
                                    <p:cond delay="0"/>
                                  </p:stCondLst>
                                  <p:childTnLst>
                                    <p:animRot by="21600000">
                                      <p:cBhvr>
                                        <p:cTn id="277" dur="5000" fill="hold"/>
                                        <p:tgtEl>
                                          <p:spTgt spid="7"/>
                                        </p:tgtEl>
                                        <p:attrNameLst>
                                          <p:attrName>r</p:attrName>
                                        </p:attrNameLst>
                                      </p:cBhvr>
                                    </p:animRot>
                                  </p:childTnLst>
                                </p:cTn>
                              </p:par>
                              <p:par>
                                <p:cTn id="278" presetID="8" presetClass="emph" presetSubtype="0" fill="hold" grpId="2" nodeType="withEffect">
                                  <p:stCondLst>
                                    <p:cond delay="0"/>
                                  </p:stCondLst>
                                  <p:childTnLst>
                                    <p:animRot by="21600000">
                                      <p:cBhvr>
                                        <p:cTn id="279" dur="5000" fill="hold"/>
                                        <p:tgtEl>
                                          <p:spTgt spid="8"/>
                                        </p:tgtEl>
                                        <p:attrNameLst>
                                          <p:attrName>r</p:attrName>
                                        </p:attrNameLst>
                                      </p:cBhvr>
                                    </p:animRot>
                                  </p:childTnLst>
                                </p:cTn>
                              </p:par>
                              <p:par>
                                <p:cTn id="280" presetID="8" presetClass="emph" presetSubtype="0" fill="hold" grpId="2" nodeType="withEffect">
                                  <p:stCondLst>
                                    <p:cond delay="0"/>
                                  </p:stCondLst>
                                  <p:childTnLst>
                                    <p:animRot by="21600000">
                                      <p:cBhvr>
                                        <p:cTn id="281" dur="5000" fill="hold"/>
                                        <p:tgtEl>
                                          <p:spTgt spid="9"/>
                                        </p:tgtEl>
                                        <p:attrNameLst>
                                          <p:attrName>r</p:attrName>
                                        </p:attrNameLst>
                                      </p:cBhvr>
                                    </p:animRot>
                                  </p:childTnLst>
                                </p:cTn>
                              </p:par>
                              <p:par>
                                <p:cTn id="282" presetID="8" presetClass="emph" presetSubtype="0" fill="hold" grpId="2" nodeType="withEffect">
                                  <p:stCondLst>
                                    <p:cond delay="0"/>
                                  </p:stCondLst>
                                  <p:childTnLst>
                                    <p:animRot by="21600000">
                                      <p:cBhvr>
                                        <p:cTn id="283" dur="5000" fill="hold"/>
                                        <p:tgtEl>
                                          <p:spTgt spid="10"/>
                                        </p:tgtEl>
                                        <p:attrNameLst>
                                          <p:attrName>r</p:attrName>
                                        </p:attrNameLst>
                                      </p:cBhvr>
                                    </p:animRot>
                                  </p:childTnLst>
                                </p:cTn>
                              </p:par>
                              <p:par>
                                <p:cTn id="284" presetID="8" presetClass="emph" presetSubtype="0" fill="hold" grpId="2" nodeType="withEffect">
                                  <p:stCondLst>
                                    <p:cond delay="0"/>
                                  </p:stCondLst>
                                  <p:childTnLst>
                                    <p:animRot by="21600000">
                                      <p:cBhvr>
                                        <p:cTn id="285" dur="5000" fill="hold"/>
                                        <p:tgtEl>
                                          <p:spTgt spid="11"/>
                                        </p:tgtEl>
                                        <p:attrNameLst>
                                          <p:attrName>r</p:attrName>
                                        </p:attrNameLst>
                                      </p:cBhvr>
                                    </p:animRot>
                                  </p:childTnLst>
                                </p:cTn>
                              </p:par>
                              <p:par>
                                <p:cTn id="286" presetID="8" presetClass="emph" presetSubtype="0" fill="hold" grpId="2" nodeType="withEffect">
                                  <p:stCondLst>
                                    <p:cond delay="0"/>
                                  </p:stCondLst>
                                  <p:childTnLst>
                                    <p:animRot by="21600000">
                                      <p:cBhvr>
                                        <p:cTn id="287" dur="5000" fill="hold"/>
                                        <p:tgtEl>
                                          <p:spTgt spid="12"/>
                                        </p:tgtEl>
                                        <p:attrNameLst>
                                          <p:attrName>r</p:attrName>
                                        </p:attrNameLst>
                                      </p:cBhvr>
                                    </p:animRot>
                                  </p:childTnLst>
                                </p:cTn>
                              </p:par>
                              <p:par>
                                <p:cTn id="288" presetID="8" presetClass="emph" presetSubtype="0" fill="hold" grpId="2" nodeType="withEffect">
                                  <p:stCondLst>
                                    <p:cond delay="0"/>
                                  </p:stCondLst>
                                  <p:childTnLst>
                                    <p:animRot by="21600000">
                                      <p:cBhvr>
                                        <p:cTn id="289" dur="5000" fill="hold"/>
                                        <p:tgtEl>
                                          <p:spTgt spid="13"/>
                                        </p:tgtEl>
                                        <p:attrNameLst>
                                          <p:attrName>r</p:attrName>
                                        </p:attrNameLst>
                                      </p:cBhvr>
                                    </p:animRot>
                                  </p:childTnLst>
                                </p:cTn>
                              </p:par>
                              <p:par>
                                <p:cTn id="290" presetID="8" presetClass="emph" presetSubtype="0" fill="hold" grpId="2" nodeType="withEffect">
                                  <p:stCondLst>
                                    <p:cond delay="0"/>
                                  </p:stCondLst>
                                  <p:childTnLst>
                                    <p:animRot by="21600000">
                                      <p:cBhvr>
                                        <p:cTn id="291" dur="5000" fill="hold"/>
                                        <p:tgtEl>
                                          <p:spTgt spid="14"/>
                                        </p:tgtEl>
                                        <p:attrNameLst>
                                          <p:attrName>r</p:attrName>
                                        </p:attrNameLst>
                                      </p:cBhvr>
                                    </p:animRot>
                                  </p:childTnLst>
                                </p:cTn>
                              </p:par>
                              <p:par>
                                <p:cTn id="292" presetID="8" presetClass="emph" presetSubtype="0" fill="hold" grpId="2" nodeType="withEffect">
                                  <p:stCondLst>
                                    <p:cond delay="0"/>
                                  </p:stCondLst>
                                  <p:childTnLst>
                                    <p:animRot by="21600000">
                                      <p:cBhvr>
                                        <p:cTn id="293" dur="5000" fill="hold"/>
                                        <p:tgtEl>
                                          <p:spTgt spid="15"/>
                                        </p:tgtEl>
                                        <p:attrNameLst>
                                          <p:attrName>r</p:attrName>
                                        </p:attrNameLst>
                                      </p:cBhvr>
                                    </p:animRot>
                                  </p:childTnLst>
                                </p:cTn>
                              </p:par>
                              <p:par>
                                <p:cTn id="294" presetID="8" presetClass="emph" presetSubtype="0" fill="hold" grpId="2" nodeType="withEffect">
                                  <p:stCondLst>
                                    <p:cond delay="0"/>
                                  </p:stCondLst>
                                  <p:childTnLst>
                                    <p:animRot by="21600000">
                                      <p:cBhvr>
                                        <p:cTn id="295" dur="5000" fill="hold"/>
                                        <p:tgtEl>
                                          <p:spTgt spid="16"/>
                                        </p:tgtEl>
                                        <p:attrNameLst>
                                          <p:attrName>r</p:attrName>
                                        </p:attrNameLst>
                                      </p:cBhvr>
                                    </p:animRot>
                                  </p:childTnLst>
                                </p:cTn>
                              </p:par>
                              <p:par>
                                <p:cTn id="296" presetID="8" presetClass="emph" presetSubtype="0" fill="hold" grpId="2" nodeType="withEffect">
                                  <p:stCondLst>
                                    <p:cond delay="0"/>
                                  </p:stCondLst>
                                  <p:childTnLst>
                                    <p:animRot by="21600000">
                                      <p:cBhvr>
                                        <p:cTn id="297" dur="5000" fill="hold"/>
                                        <p:tgtEl>
                                          <p:spTgt spid="17"/>
                                        </p:tgtEl>
                                        <p:attrNameLst>
                                          <p:attrName>r</p:attrName>
                                        </p:attrNameLst>
                                      </p:cBhvr>
                                    </p:animRot>
                                  </p:childTnLst>
                                </p:cTn>
                              </p:par>
                              <p:par>
                                <p:cTn id="298" presetID="8" presetClass="emph" presetSubtype="0" fill="hold" grpId="2" nodeType="withEffect">
                                  <p:stCondLst>
                                    <p:cond delay="0"/>
                                  </p:stCondLst>
                                  <p:childTnLst>
                                    <p:animRot by="21600000">
                                      <p:cBhvr>
                                        <p:cTn id="299" dur="5000" fill="hold"/>
                                        <p:tgtEl>
                                          <p:spTgt spid="18"/>
                                        </p:tgtEl>
                                        <p:attrNameLst>
                                          <p:attrName>r</p:attrName>
                                        </p:attrNameLst>
                                      </p:cBhvr>
                                    </p:animRot>
                                  </p:childTnLst>
                                </p:cTn>
                              </p:par>
                              <p:par>
                                <p:cTn id="300" presetID="8" presetClass="emph" presetSubtype="0" fill="hold" grpId="2" nodeType="withEffect">
                                  <p:stCondLst>
                                    <p:cond delay="0"/>
                                  </p:stCondLst>
                                  <p:childTnLst>
                                    <p:animRot by="21600000">
                                      <p:cBhvr>
                                        <p:cTn id="301" dur="5000" fill="hold"/>
                                        <p:tgtEl>
                                          <p:spTgt spid="19"/>
                                        </p:tgtEl>
                                        <p:attrNameLst>
                                          <p:attrName>r</p:attrName>
                                        </p:attrNameLst>
                                      </p:cBhvr>
                                    </p:animRot>
                                  </p:childTnLst>
                                </p:cTn>
                              </p:par>
                              <p:par>
                                <p:cTn id="302" presetID="8" presetClass="emph" presetSubtype="0" fill="hold" grpId="2" nodeType="withEffect">
                                  <p:stCondLst>
                                    <p:cond delay="0"/>
                                  </p:stCondLst>
                                  <p:childTnLst>
                                    <p:animRot by="21600000">
                                      <p:cBhvr>
                                        <p:cTn id="303" dur="5000" fill="hold"/>
                                        <p:tgtEl>
                                          <p:spTgt spid="20"/>
                                        </p:tgtEl>
                                        <p:attrNameLst>
                                          <p:attrName>r</p:attrName>
                                        </p:attrNameLst>
                                      </p:cBhvr>
                                    </p:animRot>
                                  </p:childTnLst>
                                </p:cTn>
                              </p:par>
                              <p:par>
                                <p:cTn id="304" presetID="8" presetClass="emph" presetSubtype="0" fill="hold" grpId="2" nodeType="withEffect">
                                  <p:stCondLst>
                                    <p:cond delay="0"/>
                                  </p:stCondLst>
                                  <p:childTnLst>
                                    <p:animRot by="21600000">
                                      <p:cBhvr>
                                        <p:cTn id="305" dur="5000" fill="hold"/>
                                        <p:tgtEl>
                                          <p:spTgt spid="21"/>
                                        </p:tgtEl>
                                        <p:attrNameLst>
                                          <p:attrName>r</p:attrName>
                                        </p:attrNameLst>
                                      </p:cBhvr>
                                    </p:animRot>
                                  </p:childTnLst>
                                </p:cTn>
                              </p:par>
                              <p:par>
                                <p:cTn id="306" presetID="8" presetClass="emph" presetSubtype="0" fill="hold" grpId="2" nodeType="withEffect">
                                  <p:stCondLst>
                                    <p:cond delay="0"/>
                                  </p:stCondLst>
                                  <p:childTnLst>
                                    <p:animRot by="21600000">
                                      <p:cBhvr>
                                        <p:cTn id="307" dur="5000" fill="hold"/>
                                        <p:tgtEl>
                                          <p:spTgt spid="22"/>
                                        </p:tgtEl>
                                        <p:attrNameLst>
                                          <p:attrName>r</p:attrName>
                                        </p:attrNameLst>
                                      </p:cBhvr>
                                    </p:animRot>
                                  </p:childTnLst>
                                </p:cTn>
                              </p:par>
                              <p:par>
                                <p:cTn id="308" presetID="8" presetClass="emph" presetSubtype="0" fill="hold" grpId="2" nodeType="withEffect">
                                  <p:stCondLst>
                                    <p:cond delay="0"/>
                                  </p:stCondLst>
                                  <p:childTnLst>
                                    <p:animRot by="21600000">
                                      <p:cBhvr>
                                        <p:cTn id="309" dur="5000" fill="hold"/>
                                        <p:tgtEl>
                                          <p:spTgt spid="23"/>
                                        </p:tgtEl>
                                        <p:attrNameLst>
                                          <p:attrName>r</p:attrName>
                                        </p:attrNameLst>
                                      </p:cBhvr>
                                    </p:animRot>
                                  </p:childTnLst>
                                </p:cTn>
                              </p:par>
                              <p:par>
                                <p:cTn id="310" presetID="8" presetClass="emph" presetSubtype="0" fill="hold" grpId="2" nodeType="withEffect">
                                  <p:stCondLst>
                                    <p:cond delay="0"/>
                                  </p:stCondLst>
                                  <p:childTnLst>
                                    <p:animRot by="21600000">
                                      <p:cBhvr>
                                        <p:cTn id="311" dur="5000" fill="hold"/>
                                        <p:tgtEl>
                                          <p:spTgt spid="24"/>
                                        </p:tgtEl>
                                        <p:attrNameLst>
                                          <p:attrName>r</p:attrName>
                                        </p:attrNameLst>
                                      </p:cBhvr>
                                    </p:animRot>
                                  </p:childTnLst>
                                </p:cTn>
                              </p:par>
                              <p:par>
                                <p:cTn id="312" presetID="8" presetClass="emph" presetSubtype="0" fill="hold" grpId="2" nodeType="withEffect">
                                  <p:stCondLst>
                                    <p:cond delay="0"/>
                                  </p:stCondLst>
                                  <p:childTnLst>
                                    <p:animRot by="-21600000">
                                      <p:cBhvr>
                                        <p:cTn id="313" dur="5000" fill="hold"/>
                                        <p:tgtEl>
                                          <p:spTgt spid="25"/>
                                        </p:tgtEl>
                                        <p:attrNameLst>
                                          <p:attrName>r</p:attrName>
                                        </p:attrNameLst>
                                      </p:cBhvr>
                                    </p:animRot>
                                  </p:childTnLst>
                                </p:cTn>
                              </p:par>
                              <p:par>
                                <p:cTn id="314" presetID="8" presetClass="emph" presetSubtype="0" fill="hold" grpId="2" nodeType="withEffect">
                                  <p:stCondLst>
                                    <p:cond delay="0"/>
                                  </p:stCondLst>
                                  <p:childTnLst>
                                    <p:animRot by="-21600000">
                                      <p:cBhvr>
                                        <p:cTn id="315" dur="5000" fill="hold"/>
                                        <p:tgtEl>
                                          <p:spTgt spid="26"/>
                                        </p:tgtEl>
                                        <p:attrNameLst>
                                          <p:attrName>r</p:attrName>
                                        </p:attrNameLst>
                                      </p:cBhvr>
                                    </p:animRot>
                                  </p:childTnLst>
                                </p:cTn>
                              </p:par>
                              <p:par>
                                <p:cTn id="316" presetID="8" presetClass="emph" presetSubtype="0" fill="hold" grpId="2" nodeType="withEffect">
                                  <p:stCondLst>
                                    <p:cond delay="0"/>
                                  </p:stCondLst>
                                  <p:childTnLst>
                                    <p:animRot by="-21600000">
                                      <p:cBhvr>
                                        <p:cTn id="317" dur="5000" fill="hold"/>
                                        <p:tgtEl>
                                          <p:spTgt spid="27"/>
                                        </p:tgtEl>
                                        <p:attrNameLst>
                                          <p:attrName>r</p:attrName>
                                        </p:attrNameLst>
                                      </p:cBhvr>
                                    </p:animRot>
                                  </p:childTnLst>
                                </p:cTn>
                              </p:par>
                              <p:par>
                                <p:cTn id="318" presetID="8" presetClass="emph" presetSubtype="0" fill="hold" grpId="2" nodeType="withEffect">
                                  <p:stCondLst>
                                    <p:cond delay="0"/>
                                  </p:stCondLst>
                                  <p:childTnLst>
                                    <p:animRot by="-21600000">
                                      <p:cBhvr>
                                        <p:cTn id="319" dur="5000" fill="hold"/>
                                        <p:tgtEl>
                                          <p:spTgt spid="28"/>
                                        </p:tgtEl>
                                        <p:attrNameLst>
                                          <p:attrName>r</p:attrName>
                                        </p:attrNameLst>
                                      </p:cBhvr>
                                    </p:animRot>
                                  </p:childTnLst>
                                </p:cTn>
                              </p:par>
                              <p:par>
                                <p:cTn id="320" presetID="8" presetClass="emph" presetSubtype="0" fill="hold" grpId="2" nodeType="withEffect">
                                  <p:stCondLst>
                                    <p:cond delay="0"/>
                                  </p:stCondLst>
                                  <p:childTnLst>
                                    <p:animRot by="-21600000">
                                      <p:cBhvr>
                                        <p:cTn id="321" dur="5000" fill="hold"/>
                                        <p:tgtEl>
                                          <p:spTgt spid="29"/>
                                        </p:tgtEl>
                                        <p:attrNameLst>
                                          <p:attrName>r</p:attrName>
                                        </p:attrNameLst>
                                      </p:cBhvr>
                                    </p:animRot>
                                  </p:childTnLst>
                                </p:cTn>
                              </p:par>
                              <p:par>
                                <p:cTn id="322" presetID="8" presetClass="emph" presetSubtype="0" fill="hold" grpId="2" nodeType="withEffect">
                                  <p:stCondLst>
                                    <p:cond delay="0"/>
                                  </p:stCondLst>
                                  <p:childTnLst>
                                    <p:animRot by="-21600000">
                                      <p:cBhvr>
                                        <p:cTn id="323" dur="5000" fill="hold"/>
                                        <p:tgtEl>
                                          <p:spTgt spid="30"/>
                                        </p:tgtEl>
                                        <p:attrNameLst>
                                          <p:attrName>r</p:attrName>
                                        </p:attrNameLst>
                                      </p:cBhvr>
                                    </p:animRot>
                                  </p:childTnLst>
                                </p:cTn>
                              </p:par>
                              <p:par>
                                <p:cTn id="324" presetID="8" presetClass="emph" presetSubtype="0" fill="hold" grpId="2" nodeType="withEffect">
                                  <p:stCondLst>
                                    <p:cond delay="0"/>
                                  </p:stCondLst>
                                  <p:childTnLst>
                                    <p:animRot by="-21600000">
                                      <p:cBhvr>
                                        <p:cTn id="325" dur="5000" fill="hold"/>
                                        <p:tgtEl>
                                          <p:spTgt spid="31"/>
                                        </p:tgtEl>
                                        <p:attrNameLst>
                                          <p:attrName>r</p:attrName>
                                        </p:attrNameLst>
                                      </p:cBhvr>
                                    </p:animRot>
                                  </p:childTnLst>
                                </p:cTn>
                              </p:par>
                              <p:par>
                                <p:cTn id="326" presetID="8" presetClass="emph" presetSubtype="0" fill="hold" grpId="2" nodeType="withEffect">
                                  <p:stCondLst>
                                    <p:cond delay="0"/>
                                  </p:stCondLst>
                                  <p:childTnLst>
                                    <p:animRot by="-21600000">
                                      <p:cBhvr>
                                        <p:cTn id="327" dur="5000" fill="hold"/>
                                        <p:tgtEl>
                                          <p:spTgt spid="32"/>
                                        </p:tgtEl>
                                        <p:attrNameLst>
                                          <p:attrName>r</p:attrName>
                                        </p:attrNameLst>
                                      </p:cBhvr>
                                    </p:animRot>
                                  </p:childTnLst>
                                </p:cTn>
                              </p:par>
                              <p:par>
                                <p:cTn id="328" presetID="8" presetClass="emph" presetSubtype="0" fill="hold" grpId="2" nodeType="withEffect">
                                  <p:stCondLst>
                                    <p:cond delay="0"/>
                                  </p:stCondLst>
                                  <p:childTnLst>
                                    <p:animRot by="-21600000">
                                      <p:cBhvr>
                                        <p:cTn id="329" dur="5000" fill="hold"/>
                                        <p:tgtEl>
                                          <p:spTgt spid="33"/>
                                        </p:tgtEl>
                                        <p:attrNameLst>
                                          <p:attrName>r</p:attrName>
                                        </p:attrNameLst>
                                      </p:cBhvr>
                                    </p:animRot>
                                  </p:childTnLst>
                                </p:cTn>
                              </p:par>
                              <p:par>
                                <p:cTn id="330" presetID="8" presetClass="emph" presetSubtype="0" fill="hold" grpId="2" nodeType="withEffect">
                                  <p:stCondLst>
                                    <p:cond delay="0"/>
                                  </p:stCondLst>
                                  <p:childTnLst>
                                    <p:animRot by="-21600000">
                                      <p:cBhvr>
                                        <p:cTn id="331" dur="5000" fill="hold"/>
                                        <p:tgtEl>
                                          <p:spTgt spid="34"/>
                                        </p:tgtEl>
                                        <p:attrNameLst>
                                          <p:attrName>r</p:attrName>
                                        </p:attrNameLst>
                                      </p:cBhvr>
                                    </p:animRot>
                                  </p:childTnLst>
                                </p:cTn>
                              </p:par>
                              <p:par>
                                <p:cTn id="332" presetID="8" presetClass="emph" presetSubtype="0" fill="hold" grpId="2" nodeType="withEffect">
                                  <p:stCondLst>
                                    <p:cond delay="0"/>
                                  </p:stCondLst>
                                  <p:childTnLst>
                                    <p:animRot by="-21600000">
                                      <p:cBhvr>
                                        <p:cTn id="333" dur="5000" fill="hold"/>
                                        <p:tgtEl>
                                          <p:spTgt spid="35"/>
                                        </p:tgtEl>
                                        <p:attrNameLst>
                                          <p:attrName>r</p:attrName>
                                        </p:attrNameLst>
                                      </p:cBhvr>
                                    </p:animRot>
                                  </p:childTnLst>
                                </p:cTn>
                              </p:par>
                              <p:par>
                                <p:cTn id="334" presetID="8" presetClass="emph" presetSubtype="0" fill="hold" grpId="2" nodeType="withEffect">
                                  <p:stCondLst>
                                    <p:cond delay="0"/>
                                  </p:stCondLst>
                                  <p:childTnLst>
                                    <p:animRot by="-21600000">
                                      <p:cBhvr>
                                        <p:cTn id="335" dur="5000" fill="hold"/>
                                        <p:tgtEl>
                                          <p:spTgt spid="36"/>
                                        </p:tgtEl>
                                        <p:attrNameLst>
                                          <p:attrName>r</p:attrName>
                                        </p:attrNameLst>
                                      </p:cBhvr>
                                    </p:animRot>
                                  </p:childTnLst>
                                </p:cTn>
                              </p:par>
                              <p:par>
                                <p:cTn id="336" presetID="8" presetClass="emph" presetSubtype="0" fill="hold" grpId="2" nodeType="withEffect">
                                  <p:stCondLst>
                                    <p:cond delay="0"/>
                                  </p:stCondLst>
                                  <p:childTnLst>
                                    <p:animRot by="-21600000">
                                      <p:cBhvr>
                                        <p:cTn id="337" dur="5000" fill="hold"/>
                                        <p:tgtEl>
                                          <p:spTgt spid="37"/>
                                        </p:tgtEl>
                                        <p:attrNameLst>
                                          <p:attrName>r</p:attrName>
                                        </p:attrNameLst>
                                      </p:cBhvr>
                                    </p:animRot>
                                  </p:childTnLst>
                                </p:cTn>
                              </p:par>
                              <p:par>
                                <p:cTn id="338" presetID="8" presetClass="emph" presetSubtype="0" fill="hold" grpId="2" nodeType="withEffect">
                                  <p:stCondLst>
                                    <p:cond delay="0"/>
                                  </p:stCondLst>
                                  <p:childTnLst>
                                    <p:animRot by="-21600000">
                                      <p:cBhvr>
                                        <p:cTn id="339" dur="5000" fill="hold"/>
                                        <p:tgtEl>
                                          <p:spTgt spid="38"/>
                                        </p:tgtEl>
                                        <p:attrNameLst>
                                          <p:attrName>r</p:attrName>
                                        </p:attrNameLst>
                                      </p:cBhvr>
                                    </p:animRot>
                                  </p:childTnLst>
                                </p:cTn>
                              </p:par>
                              <p:par>
                                <p:cTn id="340" presetID="8" presetClass="emph" presetSubtype="0" fill="hold" grpId="2" nodeType="withEffect">
                                  <p:stCondLst>
                                    <p:cond delay="0"/>
                                  </p:stCondLst>
                                  <p:childTnLst>
                                    <p:animRot by="-21600000">
                                      <p:cBhvr>
                                        <p:cTn id="341" dur="5000" fill="hold"/>
                                        <p:tgtEl>
                                          <p:spTgt spid="39"/>
                                        </p:tgtEl>
                                        <p:attrNameLst>
                                          <p:attrName>r</p:attrName>
                                        </p:attrNameLst>
                                      </p:cBhvr>
                                    </p:animRot>
                                  </p:childTnLst>
                                </p:cTn>
                              </p:par>
                              <p:par>
                                <p:cTn id="342" presetID="8" presetClass="emph" presetSubtype="0" fill="hold" grpId="2" nodeType="withEffect">
                                  <p:stCondLst>
                                    <p:cond delay="0"/>
                                  </p:stCondLst>
                                  <p:childTnLst>
                                    <p:animRot by="-21600000">
                                      <p:cBhvr>
                                        <p:cTn id="343" dur="5000" fill="hold"/>
                                        <p:tgtEl>
                                          <p:spTgt spid="40"/>
                                        </p:tgtEl>
                                        <p:attrNameLst>
                                          <p:attrName>r</p:attrName>
                                        </p:attrNameLst>
                                      </p:cBhvr>
                                    </p:animRot>
                                  </p:childTnLst>
                                </p:cTn>
                              </p:par>
                              <p:par>
                                <p:cTn id="344" presetID="8" presetClass="emph" presetSubtype="0" fill="hold" grpId="2" nodeType="withEffect">
                                  <p:stCondLst>
                                    <p:cond delay="0"/>
                                  </p:stCondLst>
                                  <p:childTnLst>
                                    <p:animRot by="-21600000">
                                      <p:cBhvr>
                                        <p:cTn id="345" dur="5000" fill="hold"/>
                                        <p:tgtEl>
                                          <p:spTgt spid="41"/>
                                        </p:tgtEl>
                                        <p:attrNameLst>
                                          <p:attrName>r</p:attrName>
                                        </p:attrNameLst>
                                      </p:cBhvr>
                                    </p:animRot>
                                  </p:childTnLst>
                                </p:cTn>
                              </p:par>
                              <p:par>
                                <p:cTn id="346" presetID="8" presetClass="emph" presetSubtype="0" fill="hold" grpId="2" nodeType="withEffect">
                                  <p:stCondLst>
                                    <p:cond delay="0"/>
                                  </p:stCondLst>
                                  <p:childTnLst>
                                    <p:animRot by="-21600000">
                                      <p:cBhvr>
                                        <p:cTn id="347" dur="5000" fill="hold"/>
                                        <p:tgtEl>
                                          <p:spTgt spid="42"/>
                                        </p:tgtEl>
                                        <p:attrNameLst>
                                          <p:attrName>r</p:attrName>
                                        </p:attrNameLst>
                                      </p:cBhvr>
                                    </p:animRot>
                                  </p:childTnLst>
                                </p:cTn>
                              </p:par>
                              <p:par>
                                <p:cTn id="348" presetID="8" presetClass="emph" presetSubtype="0" fill="hold" grpId="2" nodeType="withEffect">
                                  <p:stCondLst>
                                    <p:cond delay="0"/>
                                  </p:stCondLst>
                                  <p:childTnLst>
                                    <p:animRot by="-21600000">
                                      <p:cBhvr>
                                        <p:cTn id="349" dur="5000" fill="hold"/>
                                        <p:tgtEl>
                                          <p:spTgt spid="43"/>
                                        </p:tgtEl>
                                        <p:attrNameLst>
                                          <p:attrName>r</p:attrName>
                                        </p:attrNameLst>
                                      </p:cBhvr>
                                    </p:animRot>
                                  </p:childTnLst>
                                </p:cTn>
                              </p:par>
                              <p:par>
                                <p:cTn id="35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1" dur="5000" fill="hold"/>
                                        <p:tgtEl>
                                          <p:spTgt spid="6"/>
                                        </p:tgtEl>
                                        <p:attrNameLst>
                                          <p:attrName>ppt_x</p:attrName>
                                          <p:attrName>ppt_y</p:attrName>
                                        </p:attrNameLst>
                                      </p:cBhvr>
                                    </p:animMotion>
                                  </p:childTnLst>
                                </p:cTn>
                              </p:par>
                              <p:par>
                                <p:cTn id="35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3" dur="5000" spd="-100000" fill="hold"/>
                                        <p:tgtEl>
                                          <p:spTgt spid="7"/>
                                        </p:tgtEl>
                                        <p:attrNameLst>
                                          <p:attrName>ppt_x</p:attrName>
                                          <p:attrName>ppt_y</p:attrName>
                                        </p:attrNameLst>
                                      </p:cBhvr>
                                    </p:animMotion>
                                  </p:childTnLst>
                                </p:cTn>
                              </p:par>
                              <p:par>
                                <p:cTn id="35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5" dur="5000" fill="hold"/>
                                        <p:tgtEl>
                                          <p:spTgt spid="8"/>
                                        </p:tgtEl>
                                        <p:attrNameLst>
                                          <p:attrName>ppt_x</p:attrName>
                                          <p:attrName>ppt_y</p:attrName>
                                        </p:attrNameLst>
                                      </p:cBhvr>
                                    </p:animMotion>
                                  </p:childTnLst>
                                </p:cTn>
                              </p:par>
                              <p:par>
                                <p:cTn id="35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7" dur="5000" spd="-100000" fill="hold"/>
                                        <p:tgtEl>
                                          <p:spTgt spid="9"/>
                                        </p:tgtEl>
                                        <p:attrNameLst>
                                          <p:attrName>ppt_x</p:attrName>
                                          <p:attrName>ppt_y</p:attrName>
                                        </p:attrNameLst>
                                      </p:cBhvr>
                                    </p:animMotion>
                                  </p:childTnLst>
                                </p:cTn>
                              </p:par>
                              <p:par>
                                <p:cTn id="35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9" dur="5000" fill="hold"/>
                                        <p:tgtEl>
                                          <p:spTgt spid="10"/>
                                        </p:tgtEl>
                                        <p:attrNameLst>
                                          <p:attrName>ppt_x</p:attrName>
                                          <p:attrName>ppt_y</p:attrName>
                                        </p:attrNameLst>
                                      </p:cBhvr>
                                    </p:animMotion>
                                  </p:childTnLst>
                                </p:cTn>
                              </p:par>
                              <p:par>
                                <p:cTn id="36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1" dur="5000" spd="-100000" fill="hold"/>
                                        <p:tgtEl>
                                          <p:spTgt spid="11"/>
                                        </p:tgtEl>
                                        <p:attrNameLst>
                                          <p:attrName>ppt_x</p:attrName>
                                          <p:attrName>ppt_y</p:attrName>
                                        </p:attrNameLst>
                                      </p:cBhvr>
                                    </p:animMotion>
                                  </p:childTnLst>
                                </p:cTn>
                              </p:par>
                              <p:par>
                                <p:cTn id="36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3" dur="5000" fill="hold"/>
                                        <p:tgtEl>
                                          <p:spTgt spid="12"/>
                                        </p:tgtEl>
                                        <p:attrNameLst>
                                          <p:attrName>ppt_x</p:attrName>
                                          <p:attrName>ppt_y</p:attrName>
                                        </p:attrNameLst>
                                      </p:cBhvr>
                                    </p:animMotion>
                                  </p:childTnLst>
                                </p:cTn>
                              </p:par>
                              <p:par>
                                <p:cTn id="36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5" dur="5000" spd="-100000" fill="hold"/>
                                        <p:tgtEl>
                                          <p:spTgt spid="13"/>
                                        </p:tgtEl>
                                        <p:attrNameLst>
                                          <p:attrName>ppt_x</p:attrName>
                                          <p:attrName>ppt_y</p:attrName>
                                        </p:attrNameLst>
                                      </p:cBhvr>
                                    </p:animMotion>
                                  </p:childTnLst>
                                </p:cTn>
                              </p:par>
                              <p:par>
                                <p:cTn id="36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7" dur="5000" fill="hold"/>
                                        <p:tgtEl>
                                          <p:spTgt spid="14"/>
                                        </p:tgtEl>
                                        <p:attrNameLst>
                                          <p:attrName>ppt_x</p:attrName>
                                          <p:attrName>ppt_y</p:attrName>
                                        </p:attrNameLst>
                                      </p:cBhvr>
                                    </p:animMotion>
                                  </p:childTnLst>
                                </p:cTn>
                              </p:par>
                              <p:par>
                                <p:cTn id="36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9" dur="5000" spd="-100000" fill="hold"/>
                                        <p:tgtEl>
                                          <p:spTgt spid="15"/>
                                        </p:tgtEl>
                                        <p:attrNameLst>
                                          <p:attrName>ppt_x</p:attrName>
                                          <p:attrName>ppt_y</p:attrName>
                                        </p:attrNameLst>
                                      </p:cBhvr>
                                    </p:animMotion>
                                  </p:childTnLst>
                                </p:cTn>
                              </p:par>
                              <p:par>
                                <p:cTn id="37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1" dur="5000" fill="hold"/>
                                        <p:tgtEl>
                                          <p:spTgt spid="16"/>
                                        </p:tgtEl>
                                        <p:attrNameLst>
                                          <p:attrName>ppt_x</p:attrName>
                                          <p:attrName>ppt_y</p:attrName>
                                        </p:attrNameLst>
                                      </p:cBhvr>
                                    </p:animMotion>
                                  </p:childTnLst>
                                </p:cTn>
                              </p:par>
                              <p:par>
                                <p:cTn id="37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3" dur="5000" spd="-100000" fill="hold"/>
                                        <p:tgtEl>
                                          <p:spTgt spid="17"/>
                                        </p:tgtEl>
                                        <p:attrNameLst>
                                          <p:attrName>ppt_x</p:attrName>
                                          <p:attrName>ppt_y</p:attrName>
                                        </p:attrNameLst>
                                      </p:cBhvr>
                                    </p:animMotion>
                                  </p:childTnLst>
                                </p:cTn>
                              </p:par>
                              <p:par>
                                <p:cTn id="37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5" dur="5000" fill="hold"/>
                                        <p:tgtEl>
                                          <p:spTgt spid="18"/>
                                        </p:tgtEl>
                                        <p:attrNameLst>
                                          <p:attrName>ppt_x</p:attrName>
                                          <p:attrName>ppt_y</p:attrName>
                                        </p:attrNameLst>
                                      </p:cBhvr>
                                    </p:animMotion>
                                  </p:childTnLst>
                                </p:cTn>
                              </p:par>
                              <p:par>
                                <p:cTn id="37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7" dur="5000" spd="-100000" fill="hold"/>
                                        <p:tgtEl>
                                          <p:spTgt spid="19"/>
                                        </p:tgtEl>
                                        <p:attrNameLst>
                                          <p:attrName>ppt_x</p:attrName>
                                          <p:attrName>ppt_y</p:attrName>
                                        </p:attrNameLst>
                                      </p:cBhvr>
                                    </p:animMotion>
                                  </p:childTnLst>
                                </p:cTn>
                              </p:par>
                              <p:par>
                                <p:cTn id="37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9" dur="5000" fill="hold"/>
                                        <p:tgtEl>
                                          <p:spTgt spid="20"/>
                                        </p:tgtEl>
                                        <p:attrNameLst>
                                          <p:attrName>ppt_x</p:attrName>
                                          <p:attrName>ppt_y</p:attrName>
                                        </p:attrNameLst>
                                      </p:cBhvr>
                                    </p:animMotion>
                                  </p:childTnLst>
                                </p:cTn>
                              </p:par>
                              <p:par>
                                <p:cTn id="38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1" dur="5000" spd="-100000" fill="hold"/>
                                        <p:tgtEl>
                                          <p:spTgt spid="21"/>
                                        </p:tgtEl>
                                        <p:attrNameLst>
                                          <p:attrName>ppt_x</p:attrName>
                                          <p:attrName>ppt_y</p:attrName>
                                        </p:attrNameLst>
                                      </p:cBhvr>
                                    </p:animMotion>
                                  </p:childTnLst>
                                </p:cTn>
                              </p:par>
                              <p:par>
                                <p:cTn id="38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3" dur="5000" fill="hold"/>
                                        <p:tgtEl>
                                          <p:spTgt spid="22"/>
                                        </p:tgtEl>
                                        <p:attrNameLst>
                                          <p:attrName>ppt_x</p:attrName>
                                          <p:attrName>ppt_y</p:attrName>
                                        </p:attrNameLst>
                                      </p:cBhvr>
                                    </p:animMotion>
                                  </p:childTnLst>
                                </p:cTn>
                              </p:par>
                              <p:par>
                                <p:cTn id="38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5" dur="5000" spd="-100000" fill="hold"/>
                                        <p:tgtEl>
                                          <p:spTgt spid="23"/>
                                        </p:tgtEl>
                                        <p:attrNameLst>
                                          <p:attrName>ppt_x</p:attrName>
                                          <p:attrName>ppt_y</p:attrName>
                                        </p:attrNameLst>
                                      </p:cBhvr>
                                    </p:animMotion>
                                  </p:childTnLst>
                                </p:cTn>
                              </p:par>
                              <p:par>
                                <p:cTn id="38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7" dur="5000" fill="hold"/>
                                        <p:tgtEl>
                                          <p:spTgt spid="24"/>
                                        </p:tgtEl>
                                        <p:attrNameLst>
                                          <p:attrName>ppt_x</p:attrName>
                                          <p:attrName>ppt_y</p:attrName>
                                        </p:attrNameLst>
                                      </p:cBhvr>
                                    </p:animMotion>
                                  </p:childTnLst>
                                </p:cTn>
                              </p:par>
                              <p:par>
                                <p:cTn id="38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9" dur="5000" spd="-100000" fill="hold"/>
                                        <p:tgtEl>
                                          <p:spTgt spid="25"/>
                                        </p:tgtEl>
                                        <p:attrNameLst>
                                          <p:attrName>ppt_x</p:attrName>
                                          <p:attrName>ppt_y</p:attrName>
                                        </p:attrNameLst>
                                      </p:cBhvr>
                                    </p:animMotion>
                                  </p:childTnLst>
                                </p:cTn>
                              </p:par>
                              <p:par>
                                <p:cTn id="39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1" dur="5000" fill="hold"/>
                                        <p:tgtEl>
                                          <p:spTgt spid="26"/>
                                        </p:tgtEl>
                                        <p:attrNameLst>
                                          <p:attrName>ppt_x</p:attrName>
                                          <p:attrName>ppt_y</p:attrName>
                                        </p:attrNameLst>
                                      </p:cBhvr>
                                    </p:animMotion>
                                  </p:childTnLst>
                                </p:cTn>
                              </p:par>
                              <p:par>
                                <p:cTn id="39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3" dur="5000" spd="-100000" fill="hold"/>
                                        <p:tgtEl>
                                          <p:spTgt spid="27"/>
                                        </p:tgtEl>
                                        <p:attrNameLst>
                                          <p:attrName>ppt_x</p:attrName>
                                          <p:attrName>ppt_y</p:attrName>
                                        </p:attrNameLst>
                                      </p:cBhvr>
                                    </p:animMotion>
                                  </p:childTnLst>
                                </p:cTn>
                              </p:par>
                              <p:par>
                                <p:cTn id="39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5" dur="5000" fill="hold"/>
                                        <p:tgtEl>
                                          <p:spTgt spid="28"/>
                                        </p:tgtEl>
                                        <p:attrNameLst>
                                          <p:attrName>ppt_x</p:attrName>
                                          <p:attrName>ppt_y</p:attrName>
                                        </p:attrNameLst>
                                      </p:cBhvr>
                                    </p:animMotion>
                                  </p:childTnLst>
                                </p:cTn>
                              </p:par>
                              <p:par>
                                <p:cTn id="39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7" dur="5000" spd="-100000" fill="hold"/>
                                        <p:tgtEl>
                                          <p:spTgt spid="29"/>
                                        </p:tgtEl>
                                        <p:attrNameLst>
                                          <p:attrName>ppt_x</p:attrName>
                                          <p:attrName>ppt_y</p:attrName>
                                        </p:attrNameLst>
                                      </p:cBhvr>
                                    </p:animMotion>
                                  </p:childTnLst>
                                </p:cTn>
                              </p:par>
                              <p:par>
                                <p:cTn id="39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9" dur="5000" fill="hold"/>
                                        <p:tgtEl>
                                          <p:spTgt spid="30"/>
                                        </p:tgtEl>
                                        <p:attrNameLst>
                                          <p:attrName>ppt_x</p:attrName>
                                          <p:attrName>ppt_y</p:attrName>
                                        </p:attrNameLst>
                                      </p:cBhvr>
                                    </p:animMotion>
                                  </p:childTnLst>
                                </p:cTn>
                              </p:par>
                              <p:par>
                                <p:cTn id="40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1" dur="5000" spd="-100000" fill="hold"/>
                                        <p:tgtEl>
                                          <p:spTgt spid="31"/>
                                        </p:tgtEl>
                                        <p:attrNameLst>
                                          <p:attrName>ppt_x</p:attrName>
                                          <p:attrName>ppt_y</p:attrName>
                                        </p:attrNameLst>
                                      </p:cBhvr>
                                    </p:animMotion>
                                  </p:childTnLst>
                                </p:cTn>
                              </p:par>
                              <p:par>
                                <p:cTn id="40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3" dur="5000" fill="hold"/>
                                        <p:tgtEl>
                                          <p:spTgt spid="32"/>
                                        </p:tgtEl>
                                        <p:attrNameLst>
                                          <p:attrName>ppt_x</p:attrName>
                                          <p:attrName>ppt_y</p:attrName>
                                        </p:attrNameLst>
                                      </p:cBhvr>
                                    </p:animMotion>
                                  </p:childTnLst>
                                </p:cTn>
                              </p:par>
                              <p:par>
                                <p:cTn id="40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5" dur="5000" spd="-100000" fill="hold"/>
                                        <p:tgtEl>
                                          <p:spTgt spid="33"/>
                                        </p:tgtEl>
                                        <p:attrNameLst>
                                          <p:attrName>ppt_x</p:attrName>
                                          <p:attrName>ppt_y</p:attrName>
                                        </p:attrNameLst>
                                      </p:cBhvr>
                                    </p:animMotion>
                                  </p:childTnLst>
                                </p:cTn>
                              </p:par>
                              <p:par>
                                <p:cTn id="40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7" dur="5000" fill="hold"/>
                                        <p:tgtEl>
                                          <p:spTgt spid="34"/>
                                        </p:tgtEl>
                                        <p:attrNameLst>
                                          <p:attrName>ppt_x</p:attrName>
                                          <p:attrName>ppt_y</p:attrName>
                                        </p:attrNameLst>
                                      </p:cBhvr>
                                    </p:animMotion>
                                  </p:childTnLst>
                                </p:cTn>
                              </p:par>
                              <p:par>
                                <p:cTn id="40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9" dur="5000" spd="-100000" fill="hold"/>
                                        <p:tgtEl>
                                          <p:spTgt spid="35"/>
                                        </p:tgtEl>
                                        <p:attrNameLst>
                                          <p:attrName>ppt_x</p:attrName>
                                          <p:attrName>ppt_y</p:attrName>
                                        </p:attrNameLst>
                                      </p:cBhvr>
                                    </p:animMotion>
                                  </p:childTnLst>
                                </p:cTn>
                              </p:par>
                              <p:par>
                                <p:cTn id="41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1" dur="5000" fill="hold"/>
                                        <p:tgtEl>
                                          <p:spTgt spid="36"/>
                                        </p:tgtEl>
                                        <p:attrNameLst>
                                          <p:attrName>ppt_x</p:attrName>
                                          <p:attrName>ppt_y</p:attrName>
                                        </p:attrNameLst>
                                      </p:cBhvr>
                                    </p:animMotion>
                                  </p:childTnLst>
                                </p:cTn>
                              </p:par>
                              <p:par>
                                <p:cTn id="41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3" dur="5000" spd="-100000" fill="hold"/>
                                        <p:tgtEl>
                                          <p:spTgt spid="37"/>
                                        </p:tgtEl>
                                        <p:attrNameLst>
                                          <p:attrName>ppt_x</p:attrName>
                                          <p:attrName>ppt_y</p:attrName>
                                        </p:attrNameLst>
                                      </p:cBhvr>
                                    </p:animMotion>
                                  </p:childTnLst>
                                </p:cTn>
                              </p:par>
                              <p:par>
                                <p:cTn id="41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5" dur="5000" fill="hold"/>
                                        <p:tgtEl>
                                          <p:spTgt spid="38"/>
                                        </p:tgtEl>
                                        <p:attrNameLst>
                                          <p:attrName>ppt_x</p:attrName>
                                          <p:attrName>ppt_y</p:attrName>
                                        </p:attrNameLst>
                                      </p:cBhvr>
                                    </p:animMotion>
                                  </p:childTnLst>
                                </p:cTn>
                              </p:par>
                              <p:par>
                                <p:cTn id="41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7" dur="5000" spd="-100000" fill="hold"/>
                                        <p:tgtEl>
                                          <p:spTgt spid="39"/>
                                        </p:tgtEl>
                                        <p:attrNameLst>
                                          <p:attrName>ppt_x</p:attrName>
                                          <p:attrName>ppt_y</p:attrName>
                                        </p:attrNameLst>
                                      </p:cBhvr>
                                    </p:animMotion>
                                  </p:childTnLst>
                                </p:cTn>
                              </p:par>
                              <p:par>
                                <p:cTn id="41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9" dur="5000" fill="hold"/>
                                        <p:tgtEl>
                                          <p:spTgt spid="40"/>
                                        </p:tgtEl>
                                        <p:attrNameLst>
                                          <p:attrName>ppt_x</p:attrName>
                                          <p:attrName>ppt_y</p:attrName>
                                        </p:attrNameLst>
                                      </p:cBhvr>
                                    </p:animMotion>
                                  </p:childTnLst>
                                </p:cTn>
                              </p:par>
                              <p:par>
                                <p:cTn id="42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1" dur="5000" spd="-100000" fill="hold"/>
                                        <p:tgtEl>
                                          <p:spTgt spid="41"/>
                                        </p:tgtEl>
                                        <p:attrNameLst>
                                          <p:attrName>ppt_x</p:attrName>
                                          <p:attrName>ppt_y</p:attrName>
                                        </p:attrNameLst>
                                      </p:cBhvr>
                                    </p:animMotion>
                                  </p:childTnLst>
                                </p:cTn>
                              </p:par>
                              <p:par>
                                <p:cTn id="42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3" dur="5000" fill="hold"/>
                                        <p:tgtEl>
                                          <p:spTgt spid="42"/>
                                        </p:tgtEl>
                                        <p:attrNameLst>
                                          <p:attrName>ppt_x</p:attrName>
                                          <p:attrName>ppt_y</p:attrName>
                                        </p:attrNameLst>
                                      </p:cBhvr>
                                    </p:animMotion>
                                  </p:childTnLst>
                                </p:cTn>
                              </p:par>
                              <p:par>
                                <p:cTn id="42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5" dur="5000" spd="-100000" fill="hold"/>
                                        <p:tgtEl>
                                          <p:spTgt spid="43"/>
                                        </p:tgtEl>
                                        <p:attrNameLst>
                                          <p:attrName>ppt_x</p:attrName>
                                          <p:attrName>ppt_y</p:attrName>
                                        </p:attrNameLst>
                                      </p:cBhvr>
                                    </p:animMotion>
                                  </p:childTnLst>
                                </p:cTn>
                              </p:par>
                              <p:par>
                                <p:cTn id="426" presetID="42" presetClass="entr" presetSubtype="0" fill="hold" nodeType="withEffect">
                                  <p:stCondLst>
                                    <p:cond delay="0"/>
                                  </p:stCondLst>
                                  <p:childTnLst>
                                    <p:set>
                                      <p:cBhvr>
                                        <p:cTn id="427" dur="1" fill="hold">
                                          <p:stCondLst>
                                            <p:cond delay="0"/>
                                          </p:stCondLst>
                                        </p:cTn>
                                        <p:tgtEl>
                                          <p:spTgt spid="4"/>
                                        </p:tgtEl>
                                        <p:attrNameLst>
                                          <p:attrName>style.visibility</p:attrName>
                                        </p:attrNameLst>
                                      </p:cBhvr>
                                      <p:to>
                                        <p:strVal val="visible"/>
                                      </p:to>
                                    </p:set>
                                    <p:animEffect transition="in" filter="fade">
                                      <p:cBhvr>
                                        <p:cTn id="428" dur="5000"/>
                                        <p:tgtEl>
                                          <p:spTgt spid="4"/>
                                        </p:tgtEl>
                                      </p:cBhvr>
                                    </p:animEffect>
                                    <p:anim calcmode="lin" valueType="num">
                                      <p:cBhvr>
                                        <p:cTn id="429" dur="5000" fill="hold"/>
                                        <p:tgtEl>
                                          <p:spTgt spid="4"/>
                                        </p:tgtEl>
                                        <p:attrNameLst>
                                          <p:attrName>ppt_x</p:attrName>
                                        </p:attrNameLst>
                                      </p:cBhvr>
                                      <p:tavLst>
                                        <p:tav tm="0">
                                          <p:val>
                                            <p:strVal val="#ppt_x"/>
                                          </p:val>
                                        </p:tav>
                                        <p:tav tm="100000">
                                          <p:val>
                                            <p:strVal val="#ppt_x"/>
                                          </p:val>
                                        </p:tav>
                                      </p:tavLst>
                                    </p:anim>
                                    <p:anim calcmode="lin" valueType="num">
                                      <p:cBhvr>
                                        <p:cTn id="430" dur="5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9).jpg"/>
          <p:cNvPicPr>
            <a:picLocks noChangeAspect="1"/>
          </p:cNvPicPr>
          <p:nvPr/>
        </p:nvPicPr>
        <p:blipFill>
          <a:blip r:embed="rId2"/>
          <a:stretch>
            <a:fillRect/>
          </a:stretch>
        </p:blipFill>
        <p:spPr>
          <a:xfrm>
            <a:off x="47378" y="0"/>
            <a:ext cx="9096622" cy="6858000"/>
          </a:xfrm>
          <a:prstGeom prst="rect">
            <a:avLst/>
          </a:prstGeom>
        </p:spPr>
      </p:pic>
      <p:sp>
        <p:nvSpPr>
          <p:cNvPr id="5" name="4 Rombo"/>
          <p:cNvSpPr/>
          <p:nvPr/>
        </p:nvSpPr>
        <p:spPr>
          <a:xfrm>
            <a:off x="0" y="1142984"/>
            <a:ext cx="9144000" cy="4643470"/>
          </a:xfrm>
          <a:prstGeom prst="diamond">
            <a:avLst/>
          </a:prstGeom>
          <a:noFill/>
          <a:ln w="285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1571612"/>
            <a:ext cx="9144000" cy="3714776"/>
          </a:xfrm>
          <a:prstGeom prst="diamond">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2071678"/>
            <a:ext cx="9144000" cy="2786082"/>
          </a:xfrm>
          <a:prstGeom prst="diamond">
            <a:avLst/>
          </a:prstGeom>
          <a:noFill/>
          <a:ln w="285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571744"/>
            <a:ext cx="9144000" cy="1795474"/>
          </a:xfrm>
          <a:prstGeom prst="diamond">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3000372"/>
            <a:ext cx="9144000" cy="947742"/>
          </a:xfrm>
          <a:prstGeom prst="diamond">
            <a:avLst/>
          </a:prstGeom>
          <a:noFill/>
          <a:ln w="285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xit" presetSubtype="5"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
                                          </p:val>
                                        </p:tav>
                                      </p:tavLst>
                                    </p:anim>
                                    <p:anim calcmode="lin" valueType="num">
                                      <p:cBhvr>
                                        <p:cTn id="10"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5" fill="hold" grpId="0" nodeType="withEffect">
                                  <p:stCondLst>
                                    <p:cond delay="0"/>
                                  </p:stCondLst>
                                  <p:childTnLst>
                                    <p:anim calcmode="lin" valueType="num">
                                      <p:cBhvr>
                                        <p:cTn id="13" dur="6000"/>
                                        <p:tgtEl>
                                          <p:spTgt spid="6"/>
                                        </p:tgtEl>
                                        <p:attrNameLst>
                                          <p:attrName>ppt_w</p:attrName>
                                        </p:attrNameLst>
                                      </p:cBhvr>
                                      <p:tavLst>
                                        <p:tav tm="0">
                                          <p:val>
                                            <p:strVal val="ppt_w"/>
                                          </p:val>
                                        </p:tav>
                                        <p:tav tm="100000">
                                          <p:val>
                                            <p:strVal val="ppt_w"/>
                                          </p:val>
                                        </p:tav>
                                      </p:tavLst>
                                    </p:anim>
                                    <p:anim calcmode="lin" valueType="num">
                                      <p:cBhvr>
                                        <p:cTn id="14" dur="6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 dur="1" fill="hold">
                                          <p:stCondLst>
                                            <p:cond delay="5999"/>
                                          </p:stCondLst>
                                        </p:cTn>
                                        <p:tgtEl>
                                          <p:spTgt spid="6"/>
                                        </p:tgtEl>
                                        <p:attrNameLst>
                                          <p:attrName>style.visibility</p:attrName>
                                        </p:attrNameLst>
                                      </p:cBhvr>
                                      <p:to>
                                        <p:strVal val="hidden"/>
                                      </p:to>
                                    </p:set>
                                  </p:childTnLst>
                                </p:cTn>
                              </p:par>
                              <p:par>
                                <p:cTn id="16" presetID="19" presetClass="exit" presetSubtype="5" fill="hold" grpId="0" nodeType="withEffect">
                                  <p:stCondLst>
                                    <p:cond delay="0"/>
                                  </p:stCondLst>
                                  <p:childTnLst>
                                    <p:anim calcmode="lin" valueType="num">
                                      <p:cBhvr>
                                        <p:cTn id="17" dur="7000"/>
                                        <p:tgtEl>
                                          <p:spTgt spid="7"/>
                                        </p:tgtEl>
                                        <p:attrNameLst>
                                          <p:attrName>ppt_w</p:attrName>
                                        </p:attrNameLst>
                                      </p:cBhvr>
                                      <p:tavLst>
                                        <p:tav tm="0">
                                          <p:val>
                                            <p:strVal val="ppt_w"/>
                                          </p:val>
                                        </p:tav>
                                        <p:tav tm="100000">
                                          <p:val>
                                            <p:strVal val="ppt_w"/>
                                          </p:val>
                                        </p:tav>
                                      </p:tavLst>
                                    </p:anim>
                                    <p:anim calcmode="lin" valueType="num">
                                      <p:cBhvr>
                                        <p:cTn id="18" dur="7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 dur="1" fill="hold">
                                          <p:stCondLst>
                                            <p:cond delay="6999"/>
                                          </p:stCondLst>
                                        </p:cTn>
                                        <p:tgtEl>
                                          <p:spTgt spid="7"/>
                                        </p:tgtEl>
                                        <p:attrNameLst>
                                          <p:attrName>style.visibility</p:attrName>
                                        </p:attrNameLst>
                                      </p:cBhvr>
                                      <p:to>
                                        <p:strVal val="hidden"/>
                                      </p:to>
                                    </p:set>
                                  </p:childTnLst>
                                </p:cTn>
                              </p:par>
                              <p:par>
                                <p:cTn id="20" presetID="19" presetClass="exit" presetSubtype="5" fill="hold" grpId="0" nodeType="withEffect">
                                  <p:stCondLst>
                                    <p:cond delay="0"/>
                                  </p:stCondLst>
                                  <p:childTnLst>
                                    <p:anim calcmode="lin" valueType="num">
                                      <p:cBhvr>
                                        <p:cTn id="21" dur="8000"/>
                                        <p:tgtEl>
                                          <p:spTgt spid="8"/>
                                        </p:tgtEl>
                                        <p:attrNameLst>
                                          <p:attrName>ppt_w</p:attrName>
                                        </p:attrNameLst>
                                      </p:cBhvr>
                                      <p:tavLst>
                                        <p:tav tm="0">
                                          <p:val>
                                            <p:strVal val="ppt_w"/>
                                          </p:val>
                                        </p:tav>
                                        <p:tav tm="100000">
                                          <p:val>
                                            <p:strVal val="ppt_w"/>
                                          </p:val>
                                        </p:tav>
                                      </p:tavLst>
                                    </p:anim>
                                    <p:anim calcmode="lin" valueType="num">
                                      <p:cBhvr>
                                        <p:cTn id="22" dur="8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 dur="1" fill="hold">
                                          <p:stCondLst>
                                            <p:cond delay="7999"/>
                                          </p:stCondLst>
                                        </p:cTn>
                                        <p:tgtEl>
                                          <p:spTgt spid="8"/>
                                        </p:tgtEl>
                                        <p:attrNameLst>
                                          <p:attrName>style.visibility</p:attrName>
                                        </p:attrNameLst>
                                      </p:cBhvr>
                                      <p:to>
                                        <p:strVal val="hidden"/>
                                      </p:to>
                                    </p:set>
                                  </p:childTnLst>
                                </p:cTn>
                              </p:par>
                              <p:par>
                                <p:cTn id="24" presetID="19" presetClass="exit" presetSubtype="5" fill="hold" grpId="0" nodeType="withEffect">
                                  <p:stCondLst>
                                    <p:cond delay="0"/>
                                  </p:stCondLst>
                                  <p:childTnLst>
                                    <p:anim calcmode="lin" valueType="num">
                                      <p:cBhvr>
                                        <p:cTn id="25" dur="9000"/>
                                        <p:tgtEl>
                                          <p:spTgt spid="9"/>
                                        </p:tgtEl>
                                        <p:attrNameLst>
                                          <p:attrName>ppt_w</p:attrName>
                                        </p:attrNameLst>
                                      </p:cBhvr>
                                      <p:tavLst>
                                        <p:tav tm="0">
                                          <p:val>
                                            <p:strVal val="ppt_w"/>
                                          </p:val>
                                        </p:tav>
                                        <p:tav tm="100000">
                                          <p:val>
                                            <p:strVal val="ppt_w"/>
                                          </p:val>
                                        </p:tav>
                                      </p:tavLst>
                                    </p:anim>
                                    <p:anim calcmode="lin" valueType="num">
                                      <p:cBhvr>
                                        <p:cTn id="26" dur="9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 dur="1" fill="hold">
                                          <p:stCondLst>
                                            <p:cond delay="8999"/>
                                          </p:stCondLst>
                                        </p:cTn>
                                        <p:tgtEl>
                                          <p:spTgt spid="9"/>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8000" fill="hold"/>
                                        <p:tgtEl>
                                          <p:spTgt spid="4"/>
                                        </p:tgtEl>
                                        <p:attrNameLst>
                                          <p:attrName>ppt_w</p:attrName>
                                        </p:attrNameLst>
                                      </p:cBhvr>
                                      <p:tavLst>
                                        <p:tav tm="0">
                                          <p:val>
                                            <p:strVal val="2/3*#ppt_w"/>
                                          </p:val>
                                        </p:tav>
                                        <p:tav tm="100000">
                                          <p:val>
                                            <p:strVal val="#ppt_w"/>
                                          </p:val>
                                        </p:tav>
                                      </p:tavLst>
                                    </p:anim>
                                    <p:anim calcmode="lin" valueType="num">
                                      <p:cBhvr>
                                        <p:cTn id="31" dur="8000" fill="hold"/>
                                        <p:tgtEl>
                                          <p:spTgt spid="4"/>
                                        </p:tgtEl>
                                        <p:attrNameLst>
                                          <p:attrName>ppt_h</p:attrName>
                                        </p:attrNameLst>
                                      </p:cBhvr>
                                      <p:tavLst>
                                        <p:tav tm="0">
                                          <p:val>
                                            <p:strVal val="2/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diamond(out)">
                                      <p:cBhvr>
                                        <p:cTn id="34"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1).jpg"/>
          <p:cNvPicPr>
            <a:picLocks noChangeAspect="1"/>
          </p:cNvPicPr>
          <p:nvPr/>
        </p:nvPicPr>
        <p:blipFill>
          <a:blip r:embed="rId2"/>
          <a:stretch>
            <a:fillRect/>
          </a:stretch>
        </p:blipFill>
        <p:spPr>
          <a:xfrm>
            <a:off x="1755800" y="0"/>
            <a:ext cx="5632400" cy="6858000"/>
          </a:xfrm>
          <a:prstGeom prst="rect">
            <a:avLst/>
          </a:prstGeom>
          <a:scene3d>
            <a:camera prst="orthographicFront"/>
            <a:lightRig rig="threePt" dir="t"/>
          </a:scene3d>
          <a:sp3d>
            <a:bevelT prst="angle"/>
          </a:sp3d>
        </p:spPr>
      </p:pic>
      <p:sp>
        <p:nvSpPr>
          <p:cNvPr id="6" name="5 Sol"/>
          <p:cNvSpPr/>
          <p:nvPr/>
        </p:nvSpPr>
        <p:spPr>
          <a:xfrm>
            <a:off x="285720" y="100010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a:off x="285720" y="0"/>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Sol"/>
          <p:cNvSpPr/>
          <p:nvPr/>
        </p:nvSpPr>
        <p:spPr>
          <a:xfrm>
            <a:off x="285720" y="300037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Sol"/>
          <p:cNvSpPr/>
          <p:nvPr/>
        </p:nvSpPr>
        <p:spPr>
          <a:xfrm>
            <a:off x="285720" y="200026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Sol"/>
          <p:cNvSpPr/>
          <p:nvPr/>
        </p:nvSpPr>
        <p:spPr>
          <a:xfrm>
            <a:off x="285720" y="500061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Sol"/>
          <p:cNvSpPr/>
          <p:nvPr/>
        </p:nvSpPr>
        <p:spPr>
          <a:xfrm>
            <a:off x="285720" y="400050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Sol"/>
          <p:cNvSpPr/>
          <p:nvPr/>
        </p:nvSpPr>
        <p:spPr>
          <a:xfrm>
            <a:off x="285720" y="600076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Sol"/>
          <p:cNvSpPr/>
          <p:nvPr/>
        </p:nvSpPr>
        <p:spPr>
          <a:xfrm>
            <a:off x="7929586" y="100010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Sol"/>
          <p:cNvSpPr/>
          <p:nvPr/>
        </p:nvSpPr>
        <p:spPr>
          <a:xfrm>
            <a:off x="7929586" y="0"/>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Sol"/>
          <p:cNvSpPr/>
          <p:nvPr/>
        </p:nvSpPr>
        <p:spPr>
          <a:xfrm>
            <a:off x="7929586" y="300037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Sol"/>
          <p:cNvSpPr/>
          <p:nvPr/>
        </p:nvSpPr>
        <p:spPr>
          <a:xfrm>
            <a:off x="7929586" y="200026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Sol"/>
          <p:cNvSpPr/>
          <p:nvPr/>
        </p:nvSpPr>
        <p:spPr>
          <a:xfrm>
            <a:off x="7929586" y="500061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Sol"/>
          <p:cNvSpPr/>
          <p:nvPr/>
        </p:nvSpPr>
        <p:spPr>
          <a:xfrm>
            <a:off x="7929586" y="400050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Sol"/>
          <p:cNvSpPr/>
          <p:nvPr/>
        </p:nvSpPr>
        <p:spPr>
          <a:xfrm>
            <a:off x="7929586" y="600076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8" presetClass="emph" presetSubtype="0" fill="hold" grpId="0" nodeType="withEffect">
                                  <p:stCondLst>
                                    <p:cond delay="0"/>
                                  </p:stCondLst>
                                  <p:childTnLst>
                                    <p:animRot by="21600000">
                                      <p:cBhvr>
                                        <p:cTn id="9" dur="3000" fill="hold"/>
                                        <p:tgtEl>
                                          <p:spTgt spid="6"/>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8"/>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9"/>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0"/>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1"/>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2"/>
                                        </p:tgtEl>
                                        <p:attrNameLst>
                                          <p:attrName>r</p:attrName>
                                        </p:attrNameLst>
                                      </p:cBhvr>
                                    </p:animRot>
                                  </p:childTnLst>
                                </p:cTn>
                              </p:par>
                              <p:par>
                                <p:cTn id="22" presetID="2" presetClass="entr" presetSubtype="4" fill="hold" grpId="1"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ppt_x"/>
                                          </p:val>
                                        </p:tav>
                                        <p:tav tm="100000">
                                          <p:val>
                                            <p:strVal val="#ppt_x"/>
                                          </p:val>
                                        </p:tav>
                                      </p:tavLst>
                                    </p:anim>
                                    <p:anim calcmode="lin" valueType="num">
                                      <p:cBhvr additive="base">
                                        <p:cTn id="25" dur="3000" fill="hold"/>
                                        <p:tgtEl>
                                          <p:spTgt spid="6"/>
                                        </p:tgtEl>
                                        <p:attrNameLst>
                                          <p:attrName>ppt_y</p:attrName>
                                        </p:attrNameLst>
                                      </p:cBhvr>
                                      <p:tavLst>
                                        <p:tav tm="0">
                                          <p:val>
                                            <p:strVal val="1+#ppt_h/2"/>
                                          </p:val>
                                        </p:tav>
                                        <p:tav tm="100000">
                                          <p:val>
                                            <p:strVal val="#ppt_y"/>
                                          </p:val>
                                        </p:tav>
                                      </p:tavLst>
                                    </p:anim>
                                  </p:childTnLst>
                                </p:cTn>
                              </p:par>
                              <p:par>
                                <p:cTn id="26" presetID="2" presetClass="entr" presetSubtype="4"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3000" fill="hold"/>
                                        <p:tgtEl>
                                          <p:spTgt spid="7"/>
                                        </p:tgtEl>
                                        <p:attrNameLst>
                                          <p:attrName>ppt_x</p:attrName>
                                        </p:attrNameLst>
                                      </p:cBhvr>
                                      <p:tavLst>
                                        <p:tav tm="0">
                                          <p:val>
                                            <p:strVal val="#ppt_x"/>
                                          </p:val>
                                        </p:tav>
                                        <p:tav tm="100000">
                                          <p:val>
                                            <p:strVal val="#ppt_x"/>
                                          </p:val>
                                        </p:tav>
                                      </p:tavLst>
                                    </p:anim>
                                    <p:anim calcmode="lin" valueType="num">
                                      <p:cBhvr additive="base">
                                        <p:cTn id="29" dur="3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3000" fill="hold"/>
                                        <p:tgtEl>
                                          <p:spTgt spid="8"/>
                                        </p:tgtEl>
                                        <p:attrNameLst>
                                          <p:attrName>ppt_x</p:attrName>
                                        </p:attrNameLst>
                                      </p:cBhvr>
                                      <p:tavLst>
                                        <p:tav tm="0">
                                          <p:val>
                                            <p:strVal val="#ppt_x"/>
                                          </p:val>
                                        </p:tav>
                                        <p:tav tm="100000">
                                          <p:val>
                                            <p:strVal val="#ppt_x"/>
                                          </p:val>
                                        </p:tav>
                                      </p:tavLst>
                                    </p:anim>
                                    <p:anim calcmode="lin" valueType="num">
                                      <p:cBhvr additive="base">
                                        <p:cTn id="33" dur="3000" fill="hold"/>
                                        <p:tgtEl>
                                          <p:spTgt spid="8"/>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ppt_x"/>
                                          </p:val>
                                        </p:tav>
                                        <p:tav tm="100000">
                                          <p:val>
                                            <p:strVal val="#ppt_x"/>
                                          </p:val>
                                        </p:tav>
                                      </p:tavLst>
                                    </p:anim>
                                    <p:anim calcmode="lin" valueType="num">
                                      <p:cBhvr additive="base">
                                        <p:cTn id="37" dur="3000" fill="hold"/>
                                        <p:tgtEl>
                                          <p:spTgt spid="9"/>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3000" fill="hold"/>
                                        <p:tgtEl>
                                          <p:spTgt spid="10"/>
                                        </p:tgtEl>
                                        <p:attrNameLst>
                                          <p:attrName>ppt_x</p:attrName>
                                        </p:attrNameLst>
                                      </p:cBhvr>
                                      <p:tavLst>
                                        <p:tav tm="0">
                                          <p:val>
                                            <p:strVal val="#ppt_x"/>
                                          </p:val>
                                        </p:tav>
                                        <p:tav tm="100000">
                                          <p:val>
                                            <p:strVal val="#ppt_x"/>
                                          </p:val>
                                        </p:tav>
                                      </p:tavLst>
                                    </p:anim>
                                    <p:anim calcmode="lin" valueType="num">
                                      <p:cBhvr additive="base">
                                        <p:cTn id="41" dur="3000" fill="hold"/>
                                        <p:tgtEl>
                                          <p:spTgt spid="10"/>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additive="base">
                                        <p:cTn id="44" dur="3000" fill="hold"/>
                                        <p:tgtEl>
                                          <p:spTgt spid="11"/>
                                        </p:tgtEl>
                                        <p:attrNameLst>
                                          <p:attrName>ppt_x</p:attrName>
                                        </p:attrNameLst>
                                      </p:cBhvr>
                                      <p:tavLst>
                                        <p:tav tm="0">
                                          <p:val>
                                            <p:strVal val="#ppt_x"/>
                                          </p:val>
                                        </p:tav>
                                        <p:tav tm="100000">
                                          <p:val>
                                            <p:strVal val="#ppt_x"/>
                                          </p:val>
                                        </p:tav>
                                      </p:tavLst>
                                    </p:anim>
                                    <p:anim calcmode="lin" valueType="num">
                                      <p:cBhvr additive="base">
                                        <p:cTn id="45" dur="3000" fill="hold"/>
                                        <p:tgtEl>
                                          <p:spTgt spid="11"/>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3000" fill="hold"/>
                                        <p:tgtEl>
                                          <p:spTgt spid="12"/>
                                        </p:tgtEl>
                                        <p:attrNameLst>
                                          <p:attrName>ppt_x</p:attrName>
                                        </p:attrNameLst>
                                      </p:cBhvr>
                                      <p:tavLst>
                                        <p:tav tm="0">
                                          <p:val>
                                            <p:strVal val="#ppt_x"/>
                                          </p:val>
                                        </p:tav>
                                        <p:tav tm="100000">
                                          <p:val>
                                            <p:strVal val="#ppt_x"/>
                                          </p:val>
                                        </p:tav>
                                      </p:tavLst>
                                    </p:anim>
                                    <p:anim calcmode="lin" valueType="num">
                                      <p:cBhvr additive="base">
                                        <p:cTn id="49" dur="3000" fill="hold"/>
                                        <p:tgtEl>
                                          <p:spTgt spid="12"/>
                                        </p:tgtEl>
                                        <p:attrNameLst>
                                          <p:attrName>ppt_y</p:attrName>
                                        </p:attrNameLst>
                                      </p:cBhvr>
                                      <p:tavLst>
                                        <p:tav tm="0">
                                          <p:val>
                                            <p:strVal val="1+#ppt_h/2"/>
                                          </p:val>
                                        </p:tav>
                                        <p:tav tm="100000">
                                          <p:val>
                                            <p:strVal val="#ppt_y"/>
                                          </p:val>
                                        </p:tav>
                                      </p:tavLst>
                                    </p:anim>
                                  </p:childTnLst>
                                </p:cTn>
                              </p:par>
                              <p:par>
                                <p:cTn id="50" presetID="8" presetClass="emph" presetSubtype="0" fill="hold" grpId="0" nodeType="withEffect">
                                  <p:stCondLst>
                                    <p:cond delay="0"/>
                                  </p:stCondLst>
                                  <p:childTnLst>
                                    <p:animRot by="21600000">
                                      <p:cBhvr>
                                        <p:cTn id="51" dur="3000" fill="hold"/>
                                        <p:tgtEl>
                                          <p:spTgt spid="13"/>
                                        </p:tgtEl>
                                        <p:attrNameLst>
                                          <p:attrName>r</p:attrName>
                                        </p:attrNameLst>
                                      </p:cBhvr>
                                    </p:animRot>
                                  </p:childTnLst>
                                </p:cTn>
                              </p:par>
                              <p:par>
                                <p:cTn id="52" presetID="8" presetClass="emph" presetSubtype="0" fill="hold" grpId="0" nodeType="withEffect">
                                  <p:stCondLst>
                                    <p:cond delay="0"/>
                                  </p:stCondLst>
                                  <p:childTnLst>
                                    <p:animRot by="21600000">
                                      <p:cBhvr>
                                        <p:cTn id="53" dur="3000" fill="hold"/>
                                        <p:tgtEl>
                                          <p:spTgt spid="14"/>
                                        </p:tgtEl>
                                        <p:attrNameLst>
                                          <p:attrName>r</p:attrName>
                                        </p:attrNameLst>
                                      </p:cBhvr>
                                    </p:animRot>
                                  </p:childTnLst>
                                </p:cTn>
                              </p:par>
                              <p:par>
                                <p:cTn id="54" presetID="8" presetClass="emph" presetSubtype="0" fill="hold" grpId="0" nodeType="withEffect">
                                  <p:stCondLst>
                                    <p:cond delay="0"/>
                                  </p:stCondLst>
                                  <p:childTnLst>
                                    <p:animRot by="21600000">
                                      <p:cBhvr>
                                        <p:cTn id="55" dur="3000" fill="hold"/>
                                        <p:tgtEl>
                                          <p:spTgt spid="15"/>
                                        </p:tgtEl>
                                        <p:attrNameLst>
                                          <p:attrName>r</p:attrName>
                                        </p:attrNameLst>
                                      </p:cBhvr>
                                    </p:animRot>
                                  </p:childTnLst>
                                </p:cTn>
                              </p:par>
                              <p:par>
                                <p:cTn id="56" presetID="8" presetClass="emph" presetSubtype="0" fill="hold" grpId="0" nodeType="withEffect">
                                  <p:stCondLst>
                                    <p:cond delay="0"/>
                                  </p:stCondLst>
                                  <p:childTnLst>
                                    <p:animRot by="21600000">
                                      <p:cBhvr>
                                        <p:cTn id="57" dur="3000" fill="hold"/>
                                        <p:tgtEl>
                                          <p:spTgt spid="16"/>
                                        </p:tgtEl>
                                        <p:attrNameLst>
                                          <p:attrName>r</p:attrName>
                                        </p:attrNameLst>
                                      </p:cBhvr>
                                    </p:animRot>
                                  </p:childTnLst>
                                </p:cTn>
                              </p:par>
                              <p:par>
                                <p:cTn id="58" presetID="8" presetClass="emph" presetSubtype="0" fill="hold" grpId="0" nodeType="withEffect">
                                  <p:stCondLst>
                                    <p:cond delay="0"/>
                                  </p:stCondLst>
                                  <p:childTnLst>
                                    <p:animRot by="21600000">
                                      <p:cBhvr>
                                        <p:cTn id="59" dur="3000" fill="hold"/>
                                        <p:tgtEl>
                                          <p:spTgt spid="17"/>
                                        </p:tgtEl>
                                        <p:attrNameLst>
                                          <p:attrName>r</p:attrName>
                                        </p:attrNameLst>
                                      </p:cBhvr>
                                    </p:animRot>
                                  </p:childTnLst>
                                </p:cTn>
                              </p:par>
                              <p:par>
                                <p:cTn id="60" presetID="8" presetClass="emph" presetSubtype="0" fill="hold" grpId="0" nodeType="withEffect">
                                  <p:stCondLst>
                                    <p:cond delay="0"/>
                                  </p:stCondLst>
                                  <p:childTnLst>
                                    <p:animRot by="21600000">
                                      <p:cBhvr>
                                        <p:cTn id="61" dur="3000" fill="hold"/>
                                        <p:tgtEl>
                                          <p:spTgt spid="18"/>
                                        </p:tgtEl>
                                        <p:attrNameLst>
                                          <p:attrName>r</p:attrName>
                                        </p:attrNameLst>
                                      </p:cBhvr>
                                    </p:animRot>
                                  </p:childTnLst>
                                </p:cTn>
                              </p:par>
                              <p:par>
                                <p:cTn id="62" presetID="8" presetClass="emph" presetSubtype="0" fill="hold" grpId="0" nodeType="withEffect">
                                  <p:stCondLst>
                                    <p:cond delay="0"/>
                                  </p:stCondLst>
                                  <p:childTnLst>
                                    <p:animRot by="21600000">
                                      <p:cBhvr>
                                        <p:cTn id="63" dur="3000" fill="hold"/>
                                        <p:tgtEl>
                                          <p:spTgt spid="19"/>
                                        </p:tgtEl>
                                        <p:attrNameLst>
                                          <p:attrName>r</p:attrName>
                                        </p:attrNameLst>
                                      </p:cBhvr>
                                    </p:animRot>
                                  </p:childTnLst>
                                </p:cTn>
                              </p:par>
                              <p:par>
                                <p:cTn id="64" presetID="2" presetClass="entr" presetSubtype="4"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ppt_x"/>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2" presetClass="entr" presetSubtype="4"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3000" fill="hold"/>
                                        <p:tgtEl>
                                          <p:spTgt spid="14"/>
                                        </p:tgtEl>
                                        <p:attrNameLst>
                                          <p:attrName>ppt_x</p:attrName>
                                        </p:attrNameLst>
                                      </p:cBhvr>
                                      <p:tavLst>
                                        <p:tav tm="0">
                                          <p:val>
                                            <p:strVal val="#ppt_x"/>
                                          </p:val>
                                        </p:tav>
                                        <p:tav tm="100000">
                                          <p:val>
                                            <p:strVal val="#ppt_x"/>
                                          </p:val>
                                        </p:tav>
                                      </p:tavLst>
                                    </p:anim>
                                    <p:anim calcmode="lin" valueType="num">
                                      <p:cBhvr additive="base">
                                        <p:cTn id="71" dur="3000" fill="hold"/>
                                        <p:tgtEl>
                                          <p:spTgt spid="14"/>
                                        </p:tgtEl>
                                        <p:attrNameLst>
                                          <p:attrName>ppt_y</p:attrName>
                                        </p:attrNameLst>
                                      </p:cBhvr>
                                      <p:tavLst>
                                        <p:tav tm="0">
                                          <p:val>
                                            <p:strVal val="1+#ppt_h/2"/>
                                          </p:val>
                                        </p:tav>
                                        <p:tav tm="100000">
                                          <p:val>
                                            <p:strVal val="#ppt_y"/>
                                          </p:val>
                                        </p:tav>
                                      </p:tavLst>
                                    </p:anim>
                                  </p:childTnLst>
                                </p:cTn>
                              </p:par>
                              <p:par>
                                <p:cTn id="72" presetID="2" presetClass="entr" presetSubtype="4" fill="hold" grpId="1"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3000" fill="hold"/>
                                        <p:tgtEl>
                                          <p:spTgt spid="15"/>
                                        </p:tgtEl>
                                        <p:attrNameLst>
                                          <p:attrName>ppt_x</p:attrName>
                                        </p:attrNameLst>
                                      </p:cBhvr>
                                      <p:tavLst>
                                        <p:tav tm="0">
                                          <p:val>
                                            <p:strVal val="#ppt_x"/>
                                          </p:val>
                                        </p:tav>
                                        <p:tav tm="100000">
                                          <p:val>
                                            <p:strVal val="#ppt_x"/>
                                          </p:val>
                                        </p:tav>
                                      </p:tavLst>
                                    </p:anim>
                                    <p:anim calcmode="lin" valueType="num">
                                      <p:cBhvr additive="base">
                                        <p:cTn id="75" dur="3000" fill="hold"/>
                                        <p:tgtEl>
                                          <p:spTgt spid="15"/>
                                        </p:tgtEl>
                                        <p:attrNameLst>
                                          <p:attrName>ppt_y</p:attrName>
                                        </p:attrNameLst>
                                      </p:cBhvr>
                                      <p:tavLst>
                                        <p:tav tm="0">
                                          <p:val>
                                            <p:strVal val="1+#ppt_h/2"/>
                                          </p:val>
                                        </p:tav>
                                        <p:tav tm="100000">
                                          <p:val>
                                            <p:strVal val="#ppt_y"/>
                                          </p:val>
                                        </p:tav>
                                      </p:tavLst>
                                    </p:anim>
                                  </p:childTnLst>
                                </p:cTn>
                              </p:par>
                              <p:par>
                                <p:cTn id="76" presetID="2" presetClass="entr" presetSubtype="4"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ppt_x"/>
                                          </p:val>
                                        </p:tav>
                                        <p:tav tm="100000">
                                          <p:val>
                                            <p:strVal val="#ppt_x"/>
                                          </p:val>
                                        </p:tav>
                                      </p:tavLst>
                                    </p:anim>
                                    <p:anim calcmode="lin" valueType="num">
                                      <p:cBhvr additive="base">
                                        <p:cTn id="79" dur="3000" fill="hold"/>
                                        <p:tgtEl>
                                          <p:spTgt spid="16"/>
                                        </p:tgtEl>
                                        <p:attrNameLst>
                                          <p:attrName>ppt_y</p:attrName>
                                        </p:attrNameLst>
                                      </p:cBhvr>
                                      <p:tavLst>
                                        <p:tav tm="0">
                                          <p:val>
                                            <p:strVal val="1+#ppt_h/2"/>
                                          </p:val>
                                        </p:tav>
                                        <p:tav tm="100000">
                                          <p:val>
                                            <p:strVal val="#ppt_y"/>
                                          </p:val>
                                        </p:tav>
                                      </p:tavLst>
                                    </p:anim>
                                  </p:childTnLst>
                                </p:cTn>
                              </p:par>
                              <p:par>
                                <p:cTn id="80" presetID="2" presetClass="entr" presetSubtype="4" fill="hold" grpId="1"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3000" fill="hold"/>
                                        <p:tgtEl>
                                          <p:spTgt spid="17"/>
                                        </p:tgtEl>
                                        <p:attrNameLst>
                                          <p:attrName>ppt_x</p:attrName>
                                        </p:attrNameLst>
                                      </p:cBhvr>
                                      <p:tavLst>
                                        <p:tav tm="0">
                                          <p:val>
                                            <p:strVal val="#ppt_x"/>
                                          </p:val>
                                        </p:tav>
                                        <p:tav tm="100000">
                                          <p:val>
                                            <p:strVal val="#ppt_x"/>
                                          </p:val>
                                        </p:tav>
                                      </p:tavLst>
                                    </p:anim>
                                    <p:anim calcmode="lin" valueType="num">
                                      <p:cBhvr additive="base">
                                        <p:cTn id="83" dur="3000" fill="hold"/>
                                        <p:tgtEl>
                                          <p:spTgt spid="17"/>
                                        </p:tgtEl>
                                        <p:attrNameLst>
                                          <p:attrName>ppt_y</p:attrName>
                                        </p:attrNameLst>
                                      </p:cBhvr>
                                      <p:tavLst>
                                        <p:tav tm="0">
                                          <p:val>
                                            <p:strVal val="1+#ppt_h/2"/>
                                          </p:val>
                                        </p:tav>
                                        <p:tav tm="100000">
                                          <p:val>
                                            <p:strVal val="#ppt_y"/>
                                          </p:val>
                                        </p:tav>
                                      </p:tavLst>
                                    </p:anim>
                                  </p:childTnLst>
                                </p:cTn>
                              </p:par>
                              <p:par>
                                <p:cTn id="84" presetID="2" presetClass="entr" presetSubtype="4" fill="hold" grpId="1"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3000" fill="hold"/>
                                        <p:tgtEl>
                                          <p:spTgt spid="18"/>
                                        </p:tgtEl>
                                        <p:attrNameLst>
                                          <p:attrName>ppt_x</p:attrName>
                                        </p:attrNameLst>
                                      </p:cBhvr>
                                      <p:tavLst>
                                        <p:tav tm="0">
                                          <p:val>
                                            <p:strVal val="#ppt_x"/>
                                          </p:val>
                                        </p:tav>
                                        <p:tav tm="100000">
                                          <p:val>
                                            <p:strVal val="#ppt_x"/>
                                          </p:val>
                                        </p:tav>
                                      </p:tavLst>
                                    </p:anim>
                                    <p:anim calcmode="lin" valueType="num">
                                      <p:cBhvr additive="base">
                                        <p:cTn id="87" dur="3000" fill="hold"/>
                                        <p:tgtEl>
                                          <p:spTgt spid="18"/>
                                        </p:tgtEl>
                                        <p:attrNameLst>
                                          <p:attrName>ppt_y</p:attrName>
                                        </p:attrNameLst>
                                      </p:cBhvr>
                                      <p:tavLst>
                                        <p:tav tm="0">
                                          <p:val>
                                            <p:strVal val="1+#ppt_h/2"/>
                                          </p:val>
                                        </p:tav>
                                        <p:tav tm="100000">
                                          <p:val>
                                            <p:strVal val="#ppt_y"/>
                                          </p:val>
                                        </p:tav>
                                      </p:tavLst>
                                    </p:anim>
                                  </p:childTnLst>
                                </p:cTn>
                              </p:par>
                              <p:par>
                                <p:cTn id="88" presetID="2" presetClass="entr" presetSubtype="4" fill="hold" grpId="1" nodeType="with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additive="base">
                                        <p:cTn id="90" dur="3000" fill="hold"/>
                                        <p:tgtEl>
                                          <p:spTgt spid="19"/>
                                        </p:tgtEl>
                                        <p:attrNameLst>
                                          <p:attrName>ppt_x</p:attrName>
                                        </p:attrNameLst>
                                      </p:cBhvr>
                                      <p:tavLst>
                                        <p:tav tm="0">
                                          <p:val>
                                            <p:strVal val="#ppt_x"/>
                                          </p:val>
                                        </p:tav>
                                        <p:tav tm="100000">
                                          <p:val>
                                            <p:strVal val="#ppt_x"/>
                                          </p:val>
                                        </p:tav>
                                      </p:tavLst>
                                    </p:anim>
                                    <p:anim calcmode="lin" valueType="num">
                                      <p:cBhvr additive="base">
                                        <p:cTn id="91" dur="3000" fill="hold"/>
                                        <p:tgtEl>
                                          <p:spTgt spid="19"/>
                                        </p:tgtEl>
                                        <p:attrNameLst>
                                          <p:attrName>ppt_y</p:attrName>
                                        </p:attrNameLst>
                                      </p:cBhvr>
                                      <p:tavLst>
                                        <p:tav tm="0">
                                          <p:val>
                                            <p:strVal val="1+#ppt_h/2"/>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fade">
                                      <p:cBhvr>
                                        <p:cTn id="94" dur="3000"/>
                                        <p:tgtEl>
                                          <p:spTgt spid="4"/>
                                        </p:tgtEl>
                                      </p:cBhvr>
                                    </p:animEffect>
                                    <p:anim calcmode="lin" valueType="num">
                                      <p:cBhvr>
                                        <p:cTn id="95" dur="3000" fill="hold"/>
                                        <p:tgtEl>
                                          <p:spTgt spid="4"/>
                                        </p:tgtEl>
                                        <p:attrNameLst>
                                          <p:attrName>ppt_x</p:attrName>
                                        </p:attrNameLst>
                                      </p:cBhvr>
                                      <p:tavLst>
                                        <p:tav tm="0">
                                          <p:val>
                                            <p:strVal val="#ppt_x"/>
                                          </p:val>
                                        </p:tav>
                                        <p:tav tm="100000">
                                          <p:val>
                                            <p:strVal val="#ppt_x"/>
                                          </p:val>
                                        </p:tav>
                                      </p:tavLst>
                                    </p:anim>
                                    <p:anim calcmode="lin" valueType="num">
                                      <p:cBhvr>
                                        <p:cTn id="96"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2).jpg"/>
          <p:cNvPicPr>
            <a:picLocks noChangeAspect="1"/>
          </p:cNvPicPr>
          <p:nvPr/>
        </p:nvPicPr>
        <p:blipFill>
          <a:blip r:embed="rId2"/>
          <a:stretch>
            <a:fillRect/>
          </a:stretch>
        </p:blipFill>
        <p:spPr>
          <a:xfrm>
            <a:off x="23751" y="0"/>
            <a:ext cx="9120249" cy="6858000"/>
          </a:xfrm>
          <a:prstGeom prst="rect">
            <a:avLst/>
          </a:prstGeom>
        </p:spPr>
      </p:pic>
      <p:sp>
        <p:nvSpPr>
          <p:cNvPr id="10" name="9 Anillo"/>
          <p:cNvSpPr/>
          <p:nvPr/>
        </p:nvSpPr>
        <p:spPr>
          <a:xfrm>
            <a:off x="1142976" y="0"/>
            <a:ext cx="6858048" cy="6858000"/>
          </a:xfrm>
          <a:prstGeom prst="donut">
            <a:avLst>
              <a:gd name="adj" fmla="val 658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785918" y="785794"/>
            <a:ext cx="5357850" cy="5357850"/>
          </a:xfrm>
          <a:prstGeom prst="donut">
            <a:avLst>
              <a:gd name="adj" fmla="val 6588"/>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428860" y="1643050"/>
            <a:ext cx="4071966" cy="3867176"/>
          </a:xfrm>
          <a:prstGeom prst="donut">
            <a:avLst>
              <a:gd name="adj" fmla="val 796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000364" y="2214554"/>
            <a:ext cx="2938482" cy="2847996"/>
          </a:xfrm>
          <a:prstGeom prst="donut">
            <a:avLst>
              <a:gd name="adj" fmla="val 10906"/>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571868" y="2786058"/>
            <a:ext cx="1804998" cy="1776426"/>
          </a:xfrm>
          <a:prstGeom prst="donut">
            <a:avLst>
              <a:gd name="adj" fmla="val 15322"/>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5" presetClass="exit" presetSubtype="0" fill="hold" grpId="0" nodeType="withEffect">
                                  <p:stCondLst>
                                    <p:cond delay="0"/>
                                  </p:stCondLst>
                                  <p:childTnLst>
                                    <p:anim calcmode="lin" valueType="num">
                                      <p:cBhvr>
                                        <p:cTn id="9" dur="5000"/>
                                        <p:tgtEl>
                                          <p:spTgt spid="10"/>
                                        </p:tgtEl>
                                        <p:attrNameLst>
                                          <p:attrName>ppt_w</p:attrName>
                                        </p:attrNameLst>
                                      </p:cBhvr>
                                      <p:tavLst>
                                        <p:tav tm="0">
                                          <p:val>
                                            <p:strVal val="ppt_w"/>
                                          </p:val>
                                        </p:tav>
                                        <p:tav tm="100000">
                                          <p:val>
                                            <p:fltVal val="0"/>
                                          </p:val>
                                        </p:tav>
                                      </p:tavLst>
                                    </p:anim>
                                    <p:anim calcmode="lin" valueType="num">
                                      <p:cBhvr>
                                        <p:cTn id="10" dur="5000"/>
                                        <p:tgtEl>
                                          <p:spTgt spid="10"/>
                                        </p:tgtEl>
                                        <p:attrNameLst>
                                          <p:attrName>ppt_h</p:attrName>
                                        </p:attrNameLst>
                                      </p:cBhvr>
                                      <p:tavLst>
                                        <p:tav tm="0">
                                          <p:val>
                                            <p:strVal val="ppt_h"/>
                                          </p:val>
                                        </p:tav>
                                        <p:tav tm="100000">
                                          <p:val>
                                            <p:fltVal val="0"/>
                                          </p:val>
                                        </p:tav>
                                      </p:tavLst>
                                    </p:anim>
                                    <p:anim calcmode="lin" valueType="num">
                                      <p:cBhvr>
                                        <p:cTn id="11" dur="5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 dur="5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 dur="1" fill="hold">
                                          <p:stCondLst>
                                            <p:cond delay="4999"/>
                                          </p:stCondLst>
                                        </p:cTn>
                                        <p:tgtEl>
                                          <p:spTgt spid="10"/>
                                        </p:tgtEl>
                                        <p:attrNameLst>
                                          <p:attrName>style.visibility</p:attrName>
                                        </p:attrNameLst>
                                      </p:cBhvr>
                                      <p:to>
                                        <p:strVal val="hidden"/>
                                      </p:to>
                                    </p:set>
                                  </p:childTnLst>
                                </p:cTn>
                              </p:par>
                              <p:par>
                                <p:cTn id="14" presetID="15" presetClass="exit" presetSubtype="0" fill="hold" grpId="0" nodeType="withEffect">
                                  <p:stCondLst>
                                    <p:cond delay="0"/>
                                  </p:stCondLst>
                                  <p:childTnLst>
                                    <p:anim calcmode="lin" valueType="num">
                                      <p:cBhvr>
                                        <p:cTn id="15" dur="5000"/>
                                        <p:tgtEl>
                                          <p:spTgt spid="11"/>
                                        </p:tgtEl>
                                        <p:attrNameLst>
                                          <p:attrName>ppt_w</p:attrName>
                                        </p:attrNameLst>
                                      </p:cBhvr>
                                      <p:tavLst>
                                        <p:tav tm="0">
                                          <p:val>
                                            <p:strVal val="ppt_w"/>
                                          </p:val>
                                        </p:tav>
                                        <p:tav tm="100000">
                                          <p:val>
                                            <p:fltVal val="0"/>
                                          </p:val>
                                        </p:tav>
                                      </p:tavLst>
                                    </p:anim>
                                    <p:anim calcmode="lin" valueType="num">
                                      <p:cBhvr>
                                        <p:cTn id="16" dur="5000"/>
                                        <p:tgtEl>
                                          <p:spTgt spid="11"/>
                                        </p:tgtEl>
                                        <p:attrNameLst>
                                          <p:attrName>ppt_h</p:attrName>
                                        </p:attrNameLst>
                                      </p:cBhvr>
                                      <p:tavLst>
                                        <p:tav tm="0">
                                          <p:val>
                                            <p:strVal val="ppt_h"/>
                                          </p:val>
                                        </p:tav>
                                        <p:tav tm="100000">
                                          <p:val>
                                            <p:fltVal val="0"/>
                                          </p:val>
                                        </p:tav>
                                      </p:tavLst>
                                    </p:anim>
                                    <p:anim calcmode="lin" valueType="num">
                                      <p:cBhvr>
                                        <p:cTn id="17" dur="5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 dur="5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9" dur="1" fill="hold">
                                          <p:stCondLst>
                                            <p:cond delay="4999"/>
                                          </p:stCondLst>
                                        </p:cTn>
                                        <p:tgtEl>
                                          <p:spTgt spid="11"/>
                                        </p:tgtEl>
                                        <p:attrNameLst>
                                          <p:attrName>style.visibility</p:attrName>
                                        </p:attrNameLst>
                                      </p:cBhvr>
                                      <p:to>
                                        <p:strVal val="hidden"/>
                                      </p:to>
                                    </p:set>
                                  </p:childTnLst>
                                </p:cTn>
                              </p:par>
                              <p:par>
                                <p:cTn id="20" presetID="15" presetClass="exit" presetSubtype="0" fill="hold" grpId="0" nodeType="withEffect">
                                  <p:stCondLst>
                                    <p:cond delay="0"/>
                                  </p:stCondLst>
                                  <p:childTnLst>
                                    <p:anim calcmode="lin" valueType="num">
                                      <p:cBhvr>
                                        <p:cTn id="21" dur="5000"/>
                                        <p:tgtEl>
                                          <p:spTgt spid="12"/>
                                        </p:tgtEl>
                                        <p:attrNameLst>
                                          <p:attrName>ppt_w</p:attrName>
                                        </p:attrNameLst>
                                      </p:cBhvr>
                                      <p:tavLst>
                                        <p:tav tm="0">
                                          <p:val>
                                            <p:strVal val="ppt_w"/>
                                          </p:val>
                                        </p:tav>
                                        <p:tav tm="100000">
                                          <p:val>
                                            <p:fltVal val="0"/>
                                          </p:val>
                                        </p:tav>
                                      </p:tavLst>
                                    </p:anim>
                                    <p:anim calcmode="lin" valueType="num">
                                      <p:cBhvr>
                                        <p:cTn id="22" dur="5000"/>
                                        <p:tgtEl>
                                          <p:spTgt spid="12"/>
                                        </p:tgtEl>
                                        <p:attrNameLst>
                                          <p:attrName>ppt_h</p:attrName>
                                        </p:attrNameLst>
                                      </p:cBhvr>
                                      <p:tavLst>
                                        <p:tav tm="0">
                                          <p:val>
                                            <p:strVal val="ppt_h"/>
                                          </p:val>
                                        </p:tav>
                                        <p:tav tm="100000">
                                          <p:val>
                                            <p:fltVal val="0"/>
                                          </p:val>
                                        </p:tav>
                                      </p:tavLst>
                                    </p:anim>
                                    <p:anim calcmode="lin" valueType="num">
                                      <p:cBhvr>
                                        <p:cTn id="23" dur="5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4" dur="5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 dur="1" fill="hold">
                                          <p:stCondLst>
                                            <p:cond delay="4999"/>
                                          </p:stCondLst>
                                        </p:cTn>
                                        <p:tgtEl>
                                          <p:spTgt spid="12"/>
                                        </p:tgtEl>
                                        <p:attrNameLst>
                                          <p:attrName>style.visibility</p:attrName>
                                        </p:attrNameLst>
                                      </p:cBhvr>
                                      <p:to>
                                        <p:strVal val="hidden"/>
                                      </p:to>
                                    </p:set>
                                  </p:childTnLst>
                                </p:cTn>
                              </p:par>
                              <p:par>
                                <p:cTn id="26" presetID="15" presetClass="exit" presetSubtype="0" fill="hold" grpId="0" nodeType="withEffect">
                                  <p:stCondLst>
                                    <p:cond delay="0"/>
                                  </p:stCondLst>
                                  <p:childTnLst>
                                    <p:anim calcmode="lin" valueType="num">
                                      <p:cBhvr>
                                        <p:cTn id="27" dur="5000"/>
                                        <p:tgtEl>
                                          <p:spTgt spid="13"/>
                                        </p:tgtEl>
                                        <p:attrNameLst>
                                          <p:attrName>ppt_w</p:attrName>
                                        </p:attrNameLst>
                                      </p:cBhvr>
                                      <p:tavLst>
                                        <p:tav tm="0">
                                          <p:val>
                                            <p:strVal val="ppt_w"/>
                                          </p:val>
                                        </p:tav>
                                        <p:tav tm="100000">
                                          <p:val>
                                            <p:fltVal val="0"/>
                                          </p:val>
                                        </p:tav>
                                      </p:tavLst>
                                    </p:anim>
                                    <p:anim calcmode="lin" valueType="num">
                                      <p:cBhvr>
                                        <p:cTn id="28" dur="5000"/>
                                        <p:tgtEl>
                                          <p:spTgt spid="13"/>
                                        </p:tgtEl>
                                        <p:attrNameLst>
                                          <p:attrName>ppt_h</p:attrName>
                                        </p:attrNameLst>
                                      </p:cBhvr>
                                      <p:tavLst>
                                        <p:tav tm="0">
                                          <p:val>
                                            <p:strVal val="ppt_h"/>
                                          </p:val>
                                        </p:tav>
                                        <p:tav tm="100000">
                                          <p:val>
                                            <p:fltVal val="0"/>
                                          </p:val>
                                        </p:tav>
                                      </p:tavLst>
                                    </p:anim>
                                    <p:anim calcmode="lin" valueType="num">
                                      <p:cBhvr>
                                        <p:cTn id="29" dur="5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5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4999"/>
                                          </p:stCondLst>
                                        </p:cTn>
                                        <p:tgtEl>
                                          <p:spTgt spid="13"/>
                                        </p:tgtEl>
                                        <p:attrNameLst>
                                          <p:attrName>style.visibility</p:attrName>
                                        </p:attrNameLst>
                                      </p:cBhvr>
                                      <p:to>
                                        <p:strVal val="hidden"/>
                                      </p:to>
                                    </p:set>
                                  </p:childTnLst>
                                </p:cTn>
                              </p:par>
                              <p:par>
                                <p:cTn id="32" presetID="15" presetClass="exit" presetSubtype="0" fill="hold" grpId="0" nodeType="withEffect">
                                  <p:stCondLst>
                                    <p:cond delay="0"/>
                                  </p:stCondLst>
                                  <p:childTnLst>
                                    <p:anim calcmode="lin" valueType="num">
                                      <p:cBhvr>
                                        <p:cTn id="33" dur="5000"/>
                                        <p:tgtEl>
                                          <p:spTgt spid="14"/>
                                        </p:tgtEl>
                                        <p:attrNameLst>
                                          <p:attrName>ppt_w</p:attrName>
                                        </p:attrNameLst>
                                      </p:cBhvr>
                                      <p:tavLst>
                                        <p:tav tm="0">
                                          <p:val>
                                            <p:strVal val="ppt_w"/>
                                          </p:val>
                                        </p:tav>
                                        <p:tav tm="100000">
                                          <p:val>
                                            <p:fltVal val="0"/>
                                          </p:val>
                                        </p:tav>
                                      </p:tavLst>
                                    </p:anim>
                                    <p:anim calcmode="lin" valueType="num">
                                      <p:cBhvr>
                                        <p:cTn id="34" dur="5000"/>
                                        <p:tgtEl>
                                          <p:spTgt spid="14"/>
                                        </p:tgtEl>
                                        <p:attrNameLst>
                                          <p:attrName>ppt_h</p:attrName>
                                        </p:attrNameLst>
                                      </p:cBhvr>
                                      <p:tavLst>
                                        <p:tav tm="0">
                                          <p:val>
                                            <p:strVal val="ppt_h"/>
                                          </p:val>
                                        </p:tav>
                                        <p:tav tm="100000">
                                          <p:val>
                                            <p:fltVal val="0"/>
                                          </p:val>
                                        </p:tav>
                                      </p:tavLst>
                                    </p:anim>
                                    <p:anim calcmode="lin" valueType="num">
                                      <p:cBhvr>
                                        <p:cTn id="35" dur="5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6" dur="5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7" dur="1" fill="hold">
                                          <p:stCondLst>
                                            <p:cond delay="4999"/>
                                          </p:stCondLst>
                                        </p:cTn>
                                        <p:tgtEl>
                                          <p:spTgt spid="14"/>
                                        </p:tgtEl>
                                        <p:attrNameLst>
                                          <p:attrName>style.visibility</p:attrName>
                                        </p:attrNameLst>
                                      </p:cBhvr>
                                      <p:to>
                                        <p:strVal val="hidden"/>
                                      </p:to>
                                    </p:set>
                                  </p:childTnLst>
                                </p:cTn>
                              </p:par>
                              <p:par>
                                <p:cTn id="38" presetID="52"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Scale>
                                      <p:cBhvr>
                                        <p:cTn id="4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5000" decel="50000" fill="hold">
                                          <p:stCondLst>
                                            <p:cond delay="0"/>
                                          </p:stCondLst>
                                        </p:cTn>
                                        <p:tgtEl>
                                          <p:spTgt spid="4"/>
                                        </p:tgtEl>
                                        <p:attrNameLst>
                                          <p:attrName>ppt_x</p:attrName>
                                          <p:attrName>ppt_y</p:attrName>
                                        </p:attrNameLst>
                                      </p:cBhvr>
                                    </p:animMotion>
                                    <p:animEffect transition="in" filter="fade">
                                      <p:cBhvr>
                                        <p:cTn id="4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7).jpg"/>
          <p:cNvPicPr>
            <a:picLocks noChangeAspect="1"/>
          </p:cNvPicPr>
          <p:nvPr/>
        </p:nvPicPr>
        <p:blipFill>
          <a:blip r:embed="rId2"/>
          <a:stretch>
            <a:fillRect/>
          </a:stretch>
        </p:blipFill>
        <p:spPr>
          <a:xfrm>
            <a:off x="928662" y="0"/>
            <a:ext cx="7215238" cy="6858000"/>
          </a:xfrm>
          <a:prstGeom prst="rect">
            <a:avLst/>
          </a:prstGeom>
        </p:spPr>
      </p:pic>
      <p:sp>
        <p:nvSpPr>
          <p:cNvPr id="6" name="5 Rombo"/>
          <p:cNvSpPr/>
          <p:nvPr/>
        </p:nvSpPr>
        <p:spPr>
          <a:xfrm>
            <a:off x="8001024" y="0"/>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8001024" y="642918"/>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8001024" y="135732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8001024" y="2000240"/>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8001024" y="2714644"/>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8001024" y="335756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8001024" y="4071966"/>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8001024" y="4714884"/>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8001024" y="528641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8001024" y="5929330"/>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28596" y="0"/>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28596" y="642918"/>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28596" y="135732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28596" y="2000240"/>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28596" y="2714644"/>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28596" y="335756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28596" y="4071966"/>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28596" y="4714884"/>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28596" y="528641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28596" y="5929330"/>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solidFill>
              <a:srgbClr val="DFDBC7"/>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2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2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8"/>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9"/>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0"/>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1"/>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5"/>
                                        </p:tgtEl>
                                        <p:attrNameLst>
                                          <p:attrName>r</p:attrName>
                                        </p:attrNameLst>
                                      </p:cBhvr>
                                    </p:animRot>
                                  </p:childTnLst>
                                </p:cTn>
                              </p:par>
                              <p:par>
                                <p:cTn id="128" presetID="42" presetClass="entr" presetSubtype="0"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fade">
                                      <p:cBhvr>
                                        <p:cTn id="130" dur="3000"/>
                                        <p:tgtEl>
                                          <p:spTgt spid="4"/>
                                        </p:tgtEl>
                                      </p:cBhvr>
                                    </p:animEffect>
                                    <p:anim calcmode="lin" valueType="num">
                                      <p:cBhvr>
                                        <p:cTn id="131" dur="3000" fill="hold"/>
                                        <p:tgtEl>
                                          <p:spTgt spid="4"/>
                                        </p:tgtEl>
                                        <p:attrNameLst>
                                          <p:attrName>ppt_x</p:attrName>
                                        </p:attrNameLst>
                                      </p:cBhvr>
                                      <p:tavLst>
                                        <p:tav tm="0">
                                          <p:val>
                                            <p:strVal val="#ppt_x"/>
                                          </p:val>
                                        </p:tav>
                                        <p:tav tm="100000">
                                          <p:val>
                                            <p:strVal val="#ppt_x"/>
                                          </p:val>
                                        </p:tav>
                                      </p:tavLst>
                                    </p:anim>
                                    <p:anim calcmode="lin" valueType="num">
                                      <p:cBhvr>
                                        <p:cTn id="13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9).jpg"/>
          <p:cNvPicPr>
            <a:picLocks noChangeAspect="1"/>
          </p:cNvPicPr>
          <p:nvPr/>
        </p:nvPicPr>
        <p:blipFill>
          <a:blip r:embed="rId2"/>
          <a:stretch>
            <a:fillRect/>
          </a:stretch>
        </p:blipFill>
        <p:spPr>
          <a:xfrm>
            <a:off x="0" y="1643050"/>
            <a:ext cx="9144000" cy="3571900"/>
          </a:xfrm>
          <a:prstGeom prst="rect">
            <a:avLst/>
          </a:prstGeom>
        </p:spPr>
      </p:pic>
      <p:sp>
        <p:nvSpPr>
          <p:cNvPr id="5" name="4 Extracto"/>
          <p:cNvSpPr/>
          <p:nvPr/>
        </p:nvSpPr>
        <p:spPr>
          <a:xfrm>
            <a:off x="0"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571472"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1071570"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1643042"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a:off x="2286016"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a:off x="2857488"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a:off x="3357586"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3929058"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a:off x="4572032"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a:off x="5143504"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a:off x="5643602"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a:off x="6215074"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6715156"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a:off x="7286628"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a:off x="7786710" y="714356"/>
            <a:ext cx="1571604" cy="571504"/>
          </a:xfrm>
          <a:prstGeom prst="flowChartExtract">
            <a:avLst/>
          </a:prstGeom>
          <a:gradFill flip="none" rotWithShape="1">
            <a:gsLst>
              <a:gs pos="0">
                <a:srgbClr val="D6B19C"/>
              </a:gs>
              <a:gs pos="30000">
                <a:srgbClr val="D49E6C"/>
              </a:gs>
              <a:gs pos="70000">
                <a:srgbClr val="A65528"/>
              </a:gs>
              <a:gs pos="100000">
                <a:srgbClr val="663012"/>
              </a:gs>
            </a:gsLst>
            <a:lin ang="135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10800000">
            <a:off x="0"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10800000">
            <a:off x="500034"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10800000">
            <a:off x="1285884"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rot="10800000">
            <a:off x="1785918"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0800000">
            <a:off x="2357454"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0800000">
            <a:off x="2857488"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0800000">
            <a:off x="3643338"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0800000">
            <a:off x="4143372"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0800000">
            <a:off x="4786346"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0800000">
            <a:off x="5286380"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10800000">
            <a:off x="6072230"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10800000">
            <a:off x="6572264"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10800000">
            <a:off x="7143800"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10800000">
            <a:off x="7643834" y="5429264"/>
            <a:ext cx="1571604" cy="571504"/>
          </a:xfrm>
          <a:prstGeom prst="flowChartExtract">
            <a:avLst/>
          </a:prstGeom>
          <a:gradFill flip="none" rotWithShape="1">
            <a:gsLst>
              <a:gs pos="0">
                <a:srgbClr val="D6B19C"/>
              </a:gs>
              <a:gs pos="30000">
                <a:srgbClr val="D49E6C"/>
              </a:gs>
              <a:gs pos="70000">
                <a:srgbClr val="A65528"/>
              </a:gs>
              <a:gs pos="100000">
                <a:srgbClr val="663012"/>
              </a:gs>
            </a:gsLst>
            <a:lin ang="81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3000" fill="hold"/>
                                        <p:tgtEl>
                                          <p:spTgt spid="21"/>
                                        </p:tgtEl>
                                        <p:attrNameLst>
                                          <p:attrName>ppt_x</p:attrName>
                                        </p:attrNameLst>
                                      </p:cBhvr>
                                      <p:tavLst>
                                        <p:tav tm="0">
                                          <p:val>
                                            <p:strVal val="0-#ppt_w/2"/>
                                          </p:val>
                                        </p:tav>
                                        <p:tav tm="100000">
                                          <p:val>
                                            <p:strVal val="#ppt_x"/>
                                          </p:val>
                                        </p:tav>
                                      </p:tavLst>
                                    </p:anim>
                                    <p:anim calcmode="lin" valueType="num">
                                      <p:cBhvr additive="base">
                                        <p:cTn id="11" dur="3000" fill="hold"/>
                                        <p:tgtEl>
                                          <p:spTgt spid="21"/>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3000" fill="hold"/>
                                        <p:tgtEl>
                                          <p:spTgt spid="22"/>
                                        </p:tgtEl>
                                        <p:attrNameLst>
                                          <p:attrName>ppt_x</p:attrName>
                                        </p:attrNameLst>
                                      </p:cBhvr>
                                      <p:tavLst>
                                        <p:tav tm="0">
                                          <p:val>
                                            <p:strVal val="0-#ppt_w/2"/>
                                          </p:val>
                                        </p:tav>
                                        <p:tav tm="100000">
                                          <p:val>
                                            <p:strVal val="#ppt_x"/>
                                          </p:val>
                                        </p:tav>
                                      </p:tavLst>
                                    </p:anim>
                                    <p:anim calcmode="lin" valueType="num">
                                      <p:cBhvr additive="base">
                                        <p:cTn id="15" dur="3000" fill="hold"/>
                                        <p:tgtEl>
                                          <p:spTgt spid="22"/>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0-#ppt_w/2"/>
                                          </p:val>
                                        </p:tav>
                                        <p:tav tm="100000">
                                          <p:val>
                                            <p:strVal val="#ppt_x"/>
                                          </p:val>
                                        </p:tav>
                                      </p:tavLst>
                                    </p:anim>
                                    <p:anim calcmode="lin" valueType="num">
                                      <p:cBhvr additive="base">
                                        <p:cTn id="19" dur="3000" fill="hold"/>
                                        <p:tgtEl>
                                          <p:spTgt spid="23"/>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0-#ppt_w/2"/>
                                          </p:val>
                                        </p:tav>
                                        <p:tav tm="100000">
                                          <p:val>
                                            <p:strVal val="#ppt_x"/>
                                          </p:val>
                                        </p:tav>
                                      </p:tavLst>
                                    </p:anim>
                                    <p:anim calcmode="lin" valueType="num">
                                      <p:cBhvr additive="base">
                                        <p:cTn id="23" dur="300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0-#ppt_w/2"/>
                                          </p:val>
                                        </p:tav>
                                        <p:tav tm="100000">
                                          <p:val>
                                            <p:strVal val="#ppt_x"/>
                                          </p:val>
                                        </p:tav>
                                      </p:tavLst>
                                    </p:anim>
                                    <p:anim calcmode="lin" valueType="num">
                                      <p:cBhvr additive="base">
                                        <p:cTn id="31" dur="30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3000" fill="hold"/>
                                        <p:tgtEl>
                                          <p:spTgt spid="27"/>
                                        </p:tgtEl>
                                        <p:attrNameLst>
                                          <p:attrName>ppt_x</p:attrName>
                                        </p:attrNameLst>
                                      </p:cBhvr>
                                      <p:tavLst>
                                        <p:tav tm="0">
                                          <p:val>
                                            <p:strVal val="0-#ppt_w/2"/>
                                          </p:val>
                                        </p:tav>
                                        <p:tav tm="100000">
                                          <p:val>
                                            <p:strVal val="#ppt_x"/>
                                          </p:val>
                                        </p:tav>
                                      </p:tavLst>
                                    </p:anim>
                                    <p:anim calcmode="lin" valueType="num">
                                      <p:cBhvr additive="base">
                                        <p:cTn id="35" dur="3000" fill="hold"/>
                                        <p:tgtEl>
                                          <p:spTgt spid="2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3000" fill="hold"/>
                                        <p:tgtEl>
                                          <p:spTgt spid="28"/>
                                        </p:tgtEl>
                                        <p:attrNameLst>
                                          <p:attrName>ppt_x</p:attrName>
                                        </p:attrNameLst>
                                      </p:cBhvr>
                                      <p:tavLst>
                                        <p:tav tm="0">
                                          <p:val>
                                            <p:strVal val="0-#ppt_w/2"/>
                                          </p:val>
                                        </p:tav>
                                        <p:tav tm="100000">
                                          <p:val>
                                            <p:strVal val="#ppt_x"/>
                                          </p:val>
                                        </p:tav>
                                      </p:tavLst>
                                    </p:anim>
                                    <p:anim calcmode="lin" valueType="num">
                                      <p:cBhvr additive="base">
                                        <p:cTn id="39" dur="3000" fill="hold"/>
                                        <p:tgtEl>
                                          <p:spTgt spid="2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3000" fill="hold"/>
                                        <p:tgtEl>
                                          <p:spTgt spid="29"/>
                                        </p:tgtEl>
                                        <p:attrNameLst>
                                          <p:attrName>ppt_x</p:attrName>
                                        </p:attrNameLst>
                                      </p:cBhvr>
                                      <p:tavLst>
                                        <p:tav tm="0">
                                          <p:val>
                                            <p:strVal val="0-#ppt_w/2"/>
                                          </p:val>
                                        </p:tav>
                                        <p:tav tm="100000">
                                          <p:val>
                                            <p:strVal val="#ppt_x"/>
                                          </p:val>
                                        </p:tav>
                                      </p:tavLst>
                                    </p:anim>
                                    <p:anim calcmode="lin" valueType="num">
                                      <p:cBhvr additive="base">
                                        <p:cTn id="43" dur="3000" fill="hold"/>
                                        <p:tgtEl>
                                          <p:spTgt spid="2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3000" fill="hold"/>
                                        <p:tgtEl>
                                          <p:spTgt spid="30"/>
                                        </p:tgtEl>
                                        <p:attrNameLst>
                                          <p:attrName>ppt_x</p:attrName>
                                        </p:attrNameLst>
                                      </p:cBhvr>
                                      <p:tavLst>
                                        <p:tav tm="0">
                                          <p:val>
                                            <p:strVal val="0-#ppt_w/2"/>
                                          </p:val>
                                        </p:tav>
                                        <p:tav tm="100000">
                                          <p:val>
                                            <p:strVal val="#ppt_x"/>
                                          </p:val>
                                        </p:tav>
                                      </p:tavLst>
                                    </p:anim>
                                    <p:anim calcmode="lin" valueType="num">
                                      <p:cBhvr additive="base">
                                        <p:cTn id="47" dur="3000" fill="hold"/>
                                        <p:tgtEl>
                                          <p:spTgt spid="3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0" fill="hold"/>
                                        <p:tgtEl>
                                          <p:spTgt spid="31"/>
                                        </p:tgtEl>
                                        <p:attrNameLst>
                                          <p:attrName>ppt_x</p:attrName>
                                        </p:attrNameLst>
                                      </p:cBhvr>
                                      <p:tavLst>
                                        <p:tav tm="0">
                                          <p:val>
                                            <p:strVal val="0-#ppt_w/2"/>
                                          </p:val>
                                        </p:tav>
                                        <p:tav tm="100000">
                                          <p:val>
                                            <p:strVal val="#ppt_x"/>
                                          </p:val>
                                        </p:tav>
                                      </p:tavLst>
                                    </p:anim>
                                    <p:anim calcmode="lin" valueType="num">
                                      <p:cBhvr additive="base">
                                        <p:cTn id="51" dur="3000" fill="hold"/>
                                        <p:tgtEl>
                                          <p:spTgt spid="3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3000" fill="hold"/>
                                        <p:tgtEl>
                                          <p:spTgt spid="32"/>
                                        </p:tgtEl>
                                        <p:attrNameLst>
                                          <p:attrName>ppt_x</p:attrName>
                                        </p:attrNameLst>
                                      </p:cBhvr>
                                      <p:tavLst>
                                        <p:tav tm="0">
                                          <p:val>
                                            <p:strVal val="0-#ppt_w/2"/>
                                          </p:val>
                                        </p:tav>
                                        <p:tav tm="100000">
                                          <p:val>
                                            <p:strVal val="#ppt_x"/>
                                          </p:val>
                                        </p:tav>
                                      </p:tavLst>
                                    </p:anim>
                                    <p:anim calcmode="lin" valueType="num">
                                      <p:cBhvr additive="base">
                                        <p:cTn id="55" dur="3000" fill="hold"/>
                                        <p:tgtEl>
                                          <p:spTgt spid="3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3000" fill="hold"/>
                                        <p:tgtEl>
                                          <p:spTgt spid="33"/>
                                        </p:tgtEl>
                                        <p:attrNameLst>
                                          <p:attrName>ppt_x</p:attrName>
                                        </p:attrNameLst>
                                      </p:cBhvr>
                                      <p:tavLst>
                                        <p:tav tm="0">
                                          <p:val>
                                            <p:strVal val="0-#ppt_w/2"/>
                                          </p:val>
                                        </p:tav>
                                        <p:tav tm="100000">
                                          <p:val>
                                            <p:strVal val="#ppt_x"/>
                                          </p:val>
                                        </p:tav>
                                      </p:tavLst>
                                    </p:anim>
                                    <p:anim calcmode="lin" valueType="num">
                                      <p:cBhvr additive="base">
                                        <p:cTn id="59" dur="3000" fill="hold"/>
                                        <p:tgtEl>
                                          <p:spTgt spid="3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3000" fill="hold"/>
                                        <p:tgtEl>
                                          <p:spTgt spid="34"/>
                                        </p:tgtEl>
                                        <p:attrNameLst>
                                          <p:attrName>ppt_x</p:attrName>
                                        </p:attrNameLst>
                                      </p:cBhvr>
                                      <p:tavLst>
                                        <p:tav tm="0">
                                          <p:val>
                                            <p:strVal val="0-#ppt_w/2"/>
                                          </p:val>
                                        </p:tav>
                                        <p:tav tm="100000">
                                          <p:val>
                                            <p:strVal val="#ppt_x"/>
                                          </p:val>
                                        </p:tav>
                                      </p:tavLst>
                                    </p:anim>
                                    <p:anim calcmode="lin" valueType="num">
                                      <p:cBhvr additive="base">
                                        <p:cTn id="63" dur="3000" fill="hold"/>
                                        <p:tgtEl>
                                          <p:spTgt spid="34"/>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additive="base">
                                        <p:cTn id="74" dur="3000" fill="hold"/>
                                        <p:tgtEl>
                                          <p:spTgt spid="7"/>
                                        </p:tgtEl>
                                        <p:attrNameLst>
                                          <p:attrName>ppt_x</p:attrName>
                                        </p:attrNameLst>
                                      </p:cBhvr>
                                      <p:tavLst>
                                        <p:tav tm="0">
                                          <p:val>
                                            <p:strVal val="1+#ppt_w/2"/>
                                          </p:val>
                                        </p:tav>
                                        <p:tav tm="100000">
                                          <p:val>
                                            <p:strVal val="#ppt_x"/>
                                          </p:val>
                                        </p:tav>
                                      </p:tavLst>
                                    </p:anim>
                                    <p:anim calcmode="lin" valueType="num">
                                      <p:cBhvr additive="base">
                                        <p:cTn id="75" dur="3000" fill="hold"/>
                                        <p:tgtEl>
                                          <p:spTgt spid="7"/>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3000" fill="hold"/>
                                        <p:tgtEl>
                                          <p:spTgt spid="8"/>
                                        </p:tgtEl>
                                        <p:attrNameLst>
                                          <p:attrName>ppt_x</p:attrName>
                                        </p:attrNameLst>
                                      </p:cBhvr>
                                      <p:tavLst>
                                        <p:tav tm="0">
                                          <p:val>
                                            <p:strVal val="1+#ppt_w/2"/>
                                          </p:val>
                                        </p:tav>
                                        <p:tav tm="100000">
                                          <p:val>
                                            <p:strVal val="#ppt_x"/>
                                          </p:val>
                                        </p:tav>
                                      </p:tavLst>
                                    </p:anim>
                                    <p:anim calcmode="lin" valueType="num">
                                      <p:cBhvr additive="base">
                                        <p:cTn id="79" dur="3000" fill="hold"/>
                                        <p:tgtEl>
                                          <p:spTgt spid="8"/>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3000" fill="hold"/>
                                        <p:tgtEl>
                                          <p:spTgt spid="9"/>
                                        </p:tgtEl>
                                        <p:attrNameLst>
                                          <p:attrName>ppt_x</p:attrName>
                                        </p:attrNameLst>
                                      </p:cBhvr>
                                      <p:tavLst>
                                        <p:tav tm="0">
                                          <p:val>
                                            <p:strVal val="1+#ppt_w/2"/>
                                          </p:val>
                                        </p:tav>
                                        <p:tav tm="100000">
                                          <p:val>
                                            <p:strVal val="#ppt_x"/>
                                          </p:val>
                                        </p:tav>
                                      </p:tavLst>
                                    </p:anim>
                                    <p:anim calcmode="lin" valueType="num">
                                      <p:cBhvr additive="base">
                                        <p:cTn id="83" dur="3000" fill="hold"/>
                                        <p:tgtEl>
                                          <p:spTgt spid="9"/>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3000" fill="hold"/>
                                        <p:tgtEl>
                                          <p:spTgt spid="11"/>
                                        </p:tgtEl>
                                        <p:attrNameLst>
                                          <p:attrName>ppt_x</p:attrName>
                                        </p:attrNameLst>
                                      </p:cBhvr>
                                      <p:tavLst>
                                        <p:tav tm="0">
                                          <p:val>
                                            <p:strVal val="1+#ppt_w/2"/>
                                          </p:val>
                                        </p:tav>
                                        <p:tav tm="100000">
                                          <p:val>
                                            <p:strVal val="#ppt_x"/>
                                          </p:val>
                                        </p:tav>
                                      </p:tavLst>
                                    </p:anim>
                                    <p:anim calcmode="lin" valueType="num">
                                      <p:cBhvr additive="base">
                                        <p:cTn id="91" dur="3000" fill="hold"/>
                                        <p:tgtEl>
                                          <p:spTgt spid="11"/>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1+#ppt_w/2"/>
                                          </p:val>
                                        </p:tav>
                                        <p:tav tm="100000">
                                          <p:val>
                                            <p:strVal val="#ppt_x"/>
                                          </p:val>
                                        </p:tav>
                                      </p:tavLst>
                                    </p:anim>
                                    <p:anim calcmode="lin" valueType="num">
                                      <p:cBhvr additive="base">
                                        <p:cTn id="95" dur="3000" fill="hold"/>
                                        <p:tgtEl>
                                          <p:spTgt spid="1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3000" fill="hold"/>
                                        <p:tgtEl>
                                          <p:spTgt spid="13"/>
                                        </p:tgtEl>
                                        <p:attrNameLst>
                                          <p:attrName>ppt_x</p:attrName>
                                        </p:attrNameLst>
                                      </p:cBhvr>
                                      <p:tavLst>
                                        <p:tav tm="0">
                                          <p:val>
                                            <p:strVal val="1+#ppt_w/2"/>
                                          </p:val>
                                        </p:tav>
                                        <p:tav tm="100000">
                                          <p:val>
                                            <p:strVal val="#ppt_x"/>
                                          </p:val>
                                        </p:tav>
                                      </p:tavLst>
                                    </p:anim>
                                    <p:anim calcmode="lin" valueType="num">
                                      <p:cBhvr additive="base">
                                        <p:cTn id="99" dur="3000" fill="hold"/>
                                        <p:tgtEl>
                                          <p:spTgt spid="13"/>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3000" fill="hold"/>
                                        <p:tgtEl>
                                          <p:spTgt spid="14"/>
                                        </p:tgtEl>
                                        <p:attrNameLst>
                                          <p:attrName>ppt_x</p:attrName>
                                        </p:attrNameLst>
                                      </p:cBhvr>
                                      <p:tavLst>
                                        <p:tav tm="0">
                                          <p:val>
                                            <p:strVal val="1+#ppt_w/2"/>
                                          </p:val>
                                        </p:tav>
                                        <p:tav tm="100000">
                                          <p:val>
                                            <p:strVal val="#ppt_x"/>
                                          </p:val>
                                        </p:tav>
                                      </p:tavLst>
                                    </p:anim>
                                    <p:anim calcmode="lin" valueType="num">
                                      <p:cBhvr additive="base">
                                        <p:cTn id="103" dur="3000" fill="hold"/>
                                        <p:tgtEl>
                                          <p:spTgt spid="1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3000" fill="hold"/>
                                        <p:tgtEl>
                                          <p:spTgt spid="15"/>
                                        </p:tgtEl>
                                        <p:attrNameLst>
                                          <p:attrName>ppt_x</p:attrName>
                                        </p:attrNameLst>
                                      </p:cBhvr>
                                      <p:tavLst>
                                        <p:tav tm="0">
                                          <p:val>
                                            <p:strVal val="1+#ppt_w/2"/>
                                          </p:val>
                                        </p:tav>
                                        <p:tav tm="100000">
                                          <p:val>
                                            <p:strVal val="#ppt_x"/>
                                          </p:val>
                                        </p:tav>
                                      </p:tavLst>
                                    </p:anim>
                                    <p:anim calcmode="lin" valueType="num">
                                      <p:cBhvr additive="base">
                                        <p:cTn id="107" dur="3000" fill="hold"/>
                                        <p:tgtEl>
                                          <p:spTgt spid="15"/>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1+#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3000" fill="hold"/>
                                        <p:tgtEl>
                                          <p:spTgt spid="17"/>
                                        </p:tgtEl>
                                        <p:attrNameLst>
                                          <p:attrName>ppt_x</p:attrName>
                                        </p:attrNameLst>
                                      </p:cBhvr>
                                      <p:tavLst>
                                        <p:tav tm="0">
                                          <p:val>
                                            <p:strVal val="1+#ppt_w/2"/>
                                          </p:val>
                                        </p:tav>
                                        <p:tav tm="100000">
                                          <p:val>
                                            <p:strVal val="#ppt_x"/>
                                          </p:val>
                                        </p:tav>
                                      </p:tavLst>
                                    </p:anim>
                                    <p:anim calcmode="lin" valueType="num">
                                      <p:cBhvr additive="base">
                                        <p:cTn id="115" dur="3000" fill="hold"/>
                                        <p:tgtEl>
                                          <p:spTgt spid="17"/>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1+#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3000" fill="hold"/>
                                        <p:tgtEl>
                                          <p:spTgt spid="19"/>
                                        </p:tgtEl>
                                        <p:attrNameLst>
                                          <p:attrName>ppt_x</p:attrName>
                                        </p:attrNameLst>
                                      </p:cBhvr>
                                      <p:tavLst>
                                        <p:tav tm="0">
                                          <p:val>
                                            <p:strVal val="1+#ppt_w/2"/>
                                          </p:val>
                                        </p:tav>
                                        <p:tav tm="100000">
                                          <p:val>
                                            <p:strVal val="#ppt_x"/>
                                          </p:val>
                                        </p:tav>
                                      </p:tavLst>
                                    </p:anim>
                                    <p:anim calcmode="lin" valueType="num">
                                      <p:cBhvr additive="base">
                                        <p:cTn id="123" dur="3000" fill="hold"/>
                                        <p:tgtEl>
                                          <p:spTgt spid="19"/>
                                        </p:tgtEl>
                                        <p:attrNameLst>
                                          <p:attrName>ppt_y</p:attrName>
                                        </p:attrNameLst>
                                      </p:cBhvr>
                                      <p:tavLst>
                                        <p:tav tm="0">
                                          <p:val>
                                            <p:strVal val="#ppt_y"/>
                                          </p:val>
                                        </p:tav>
                                        <p:tav tm="100000">
                                          <p:val>
                                            <p:strVal val="#ppt_y"/>
                                          </p:val>
                                        </p:tav>
                                      </p:tavLst>
                                    </p:anim>
                                  </p:childTnLst>
                                </p:cTn>
                              </p:par>
                              <p:par>
                                <p:cTn id="124" presetID="8" presetClass="emph" presetSubtype="0" fill="hold" grpId="1" nodeType="withEffect">
                                  <p:stCondLst>
                                    <p:cond delay="0"/>
                                  </p:stCondLst>
                                  <p:childTnLst>
                                    <p:animRot by="21600000">
                                      <p:cBhvr>
                                        <p:cTn id="125" dur="3000" fill="hold"/>
                                        <p:tgtEl>
                                          <p:spTgt spid="5"/>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7"/>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0"/>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5"/>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8"/>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16" presetClass="entr" presetSubtype="37"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barn(outVertical)">
                                      <p:cBhvr>
                                        <p:cTn id="18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7).jpg"/>
          <p:cNvPicPr>
            <a:picLocks noChangeAspect="1"/>
          </p:cNvPicPr>
          <p:nvPr/>
        </p:nvPicPr>
        <p:blipFill>
          <a:blip r:embed="rId2"/>
          <a:stretch>
            <a:fillRect/>
          </a:stretch>
        </p:blipFill>
        <p:spPr>
          <a:xfrm>
            <a:off x="0" y="15612"/>
            <a:ext cx="9144000" cy="6842388"/>
          </a:xfrm>
          <a:prstGeom prst="rect">
            <a:avLst/>
          </a:prstGeom>
        </p:spPr>
      </p:pic>
      <p:sp>
        <p:nvSpPr>
          <p:cNvPr id="5" name="4 Anillo"/>
          <p:cNvSpPr/>
          <p:nvPr/>
        </p:nvSpPr>
        <p:spPr>
          <a:xfrm>
            <a:off x="2285984" y="0"/>
            <a:ext cx="4572032" cy="6858000"/>
          </a:xfrm>
          <a:prstGeom prst="donut">
            <a:avLst>
              <a:gd name="adj" fmla="val 1798"/>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714612" y="0"/>
            <a:ext cx="3776690" cy="6858000"/>
          </a:xfrm>
          <a:prstGeom prst="donut">
            <a:avLst>
              <a:gd name="adj" fmla="val 2286"/>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71802" y="0"/>
            <a:ext cx="3133748" cy="6858000"/>
          </a:xfrm>
          <a:prstGeom prst="donut">
            <a:avLst>
              <a:gd name="adj" fmla="val 2962"/>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428992" y="0"/>
            <a:ext cx="2419368" cy="6858000"/>
          </a:xfrm>
          <a:prstGeom prst="donut">
            <a:avLst>
              <a:gd name="adj" fmla="val 3974"/>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86182" y="0"/>
            <a:ext cx="1714512" cy="6858000"/>
          </a:xfrm>
          <a:prstGeom prst="donut">
            <a:avLst>
              <a:gd name="adj" fmla="val 3974"/>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071934" y="0"/>
            <a:ext cx="1143008" cy="6858000"/>
          </a:xfrm>
          <a:prstGeom prst="donut">
            <a:avLst>
              <a:gd name="adj" fmla="val 6125"/>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xit" presetSubtype="10" fill="hold" grpId="0"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6000"/>
                                        <p:tgtEl>
                                          <p:spTgt spid="6"/>
                                        </p:tgtEl>
                                        <p:attrNameLst>
                                          <p:attrName>ppt_h</p:attrName>
                                        </p:attrNameLst>
                                      </p:cBhvr>
                                      <p:tavLst>
                                        <p:tav tm="0">
                                          <p:val>
                                            <p:strVal val="ppt_h"/>
                                          </p:val>
                                        </p:tav>
                                        <p:tav tm="100000">
                                          <p:val>
                                            <p:strVal val="ppt_h"/>
                                          </p:val>
                                        </p:tav>
                                      </p:tavLst>
                                    </p:anim>
                                    <p:anim calcmode="lin" valueType="num">
                                      <p:cBhvr>
                                        <p:cTn id="14" dur="6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5999"/>
                                          </p:stCondLst>
                                        </p:cTn>
                                        <p:tgtEl>
                                          <p:spTgt spid="6"/>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7000"/>
                                        <p:tgtEl>
                                          <p:spTgt spid="7"/>
                                        </p:tgtEl>
                                        <p:attrNameLst>
                                          <p:attrName>ppt_h</p:attrName>
                                        </p:attrNameLst>
                                      </p:cBhvr>
                                      <p:tavLst>
                                        <p:tav tm="0">
                                          <p:val>
                                            <p:strVal val="ppt_h"/>
                                          </p:val>
                                        </p:tav>
                                        <p:tav tm="100000">
                                          <p:val>
                                            <p:strVal val="ppt_h"/>
                                          </p:val>
                                        </p:tav>
                                      </p:tavLst>
                                    </p:anim>
                                    <p:anim calcmode="lin" valueType="num">
                                      <p:cBhvr>
                                        <p:cTn id="18" dur="7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6999"/>
                                          </p:stCondLst>
                                        </p:cTn>
                                        <p:tgtEl>
                                          <p:spTgt spid="7"/>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8000"/>
                                        <p:tgtEl>
                                          <p:spTgt spid="8"/>
                                        </p:tgtEl>
                                        <p:attrNameLst>
                                          <p:attrName>ppt_h</p:attrName>
                                        </p:attrNameLst>
                                      </p:cBhvr>
                                      <p:tavLst>
                                        <p:tav tm="0">
                                          <p:val>
                                            <p:strVal val="ppt_h"/>
                                          </p:val>
                                        </p:tav>
                                        <p:tav tm="100000">
                                          <p:val>
                                            <p:strVal val="ppt_h"/>
                                          </p:val>
                                        </p:tav>
                                      </p:tavLst>
                                    </p:anim>
                                    <p:anim calcmode="lin" valueType="num">
                                      <p:cBhvr>
                                        <p:cTn id="22" dur="8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7999"/>
                                          </p:stCondLst>
                                        </p:cTn>
                                        <p:tgtEl>
                                          <p:spTgt spid="8"/>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9000"/>
                                        <p:tgtEl>
                                          <p:spTgt spid="9"/>
                                        </p:tgtEl>
                                        <p:attrNameLst>
                                          <p:attrName>ppt_h</p:attrName>
                                        </p:attrNameLst>
                                      </p:cBhvr>
                                      <p:tavLst>
                                        <p:tav tm="0">
                                          <p:val>
                                            <p:strVal val="ppt_h"/>
                                          </p:val>
                                        </p:tav>
                                        <p:tav tm="100000">
                                          <p:val>
                                            <p:strVal val="ppt_h"/>
                                          </p:val>
                                        </p:tav>
                                      </p:tavLst>
                                    </p:anim>
                                    <p:anim calcmode="lin" valueType="num">
                                      <p:cBhvr>
                                        <p:cTn id="26" dur="9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8999"/>
                                          </p:stCondLst>
                                        </p:cTn>
                                        <p:tgtEl>
                                          <p:spTgt spid="9"/>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10000"/>
                                        <p:tgtEl>
                                          <p:spTgt spid="10"/>
                                        </p:tgtEl>
                                        <p:attrNameLst>
                                          <p:attrName>ppt_h</p:attrName>
                                        </p:attrNameLst>
                                      </p:cBhvr>
                                      <p:tavLst>
                                        <p:tav tm="0">
                                          <p:val>
                                            <p:strVal val="ppt_h"/>
                                          </p:val>
                                        </p:tav>
                                        <p:tav tm="100000">
                                          <p:val>
                                            <p:strVal val="ppt_h"/>
                                          </p:val>
                                        </p:tav>
                                      </p:tavLst>
                                    </p:anim>
                                    <p:anim calcmode="lin" valueType="num">
                                      <p:cBhvr>
                                        <p:cTn id="30" dur="10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9999"/>
                                          </p:stCondLst>
                                        </p:cTn>
                                        <p:tgtEl>
                                          <p:spTgt spid="10"/>
                                        </p:tgtEl>
                                        <p:attrNameLst>
                                          <p:attrName>style.visibility</p:attrName>
                                        </p:attrNameLst>
                                      </p:cBhvr>
                                      <p:to>
                                        <p:strVal val="hidden"/>
                                      </p:to>
                                    </p:set>
                                  </p:childTnLst>
                                </p:cTn>
                              </p:par>
                              <p:par>
                                <p:cTn id="32" presetID="6" presetClass="entr" presetSubtype="1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circle(in)">
                                      <p:cBhvr>
                                        <p:cTn id="34" dur="9000"/>
                                        <p:tgtEl>
                                          <p:spTgt spid="4"/>
                                        </p:tgtEl>
                                      </p:cBhvr>
                                    </p:animEffect>
                                  </p:childTnLst>
                                </p:cTn>
                              </p:par>
                              <p:par>
                                <p:cTn id="35" presetID="23" presetClass="entr" presetSubtype="28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9000" fill="hold"/>
                                        <p:tgtEl>
                                          <p:spTgt spid="4"/>
                                        </p:tgtEl>
                                        <p:attrNameLst>
                                          <p:attrName>ppt_w</p:attrName>
                                        </p:attrNameLst>
                                      </p:cBhvr>
                                      <p:tavLst>
                                        <p:tav tm="0">
                                          <p:val>
                                            <p:strVal val="4/3*#ppt_w"/>
                                          </p:val>
                                        </p:tav>
                                        <p:tav tm="100000">
                                          <p:val>
                                            <p:strVal val="#ppt_w"/>
                                          </p:val>
                                        </p:tav>
                                      </p:tavLst>
                                    </p:anim>
                                    <p:anim calcmode="lin" valueType="num">
                                      <p:cBhvr>
                                        <p:cTn id="38" dur="9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0).jpg"/>
          <p:cNvPicPr>
            <a:picLocks noChangeAspect="1"/>
          </p:cNvPicPr>
          <p:nvPr/>
        </p:nvPicPr>
        <p:blipFill>
          <a:blip r:embed="rId2"/>
          <a:stretch>
            <a:fillRect/>
          </a:stretch>
        </p:blipFill>
        <p:spPr>
          <a:xfrm>
            <a:off x="1802680" y="0"/>
            <a:ext cx="5538639" cy="6858000"/>
          </a:xfrm>
          <a:prstGeom prst="rect">
            <a:avLst/>
          </a:prstGeom>
        </p:spPr>
      </p:pic>
      <p:sp>
        <p:nvSpPr>
          <p:cNvPr id="6" name="5 Anillo"/>
          <p:cNvSpPr/>
          <p:nvPr/>
        </p:nvSpPr>
        <p:spPr>
          <a:xfrm>
            <a:off x="500034" y="0"/>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00034" y="500042"/>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00034" y="1142984"/>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00034" y="1714488"/>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00034" y="2357430"/>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00034" y="3000372"/>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0034" y="3643314"/>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00034" y="4286256"/>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00034" y="4929198"/>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34" y="5500702"/>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643834" y="0"/>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643834" y="500042"/>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643834" y="1142984"/>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643834" y="1714488"/>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643834" y="2357430"/>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643834" y="3000372"/>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643834" y="3643314"/>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643834" y="4286256"/>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643834" y="4929198"/>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643834" y="5500702"/>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0"/>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1"/>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2"/>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3"/>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2" presetClass="entr" presetSubtype="2"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1+#ppt_w/2"/>
                                          </p:val>
                                        </p:tav>
                                        <p:tav tm="100000">
                                          <p:val>
                                            <p:strVal val="#ppt_x"/>
                                          </p:val>
                                        </p:tav>
                                      </p:tavLst>
                                    </p:anim>
                                    <p:anim calcmode="lin" valueType="num">
                                      <p:cBhvr additive="base">
                                        <p:cTn id="71" dur="30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3000" fill="hold"/>
                                        <p:tgtEl>
                                          <p:spTgt spid="17"/>
                                        </p:tgtEl>
                                        <p:attrNameLst>
                                          <p:attrName>ppt_x</p:attrName>
                                        </p:attrNameLst>
                                      </p:cBhvr>
                                      <p:tavLst>
                                        <p:tav tm="0">
                                          <p:val>
                                            <p:strVal val="1+#ppt_w/2"/>
                                          </p:val>
                                        </p:tav>
                                        <p:tav tm="100000">
                                          <p:val>
                                            <p:strVal val="#ppt_x"/>
                                          </p:val>
                                        </p:tav>
                                      </p:tavLst>
                                    </p:anim>
                                    <p:anim calcmode="lin" valueType="num">
                                      <p:cBhvr additive="base">
                                        <p:cTn id="75" dur="30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3000" fill="hold"/>
                                        <p:tgtEl>
                                          <p:spTgt spid="18"/>
                                        </p:tgtEl>
                                        <p:attrNameLst>
                                          <p:attrName>ppt_x</p:attrName>
                                        </p:attrNameLst>
                                      </p:cBhvr>
                                      <p:tavLst>
                                        <p:tav tm="0">
                                          <p:val>
                                            <p:strVal val="1+#ppt_w/2"/>
                                          </p:val>
                                        </p:tav>
                                        <p:tav tm="100000">
                                          <p:val>
                                            <p:strVal val="#ppt_x"/>
                                          </p:val>
                                        </p:tav>
                                      </p:tavLst>
                                    </p:anim>
                                    <p:anim calcmode="lin" valueType="num">
                                      <p:cBhvr additive="base">
                                        <p:cTn id="79" dur="3000" fill="hold"/>
                                        <p:tgtEl>
                                          <p:spTgt spid="18"/>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3000" fill="hold"/>
                                        <p:tgtEl>
                                          <p:spTgt spid="19"/>
                                        </p:tgtEl>
                                        <p:attrNameLst>
                                          <p:attrName>ppt_x</p:attrName>
                                        </p:attrNameLst>
                                      </p:cBhvr>
                                      <p:tavLst>
                                        <p:tav tm="0">
                                          <p:val>
                                            <p:strVal val="1+#ppt_w/2"/>
                                          </p:val>
                                        </p:tav>
                                        <p:tav tm="100000">
                                          <p:val>
                                            <p:strVal val="#ppt_x"/>
                                          </p:val>
                                        </p:tav>
                                      </p:tavLst>
                                    </p:anim>
                                    <p:anim calcmode="lin" valueType="num">
                                      <p:cBhvr additive="base">
                                        <p:cTn id="83" dur="3000" fill="hold"/>
                                        <p:tgtEl>
                                          <p:spTgt spid="19"/>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3000" fill="hold"/>
                                        <p:tgtEl>
                                          <p:spTgt spid="20"/>
                                        </p:tgtEl>
                                        <p:attrNameLst>
                                          <p:attrName>ppt_x</p:attrName>
                                        </p:attrNameLst>
                                      </p:cBhvr>
                                      <p:tavLst>
                                        <p:tav tm="0">
                                          <p:val>
                                            <p:strVal val="1+#ppt_w/2"/>
                                          </p:val>
                                        </p:tav>
                                        <p:tav tm="100000">
                                          <p:val>
                                            <p:strVal val="#ppt_x"/>
                                          </p:val>
                                        </p:tav>
                                      </p:tavLst>
                                    </p:anim>
                                    <p:anim calcmode="lin" valueType="num">
                                      <p:cBhvr additive="base">
                                        <p:cTn id="87" dur="3000" fill="hold"/>
                                        <p:tgtEl>
                                          <p:spTgt spid="20"/>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3000" fill="hold"/>
                                        <p:tgtEl>
                                          <p:spTgt spid="21"/>
                                        </p:tgtEl>
                                        <p:attrNameLst>
                                          <p:attrName>ppt_x</p:attrName>
                                        </p:attrNameLst>
                                      </p:cBhvr>
                                      <p:tavLst>
                                        <p:tav tm="0">
                                          <p:val>
                                            <p:strVal val="1+#ppt_w/2"/>
                                          </p:val>
                                        </p:tav>
                                        <p:tav tm="100000">
                                          <p:val>
                                            <p:strVal val="#ppt_x"/>
                                          </p:val>
                                        </p:tav>
                                      </p:tavLst>
                                    </p:anim>
                                    <p:anim calcmode="lin" valueType="num">
                                      <p:cBhvr additive="base">
                                        <p:cTn id="91" dur="3000" fill="hold"/>
                                        <p:tgtEl>
                                          <p:spTgt spid="21"/>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3000" fill="hold"/>
                                        <p:tgtEl>
                                          <p:spTgt spid="22"/>
                                        </p:tgtEl>
                                        <p:attrNameLst>
                                          <p:attrName>ppt_x</p:attrName>
                                        </p:attrNameLst>
                                      </p:cBhvr>
                                      <p:tavLst>
                                        <p:tav tm="0">
                                          <p:val>
                                            <p:strVal val="1+#ppt_w/2"/>
                                          </p:val>
                                        </p:tav>
                                        <p:tav tm="100000">
                                          <p:val>
                                            <p:strVal val="#ppt_x"/>
                                          </p:val>
                                        </p:tav>
                                      </p:tavLst>
                                    </p:anim>
                                    <p:anim calcmode="lin" valueType="num">
                                      <p:cBhvr additive="base">
                                        <p:cTn id="95" dur="3000" fill="hold"/>
                                        <p:tgtEl>
                                          <p:spTgt spid="2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0" fill="hold"/>
                                        <p:tgtEl>
                                          <p:spTgt spid="23"/>
                                        </p:tgtEl>
                                        <p:attrNameLst>
                                          <p:attrName>ppt_x</p:attrName>
                                        </p:attrNameLst>
                                      </p:cBhvr>
                                      <p:tavLst>
                                        <p:tav tm="0">
                                          <p:val>
                                            <p:strVal val="1+#ppt_w/2"/>
                                          </p:val>
                                        </p:tav>
                                        <p:tav tm="100000">
                                          <p:val>
                                            <p:strVal val="#ppt_x"/>
                                          </p:val>
                                        </p:tav>
                                      </p:tavLst>
                                    </p:anim>
                                    <p:anim calcmode="lin" valueType="num">
                                      <p:cBhvr additive="base">
                                        <p:cTn id="99" dur="3000" fill="hold"/>
                                        <p:tgtEl>
                                          <p:spTgt spid="23"/>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3000" fill="hold"/>
                                        <p:tgtEl>
                                          <p:spTgt spid="24"/>
                                        </p:tgtEl>
                                        <p:attrNameLst>
                                          <p:attrName>ppt_x</p:attrName>
                                        </p:attrNameLst>
                                      </p:cBhvr>
                                      <p:tavLst>
                                        <p:tav tm="0">
                                          <p:val>
                                            <p:strVal val="1+#ppt_w/2"/>
                                          </p:val>
                                        </p:tav>
                                        <p:tav tm="100000">
                                          <p:val>
                                            <p:strVal val="#ppt_x"/>
                                          </p:val>
                                        </p:tav>
                                      </p:tavLst>
                                    </p:anim>
                                    <p:anim calcmode="lin" valueType="num">
                                      <p:cBhvr additive="base">
                                        <p:cTn id="103" dur="3000" fill="hold"/>
                                        <p:tgtEl>
                                          <p:spTgt spid="2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3000" fill="hold"/>
                                        <p:tgtEl>
                                          <p:spTgt spid="25"/>
                                        </p:tgtEl>
                                        <p:attrNameLst>
                                          <p:attrName>ppt_x</p:attrName>
                                        </p:attrNameLst>
                                      </p:cBhvr>
                                      <p:tavLst>
                                        <p:tav tm="0">
                                          <p:val>
                                            <p:strVal val="1+#ppt_w/2"/>
                                          </p:val>
                                        </p:tav>
                                        <p:tav tm="100000">
                                          <p:val>
                                            <p:strVal val="#ppt_x"/>
                                          </p:val>
                                        </p:tav>
                                      </p:tavLst>
                                    </p:anim>
                                    <p:anim calcmode="lin" valueType="num">
                                      <p:cBhvr additive="base">
                                        <p:cTn id="107" dur="3000" fill="hold"/>
                                        <p:tgtEl>
                                          <p:spTgt spid="25"/>
                                        </p:tgtEl>
                                        <p:attrNameLst>
                                          <p:attrName>ppt_y</p:attrName>
                                        </p:attrNameLst>
                                      </p:cBhvr>
                                      <p:tavLst>
                                        <p:tav tm="0">
                                          <p:val>
                                            <p:strVal val="#ppt_y"/>
                                          </p:val>
                                        </p:tav>
                                        <p:tav tm="100000">
                                          <p:val>
                                            <p:strVal val="#ppt_y"/>
                                          </p:val>
                                        </p:tav>
                                      </p:tavLst>
                                    </p:anim>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8"/>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9"/>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0"/>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1"/>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5"/>
                                        </p:tgtEl>
                                        <p:attrNameLst>
                                          <p:attrName>r</p:attrName>
                                        </p:attrNameLst>
                                      </p:cBhvr>
                                    </p:animRot>
                                  </p:childTnLst>
                                </p:cTn>
                              </p:par>
                              <p:par>
                                <p:cTn id="128" presetID="42" presetClass="entr" presetSubtype="0"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fade">
                                      <p:cBhvr>
                                        <p:cTn id="130" dur="3000"/>
                                        <p:tgtEl>
                                          <p:spTgt spid="4"/>
                                        </p:tgtEl>
                                      </p:cBhvr>
                                    </p:animEffect>
                                    <p:anim calcmode="lin" valueType="num">
                                      <p:cBhvr>
                                        <p:cTn id="131" dur="3000" fill="hold"/>
                                        <p:tgtEl>
                                          <p:spTgt spid="4"/>
                                        </p:tgtEl>
                                        <p:attrNameLst>
                                          <p:attrName>ppt_x</p:attrName>
                                        </p:attrNameLst>
                                      </p:cBhvr>
                                      <p:tavLst>
                                        <p:tav tm="0">
                                          <p:val>
                                            <p:strVal val="#ppt_x"/>
                                          </p:val>
                                        </p:tav>
                                        <p:tav tm="100000">
                                          <p:val>
                                            <p:strVal val="#ppt_x"/>
                                          </p:val>
                                        </p:tav>
                                      </p:tavLst>
                                    </p:anim>
                                    <p:anim calcmode="lin" valueType="num">
                                      <p:cBhvr>
                                        <p:cTn id="13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8).jpg"/>
          <p:cNvPicPr>
            <a:picLocks noChangeAspect="1"/>
          </p:cNvPicPr>
          <p:nvPr/>
        </p:nvPicPr>
        <p:blipFill>
          <a:blip r:embed="rId2"/>
          <a:stretch>
            <a:fillRect/>
          </a:stretch>
        </p:blipFill>
        <p:spPr>
          <a:xfrm>
            <a:off x="17859" y="0"/>
            <a:ext cx="9108281" cy="6858000"/>
          </a:xfrm>
          <a:prstGeom prst="rect">
            <a:avLst/>
          </a:prstGeom>
        </p:spPr>
      </p:pic>
      <p:sp>
        <p:nvSpPr>
          <p:cNvPr id="5" name="4 Rombo"/>
          <p:cNvSpPr/>
          <p:nvPr/>
        </p:nvSpPr>
        <p:spPr>
          <a:xfrm>
            <a:off x="0" y="1142984"/>
            <a:ext cx="9144000" cy="4643470"/>
          </a:xfrm>
          <a:prstGeom prst="diamond">
            <a:avLst/>
          </a:prstGeom>
          <a:noFill/>
          <a:ln w="285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1571612"/>
            <a:ext cx="9144000" cy="3714776"/>
          </a:xfrm>
          <a:prstGeom prst="diamond">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2071678"/>
            <a:ext cx="9144000" cy="2786082"/>
          </a:xfrm>
          <a:prstGeom prst="diamond">
            <a:avLst/>
          </a:prstGeom>
          <a:noFill/>
          <a:ln w="285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571744"/>
            <a:ext cx="9144000" cy="1795474"/>
          </a:xfrm>
          <a:prstGeom prst="diamond">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3000372"/>
            <a:ext cx="9144000" cy="947742"/>
          </a:xfrm>
          <a:prstGeom prst="diamond">
            <a:avLst/>
          </a:prstGeom>
          <a:noFill/>
          <a:ln w="285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xit" presetSubtype="5"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
                                          </p:val>
                                        </p:tav>
                                      </p:tavLst>
                                    </p:anim>
                                    <p:anim calcmode="lin" valueType="num">
                                      <p:cBhvr>
                                        <p:cTn id="10"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5" fill="hold" grpId="0" nodeType="withEffect">
                                  <p:stCondLst>
                                    <p:cond delay="0"/>
                                  </p:stCondLst>
                                  <p:childTnLst>
                                    <p:anim calcmode="lin" valueType="num">
                                      <p:cBhvr>
                                        <p:cTn id="13" dur="6000"/>
                                        <p:tgtEl>
                                          <p:spTgt spid="6"/>
                                        </p:tgtEl>
                                        <p:attrNameLst>
                                          <p:attrName>ppt_w</p:attrName>
                                        </p:attrNameLst>
                                      </p:cBhvr>
                                      <p:tavLst>
                                        <p:tav tm="0">
                                          <p:val>
                                            <p:strVal val="ppt_w"/>
                                          </p:val>
                                        </p:tav>
                                        <p:tav tm="100000">
                                          <p:val>
                                            <p:strVal val="ppt_w"/>
                                          </p:val>
                                        </p:tav>
                                      </p:tavLst>
                                    </p:anim>
                                    <p:anim calcmode="lin" valueType="num">
                                      <p:cBhvr>
                                        <p:cTn id="14" dur="6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 dur="1" fill="hold">
                                          <p:stCondLst>
                                            <p:cond delay="5999"/>
                                          </p:stCondLst>
                                        </p:cTn>
                                        <p:tgtEl>
                                          <p:spTgt spid="6"/>
                                        </p:tgtEl>
                                        <p:attrNameLst>
                                          <p:attrName>style.visibility</p:attrName>
                                        </p:attrNameLst>
                                      </p:cBhvr>
                                      <p:to>
                                        <p:strVal val="hidden"/>
                                      </p:to>
                                    </p:set>
                                  </p:childTnLst>
                                </p:cTn>
                              </p:par>
                              <p:par>
                                <p:cTn id="16" presetID="19" presetClass="exit" presetSubtype="5" fill="hold" grpId="0" nodeType="withEffect">
                                  <p:stCondLst>
                                    <p:cond delay="0"/>
                                  </p:stCondLst>
                                  <p:childTnLst>
                                    <p:anim calcmode="lin" valueType="num">
                                      <p:cBhvr>
                                        <p:cTn id="17" dur="7000"/>
                                        <p:tgtEl>
                                          <p:spTgt spid="7"/>
                                        </p:tgtEl>
                                        <p:attrNameLst>
                                          <p:attrName>ppt_w</p:attrName>
                                        </p:attrNameLst>
                                      </p:cBhvr>
                                      <p:tavLst>
                                        <p:tav tm="0">
                                          <p:val>
                                            <p:strVal val="ppt_w"/>
                                          </p:val>
                                        </p:tav>
                                        <p:tav tm="100000">
                                          <p:val>
                                            <p:strVal val="ppt_w"/>
                                          </p:val>
                                        </p:tav>
                                      </p:tavLst>
                                    </p:anim>
                                    <p:anim calcmode="lin" valueType="num">
                                      <p:cBhvr>
                                        <p:cTn id="18" dur="7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 dur="1" fill="hold">
                                          <p:stCondLst>
                                            <p:cond delay="6999"/>
                                          </p:stCondLst>
                                        </p:cTn>
                                        <p:tgtEl>
                                          <p:spTgt spid="7"/>
                                        </p:tgtEl>
                                        <p:attrNameLst>
                                          <p:attrName>style.visibility</p:attrName>
                                        </p:attrNameLst>
                                      </p:cBhvr>
                                      <p:to>
                                        <p:strVal val="hidden"/>
                                      </p:to>
                                    </p:set>
                                  </p:childTnLst>
                                </p:cTn>
                              </p:par>
                              <p:par>
                                <p:cTn id="20" presetID="19" presetClass="exit" presetSubtype="5" fill="hold" grpId="0" nodeType="withEffect">
                                  <p:stCondLst>
                                    <p:cond delay="0"/>
                                  </p:stCondLst>
                                  <p:childTnLst>
                                    <p:anim calcmode="lin" valueType="num">
                                      <p:cBhvr>
                                        <p:cTn id="21" dur="8000"/>
                                        <p:tgtEl>
                                          <p:spTgt spid="8"/>
                                        </p:tgtEl>
                                        <p:attrNameLst>
                                          <p:attrName>ppt_w</p:attrName>
                                        </p:attrNameLst>
                                      </p:cBhvr>
                                      <p:tavLst>
                                        <p:tav tm="0">
                                          <p:val>
                                            <p:strVal val="ppt_w"/>
                                          </p:val>
                                        </p:tav>
                                        <p:tav tm="100000">
                                          <p:val>
                                            <p:strVal val="ppt_w"/>
                                          </p:val>
                                        </p:tav>
                                      </p:tavLst>
                                    </p:anim>
                                    <p:anim calcmode="lin" valueType="num">
                                      <p:cBhvr>
                                        <p:cTn id="22" dur="8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 dur="1" fill="hold">
                                          <p:stCondLst>
                                            <p:cond delay="7999"/>
                                          </p:stCondLst>
                                        </p:cTn>
                                        <p:tgtEl>
                                          <p:spTgt spid="8"/>
                                        </p:tgtEl>
                                        <p:attrNameLst>
                                          <p:attrName>style.visibility</p:attrName>
                                        </p:attrNameLst>
                                      </p:cBhvr>
                                      <p:to>
                                        <p:strVal val="hidden"/>
                                      </p:to>
                                    </p:set>
                                  </p:childTnLst>
                                </p:cTn>
                              </p:par>
                              <p:par>
                                <p:cTn id="24" presetID="19" presetClass="exit" presetSubtype="5" fill="hold" grpId="0" nodeType="withEffect">
                                  <p:stCondLst>
                                    <p:cond delay="0"/>
                                  </p:stCondLst>
                                  <p:childTnLst>
                                    <p:anim calcmode="lin" valueType="num">
                                      <p:cBhvr>
                                        <p:cTn id="25" dur="9000"/>
                                        <p:tgtEl>
                                          <p:spTgt spid="9"/>
                                        </p:tgtEl>
                                        <p:attrNameLst>
                                          <p:attrName>ppt_w</p:attrName>
                                        </p:attrNameLst>
                                      </p:cBhvr>
                                      <p:tavLst>
                                        <p:tav tm="0">
                                          <p:val>
                                            <p:strVal val="ppt_w"/>
                                          </p:val>
                                        </p:tav>
                                        <p:tav tm="100000">
                                          <p:val>
                                            <p:strVal val="ppt_w"/>
                                          </p:val>
                                        </p:tav>
                                      </p:tavLst>
                                    </p:anim>
                                    <p:anim calcmode="lin" valueType="num">
                                      <p:cBhvr>
                                        <p:cTn id="26" dur="9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 dur="1" fill="hold">
                                          <p:stCondLst>
                                            <p:cond delay="8999"/>
                                          </p:stCondLst>
                                        </p:cTn>
                                        <p:tgtEl>
                                          <p:spTgt spid="9"/>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9000" fill="hold"/>
                                        <p:tgtEl>
                                          <p:spTgt spid="4"/>
                                        </p:tgtEl>
                                        <p:attrNameLst>
                                          <p:attrName>ppt_w</p:attrName>
                                        </p:attrNameLst>
                                      </p:cBhvr>
                                      <p:tavLst>
                                        <p:tav tm="0">
                                          <p:val>
                                            <p:strVal val="4/3*#ppt_w"/>
                                          </p:val>
                                        </p:tav>
                                        <p:tav tm="100000">
                                          <p:val>
                                            <p:strVal val="#ppt_w"/>
                                          </p:val>
                                        </p:tav>
                                      </p:tavLst>
                                    </p:anim>
                                    <p:anim calcmode="lin" valueType="num">
                                      <p:cBhvr>
                                        <p:cTn id="31" dur="9000" fill="hold"/>
                                        <p:tgtEl>
                                          <p:spTgt spid="4"/>
                                        </p:tgtEl>
                                        <p:attrNameLst>
                                          <p:attrName>ppt_h</p:attrName>
                                        </p:attrNameLst>
                                      </p:cBhvr>
                                      <p:tavLst>
                                        <p:tav tm="0">
                                          <p:val>
                                            <p:strVal val="4/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diamond(out)">
                                      <p:cBhvr>
                                        <p:cTn id="34"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3).jpg"/>
          <p:cNvPicPr>
            <a:picLocks noChangeAspect="1"/>
          </p:cNvPicPr>
          <p:nvPr/>
        </p:nvPicPr>
        <p:blipFill>
          <a:blip r:embed="rId2"/>
          <a:stretch>
            <a:fillRect/>
          </a:stretch>
        </p:blipFill>
        <p:spPr>
          <a:xfrm>
            <a:off x="1497955" y="0"/>
            <a:ext cx="6148090" cy="6858000"/>
          </a:xfrm>
          <a:prstGeom prst="rect">
            <a:avLst/>
          </a:prstGeom>
          <a:scene3d>
            <a:camera prst="orthographicFront"/>
            <a:lightRig rig="threePt" dir="t"/>
          </a:scene3d>
          <a:sp3d>
            <a:bevelT prst="angle"/>
          </a:sp3d>
        </p:spPr>
      </p:pic>
      <p:sp>
        <p:nvSpPr>
          <p:cNvPr id="6" name="5 Rombo"/>
          <p:cNvSpPr/>
          <p:nvPr/>
        </p:nvSpPr>
        <p:spPr>
          <a:xfrm>
            <a:off x="8001024" y="0"/>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8001024" y="642918"/>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8001024" y="135732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8001024" y="2000240"/>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8001024" y="2714644"/>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8001024" y="3357562"/>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8001024" y="4071966"/>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8001024" y="4714884"/>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8001024" y="528641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8001024" y="5929330"/>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28596" y="0"/>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28596" y="642918"/>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28596" y="135732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28596" y="2000240"/>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28596" y="2714644"/>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28596" y="3357562"/>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28596" y="4071966"/>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28596" y="4714884"/>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28596" y="528641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28596" y="5929330"/>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2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2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8"/>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9"/>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0"/>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1"/>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5"/>
                                        </p:tgtEl>
                                        <p:attrNameLst>
                                          <p:attrName>r</p:attrName>
                                        </p:attrNameLst>
                                      </p:cBhvr>
                                    </p:animRot>
                                  </p:childTnLst>
                                </p:cTn>
                              </p:par>
                              <p:par>
                                <p:cTn id="128" presetID="2" presetClass="entr" presetSubtype="4"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 calcmode="lin" valueType="num">
                                      <p:cBhvr additive="base">
                                        <p:cTn id="130" dur="3000" fill="hold"/>
                                        <p:tgtEl>
                                          <p:spTgt spid="4"/>
                                        </p:tgtEl>
                                        <p:attrNameLst>
                                          <p:attrName>ppt_x</p:attrName>
                                        </p:attrNameLst>
                                      </p:cBhvr>
                                      <p:tavLst>
                                        <p:tav tm="0">
                                          <p:val>
                                            <p:strVal val="#ppt_x"/>
                                          </p:val>
                                        </p:tav>
                                        <p:tav tm="100000">
                                          <p:val>
                                            <p:strVal val="#ppt_x"/>
                                          </p:val>
                                        </p:tav>
                                      </p:tavLst>
                                    </p:anim>
                                    <p:anim calcmode="lin" valueType="num">
                                      <p:cBhvr additive="base">
                                        <p:cTn id="131" dur="3000" fill="hold"/>
                                        <p:tgtEl>
                                          <p:spTgt spid="4"/>
                                        </p:tgtEl>
                                        <p:attrNameLst>
                                          <p:attrName>ppt_y</p:attrName>
                                        </p:attrNameLst>
                                      </p:cBhvr>
                                      <p:tavLst>
                                        <p:tav tm="0">
                                          <p:val>
                                            <p:strVal val="1+#ppt_h/2"/>
                                          </p:val>
                                        </p:tav>
                                        <p:tav tm="100000">
                                          <p:val>
                                            <p:strVal val="#ppt_y"/>
                                          </p:val>
                                        </p:tav>
                                      </p:tavLst>
                                    </p:anim>
                                  </p:childTnLst>
                                </p:cTn>
                              </p:par>
                              <p:par>
                                <p:cTn id="132" presetID="3" presetClass="entr" presetSubtype="10"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Effect transition="in" filter="blinds(horizontal)">
                                      <p:cBhvr>
                                        <p:cTn id="13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2).jpg"/>
          <p:cNvPicPr>
            <a:picLocks noChangeAspect="1"/>
          </p:cNvPicPr>
          <p:nvPr/>
        </p:nvPicPr>
        <p:blipFill>
          <a:blip r:embed="rId2"/>
          <a:stretch>
            <a:fillRect/>
          </a:stretch>
        </p:blipFill>
        <p:spPr>
          <a:xfrm>
            <a:off x="0" y="13342"/>
            <a:ext cx="9144000" cy="6831315"/>
          </a:xfrm>
          <a:prstGeom prst="rect">
            <a:avLst/>
          </a:prstGeom>
        </p:spPr>
      </p:pic>
      <p:sp>
        <p:nvSpPr>
          <p:cNvPr id="5" name="4 Anillo"/>
          <p:cNvSpPr/>
          <p:nvPr/>
        </p:nvSpPr>
        <p:spPr>
          <a:xfrm>
            <a:off x="1142976" y="0"/>
            <a:ext cx="6858048" cy="6858000"/>
          </a:xfrm>
          <a:prstGeom prst="donut">
            <a:avLst>
              <a:gd name="adj" fmla="val 658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85918" y="785794"/>
            <a:ext cx="5357850" cy="5357850"/>
          </a:xfrm>
          <a:prstGeom prst="donut">
            <a:avLst>
              <a:gd name="adj" fmla="val 6588"/>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428860" y="1643050"/>
            <a:ext cx="4071966" cy="3867176"/>
          </a:xfrm>
          <a:prstGeom prst="donut">
            <a:avLst>
              <a:gd name="adj" fmla="val 796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000364" y="2214554"/>
            <a:ext cx="2938482" cy="2847996"/>
          </a:xfrm>
          <a:prstGeom prst="donut">
            <a:avLst>
              <a:gd name="adj" fmla="val 10906"/>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571868" y="2786058"/>
            <a:ext cx="1804998" cy="1776426"/>
          </a:xfrm>
          <a:prstGeom prst="donut">
            <a:avLst>
              <a:gd name="adj" fmla="val 15322"/>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5" presetClass="exit" presetSubtype="0"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 dur="1" fill="hold">
                                          <p:stCondLst>
                                            <p:cond delay="4999"/>
                                          </p:stCondLst>
                                        </p:cTn>
                                        <p:tgtEl>
                                          <p:spTgt spid="5"/>
                                        </p:tgtEl>
                                        <p:attrNameLst>
                                          <p:attrName>style.visibility</p:attrName>
                                        </p:attrNameLst>
                                      </p:cBhvr>
                                      <p:to>
                                        <p:strVal val="hidden"/>
                                      </p:to>
                                    </p:set>
                                  </p:childTnLst>
                                </p:cTn>
                              </p:par>
                              <p:par>
                                <p:cTn id="14" presetID="15" presetClass="exit" presetSubtype="0" fill="hold" grpId="0" nodeType="withEffect">
                                  <p:stCondLst>
                                    <p:cond delay="0"/>
                                  </p:stCondLst>
                                  <p:childTnLst>
                                    <p:anim calcmode="lin" valueType="num">
                                      <p:cBhvr>
                                        <p:cTn id="15" dur="5000"/>
                                        <p:tgtEl>
                                          <p:spTgt spid="6"/>
                                        </p:tgtEl>
                                        <p:attrNameLst>
                                          <p:attrName>ppt_w</p:attrName>
                                        </p:attrNameLst>
                                      </p:cBhvr>
                                      <p:tavLst>
                                        <p:tav tm="0">
                                          <p:val>
                                            <p:strVal val="ppt_w"/>
                                          </p:val>
                                        </p:tav>
                                        <p:tav tm="100000">
                                          <p:val>
                                            <p:fltVal val="0"/>
                                          </p:val>
                                        </p:tav>
                                      </p:tavLst>
                                    </p:anim>
                                    <p:anim calcmode="lin" valueType="num">
                                      <p:cBhvr>
                                        <p:cTn id="16" dur="5000"/>
                                        <p:tgtEl>
                                          <p:spTgt spid="6"/>
                                        </p:tgtEl>
                                        <p:attrNameLst>
                                          <p:attrName>ppt_h</p:attrName>
                                        </p:attrNameLst>
                                      </p:cBhvr>
                                      <p:tavLst>
                                        <p:tav tm="0">
                                          <p:val>
                                            <p:strVal val="ppt_h"/>
                                          </p:val>
                                        </p:tav>
                                        <p:tav tm="100000">
                                          <p:val>
                                            <p:fltVal val="0"/>
                                          </p:val>
                                        </p:tav>
                                      </p:tavLst>
                                    </p:anim>
                                    <p:anim calcmode="lin" valueType="num">
                                      <p:cBhvr>
                                        <p:cTn id="17"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9" dur="1" fill="hold">
                                          <p:stCondLst>
                                            <p:cond delay="4999"/>
                                          </p:stCondLst>
                                        </p:cTn>
                                        <p:tgtEl>
                                          <p:spTgt spid="6"/>
                                        </p:tgtEl>
                                        <p:attrNameLst>
                                          <p:attrName>style.visibility</p:attrName>
                                        </p:attrNameLst>
                                      </p:cBhvr>
                                      <p:to>
                                        <p:strVal val="hidden"/>
                                      </p:to>
                                    </p:set>
                                  </p:childTnLst>
                                </p:cTn>
                              </p:par>
                              <p:par>
                                <p:cTn id="20" presetID="15" presetClass="exit" presetSubtype="0" fill="hold" grpId="0" nodeType="withEffect">
                                  <p:stCondLst>
                                    <p:cond delay="0"/>
                                  </p:stCondLst>
                                  <p:childTnLst>
                                    <p:anim calcmode="lin" valueType="num">
                                      <p:cBhvr>
                                        <p:cTn id="21" dur="5000"/>
                                        <p:tgtEl>
                                          <p:spTgt spid="7"/>
                                        </p:tgtEl>
                                        <p:attrNameLst>
                                          <p:attrName>ppt_w</p:attrName>
                                        </p:attrNameLst>
                                      </p:cBhvr>
                                      <p:tavLst>
                                        <p:tav tm="0">
                                          <p:val>
                                            <p:strVal val="ppt_w"/>
                                          </p:val>
                                        </p:tav>
                                        <p:tav tm="100000">
                                          <p:val>
                                            <p:fltVal val="0"/>
                                          </p:val>
                                        </p:tav>
                                      </p:tavLst>
                                    </p:anim>
                                    <p:anim calcmode="lin" valueType="num">
                                      <p:cBhvr>
                                        <p:cTn id="22" dur="5000"/>
                                        <p:tgtEl>
                                          <p:spTgt spid="7"/>
                                        </p:tgtEl>
                                        <p:attrNameLst>
                                          <p:attrName>ppt_h</p:attrName>
                                        </p:attrNameLst>
                                      </p:cBhvr>
                                      <p:tavLst>
                                        <p:tav tm="0">
                                          <p:val>
                                            <p:strVal val="ppt_h"/>
                                          </p:val>
                                        </p:tav>
                                        <p:tav tm="100000">
                                          <p:val>
                                            <p:fltVal val="0"/>
                                          </p:val>
                                        </p:tav>
                                      </p:tavLst>
                                    </p:anim>
                                    <p:anim calcmode="lin" valueType="num">
                                      <p:cBhvr>
                                        <p:cTn id="23"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4"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 dur="1" fill="hold">
                                          <p:stCondLst>
                                            <p:cond delay="4999"/>
                                          </p:stCondLst>
                                        </p:cTn>
                                        <p:tgtEl>
                                          <p:spTgt spid="7"/>
                                        </p:tgtEl>
                                        <p:attrNameLst>
                                          <p:attrName>style.visibility</p:attrName>
                                        </p:attrNameLst>
                                      </p:cBhvr>
                                      <p:to>
                                        <p:strVal val="hidden"/>
                                      </p:to>
                                    </p:set>
                                  </p:childTnLst>
                                </p:cTn>
                              </p:par>
                              <p:par>
                                <p:cTn id="26" presetID="15" presetClass="exit" presetSubtype="0" fill="hold" grpId="0" nodeType="withEffect">
                                  <p:stCondLst>
                                    <p:cond delay="0"/>
                                  </p:stCondLst>
                                  <p:childTnLst>
                                    <p:anim calcmode="lin" valueType="num">
                                      <p:cBhvr>
                                        <p:cTn id="27" dur="5000"/>
                                        <p:tgtEl>
                                          <p:spTgt spid="8"/>
                                        </p:tgtEl>
                                        <p:attrNameLst>
                                          <p:attrName>ppt_w</p:attrName>
                                        </p:attrNameLst>
                                      </p:cBhvr>
                                      <p:tavLst>
                                        <p:tav tm="0">
                                          <p:val>
                                            <p:strVal val="ppt_w"/>
                                          </p:val>
                                        </p:tav>
                                        <p:tav tm="100000">
                                          <p:val>
                                            <p:fltVal val="0"/>
                                          </p:val>
                                        </p:tav>
                                      </p:tavLst>
                                    </p:anim>
                                    <p:anim calcmode="lin" valueType="num">
                                      <p:cBhvr>
                                        <p:cTn id="28" dur="5000"/>
                                        <p:tgtEl>
                                          <p:spTgt spid="8"/>
                                        </p:tgtEl>
                                        <p:attrNameLst>
                                          <p:attrName>ppt_h</p:attrName>
                                        </p:attrNameLst>
                                      </p:cBhvr>
                                      <p:tavLst>
                                        <p:tav tm="0">
                                          <p:val>
                                            <p:strVal val="ppt_h"/>
                                          </p:val>
                                        </p:tav>
                                        <p:tav tm="100000">
                                          <p:val>
                                            <p:fltVal val="0"/>
                                          </p:val>
                                        </p:tav>
                                      </p:tavLst>
                                    </p:anim>
                                    <p:anim calcmode="lin" valueType="num">
                                      <p:cBhvr>
                                        <p:cTn id="29"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4999"/>
                                          </p:stCondLst>
                                        </p:cTn>
                                        <p:tgtEl>
                                          <p:spTgt spid="8"/>
                                        </p:tgtEl>
                                        <p:attrNameLst>
                                          <p:attrName>style.visibility</p:attrName>
                                        </p:attrNameLst>
                                      </p:cBhvr>
                                      <p:to>
                                        <p:strVal val="hidden"/>
                                      </p:to>
                                    </p:set>
                                  </p:childTnLst>
                                </p:cTn>
                              </p:par>
                              <p:par>
                                <p:cTn id="32" presetID="15" presetClass="exit" presetSubtype="0" fill="hold" grpId="0" nodeType="withEffect">
                                  <p:stCondLst>
                                    <p:cond delay="0"/>
                                  </p:stCondLst>
                                  <p:childTnLst>
                                    <p:anim calcmode="lin" valueType="num">
                                      <p:cBhvr>
                                        <p:cTn id="33" dur="5000"/>
                                        <p:tgtEl>
                                          <p:spTgt spid="9"/>
                                        </p:tgtEl>
                                        <p:attrNameLst>
                                          <p:attrName>ppt_w</p:attrName>
                                        </p:attrNameLst>
                                      </p:cBhvr>
                                      <p:tavLst>
                                        <p:tav tm="0">
                                          <p:val>
                                            <p:strVal val="ppt_w"/>
                                          </p:val>
                                        </p:tav>
                                        <p:tav tm="100000">
                                          <p:val>
                                            <p:fltVal val="0"/>
                                          </p:val>
                                        </p:tav>
                                      </p:tavLst>
                                    </p:anim>
                                    <p:anim calcmode="lin" valueType="num">
                                      <p:cBhvr>
                                        <p:cTn id="34" dur="5000"/>
                                        <p:tgtEl>
                                          <p:spTgt spid="9"/>
                                        </p:tgtEl>
                                        <p:attrNameLst>
                                          <p:attrName>ppt_h</p:attrName>
                                        </p:attrNameLst>
                                      </p:cBhvr>
                                      <p:tavLst>
                                        <p:tav tm="0">
                                          <p:val>
                                            <p:strVal val="ppt_h"/>
                                          </p:val>
                                        </p:tav>
                                        <p:tav tm="100000">
                                          <p:val>
                                            <p:fltVal val="0"/>
                                          </p:val>
                                        </p:tav>
                                      </p:tavLst>
                                    </p:anim>
                                    <p:anim calcmode="lin" valueType="num">
                                      <p:cBhvr>
                                        <p:cTn id="35"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6"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7" dur="1" fill="hold">
                                          <p:stCondLst>
                                            <p:cond delay="4999"/>
                                          </p:stCondLst>
                                        </p:cTn>
                                        <p:tgtEl>
                                          <p:spTgt spid="9"/>
                                        </p:tgtEl>
                                        <p:attrNameLst>
                                          <p:attrName>style.visibility</p:attrName>
                                        </p:attrNameLst>
                                      </p:cBhvr>
                                      <p:to>
                                        <p:strVal val="hidden"/>
                                      </p:to>
                                    </p:set>
                                  </p:childTnLst>
                                </p:cTn>
                              </p:par>
                              <p:par>
                                <p:cTn id="38" presetID="52"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Scale>
                                      <p:cBhvr>
                                        <p:cTn id="4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5000" decel="50000" fill="hold">
                                          <p:stCondLst>
                                            <p:cond delay="0"/>
                                          </p:stCondLst>
                                        </p:cTn>
                                        <p:tgtEl>
                                          <p:spTgt spid="4"/>
                                        </p:tgtEl>
                                        <p:attrNameLst>
                                          <p:attrName>ppt_x</p:attrName>
                                          <p:attrName>ppt_y</p:attrName>
                                        </p:attrNameLst>
                                      </p:cBhvr>
                                    </p:animMotion>
                                    <p:animEffect transition="in" filter="fade">
                                      <p:cBhvr>
                                        <p:cTn id="4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6).jpg"/>
          <p:cNvPicPr>
            <a:picLocks noChangeAspect="1"/>
          </p:cNvPicPr>
          <p:nvPr/>
        </p:nvPicPr>
        <p:blipFill>
          <a:blip r:embed="rId2"/>
          <a:stretch>
            <a:fillRect/>
          </a:stretch>
        </p:blipFill>
        <p:spPr>
          <a:xfrm>
            <a:off x="1928794" y="0"/>
            <a:ext cx="5143500" cy="6858000"/>
          </a:xfrm>
          <a:prstGeom prst="rect">
            <a:avLst/>
          </a:prstGeom>
        </p:spPr>
      </p:pic>
      <p:sp>
        <p:nvSpPr>
          <p:cNvPr id="6" name="5 Sol"/>
          <p:cNvSpPr/>
          <p:nvPr/>
        </p:nvSpPr>
        <p:spPr>
          <a:xfrm>
            <a:off x="285720" y="100010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a:off x="285720" y="0"/>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Sol"/>
          <p:cNvSpPr/>
          <p:nvPr/>
        </p:nvSpPr>
        <p:spPr>
          <a:xfrm>
            <a:off x="285720" y="300037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Sol"/>
          <p:cNvSpPr/>
          <p:nvPr/>
        </p:nvSpPr>
        <p:spPr>
          <a:xfrm>
            <a:off x="285720" y="200026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Sol"/>
          <p:cNvSpPr/>
          <p:nvPr/>
        </p:nvSpPr>
        <p:spPr>
          <a:xfrm>
            <a:off x="285720" y="500061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Sol"/>
          <p:cNvSpPr/>
          <p:nvPr/>
        </p:nvSpPr>
        <p:spPr>
          <a:xfrm>
            <a:off x="285720" y="400050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Sol"/>
          <p:cNvSpPr/>
          <p:nvPr/>
        </p:nvSpPr>
        <p:spPr>
          <a:xfrm>
            <a:off x="285720" y="600076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Sol"/>
          <p:cNvSpPr/>
          <p:nvPr/>
        </p:nvSpPr>
        <p:spPr>
          <a:xfrm>
            <a:off x="7929586" y="100010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Sol"/>
          <p:cNvSpPr/>
          <p:nvPr/>
        </p:nvSpPr>
        <p:spPr>
          <a:xfrm>
            <a:off x="7929586" y="0"/>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Sol"/>
          <p:cNvSpPr/>
          <p:nvPr/>
        </p:nvSpPr>
        <p:spPr>
          <a:xfrm>
            <a:off x="7929586" y="300037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Sol"/>
          <p:cNvSpPr/>
          <p:nvPr/>
        </p:nvSpPr>
        <p:spPr>
          <a:xfrm>
            <a:off x="7929586" y="200026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Sol"/>
          <p:cNvSpPr/>
          <p:nvPr/>
        </p:nvSpPr>
        <p:spPr>
          <a:xfrm>
            <a:off x="7929586" y="5000612"/>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Sol"/>
          <p:cNvSpPr/>
          <p:nvPr/>
        </p:nvSpPr>
        <p:spPr>
          <a:xfrm>
            <a:off x="7929586" y="4000504"/>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Sol"/>
          <p:cNvSpPr/>
          <p:nvPr/>
        </p:nvSpPr>
        <p:spPr>
          <a:xfrm>
            <a:off x="7929586" y="6000768"/>
            <a:ext cx="857224" cy="857232"/>
          </a:xfrm>
          <a:prstGeom prst="sun">
            <a:avLst/>
          </a:prstGeom>
          <a:noFill/>
          <a:ln w="19050">
            <a:solidFill>
              <a:schemeClr val="tx2">
                <a:lumMod val="90000"/>
              </a:schemeClr>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8" presetClass="emph" presetSubtype="0" fill="hold" grpId="0" nodeType="withEffect">
                                  <p:stCondLst>
                                    <p:cond delay="0"/>
                                  </p:stCondLst>
                                  <p:childTnLst>
                                    <p:animRot by="21600000">
                                      <p:cBhvr>
                                        <p:cTn id="9" dur="3000" fill="hold"/>
                                        <p:tgtEl>
                                          <p:spTgt spid="6"/>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8"/>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9"/>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0"/>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1"/>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2"/>
                                        </p:tgtEl>
                                        <p:attrNameLst>
                                          <p:attrName>r</p:attrName>
                                        </p:attrNameLst>
                                      </p:cBhvr>
                                    </p:animRot>
                                  </p:childTnLst>
                                </p:cTn>
                              </p:par>
                              <p:par>
                                <p:cTn id="22" presetID="2" presetClass="entr" presetSubtype="4" fill="hold" grpId="1"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ppt_x"/>
                                          </p:val>
                                        </p:tav>
                                        <p:tav tm="100000">
                                          <p:val>
                                            <p:strVal val="#ppt_x"/>
                                          </p:val>
                                        </p:tav>
                                      </p:tavLst>
                                    </p:anim>
                                    <p:anim calcmode="lin" valueType="num">
                                      <p:cBhvr additive="base">
                                        <p:cTn id="25" dur="3000" fill="hold"/>
                                        <p:tgtEl>
                                          <p:spTgt spid="6"/>
                                        </p:tgtEl>
                                        <p:attrNameLst>
                                          <p:attrName>ppt_y</p:attrName>
                                        </p:attrNameLst>
                                      </p:cBhvr>
                                      <p:tavLst>
                                        <p:tav tm="0">
                                          <p:val>
                                            <p:strVal val="1+#ppt_h/2"/>
                                          </p:val>
                                        </p:tav>
                                        <p:tav tm="100000">
                                          <p:val>
                                            <p:strVal val="#ppt_y"/>
                                          </p:val>
                                        </p:tav>
                                      </p:tavLst>
                                    </p:anim>
                                  </p:childTnLst>
                                </p:cTn>
                              </p:par>
                              <p:par>
                                <p:cTn id="26" presetID="2" presetClass="entr" presetSubtype="4"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3000" fill="hold"/>
                                        <p:tgtEl>
                                          <p:spTgt spid="7"/>
                                        </p:tgtEl>
                                        <p:attrNameLst>
                                          <p:attrName>ppt_x</p:attrName>
                                        </p:attrNameLst>
                                      </p:cBhvr>
                                      <p:tavLst>
                                        <p:tav tm="0">
                                          <p:val>
                                            <p:strVal val="#ppt_x"/>
                                          </p:val>
                                        </p:tav>
                                        <p:tav tm="100000">
                                          <p:val>
                                            <p:strVal val="#ppt_x"/>
                                          </p:val>
                                        </p:tav>
                                      </p:tavLst>
                                    </p:anim>
                                    <p:anim calcmode="lin" valueType="num">
                                      <p:cBhvr additive="base">
                                        <p:cTn id="29" dur="3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4" fill="hold" grpId="1"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3000" fill="hold"/>
                                        <p:tgtEl>
                                          <p:spTgt spid="8"/>
                                        </p:tgtEl>
                                        <p:attrNameLst>
                                          <p:attrName>ppt_x</p:attrName>
                                        </p:attrNameLst>
                                      </p:cBhvr>
                                      <p:tavLst>
                                        <p:tav tm="0">
                                          <p:val>
                                            <p:strVal val="#ppt_x"/>
                                          </p:val>
                                        </p:tav>
                                        <p:tav tm="100000">
                                          <p:val>
                                            <p:strVal val="#ppt_x"/>
                                          </p:val>
                                        </p:tav>
                                      </p:tavLst>
                                    </p:anim>
                                    <p:anim calcmode="lin" valueType="num">
                                      <p:cBhvr additive="base">
                                        <p:cTn id="33" dur="3000" fill="hold"/>
                                        <p:tgtEl>
                                          <p:spTgt spid="8"/>
                                        </p:tgtEl>
                                        <p:attrNameLst>
                                          <p:attrName>ppt_y</p:attrName>
                                        </p:attrNameLst>
                                      </p:cBhvr>
                                      <p:tavLst>
                                        <p:tav tm="0">
                                          <p:val>
                                            <p:strVal val="1+#ppt_h/2"/>
                                          </p:val>
                                        </p:tav>
                                        <p:tav tm="100000">
                                          <p:val>
                                            <p:strVal val="#ppt_y"/>
                                          </p:val>
                                        </p:tav>
                                      </p:tavLst>
                                    </p:anim>
                                  </p:childTnLst>
                                </p:cTn>
                              </p:par>
                              <p:par>
                                <p:cTn id="34" presetID="2" presetClass="entr" presetSubtype="4"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ppt_x"/>
                                          </p:val>
                                        </p:tav>
                                        <p:tav tm="100000">
                                          <p:val>
                                            <p:strVal val="#ppt_x"/>
                                          </p:val>
                                        </p:tav>
                                      </p:tavLst>
                                    </p:anim>
                                    <p:anim calcmode="lin" valueType="num">
                                      <p:cBhvr additive="base">
                                        <p:cTn id="37" dur="3000" fill="hold"/>
                                        <p:tgtEl>
                                          <p:spTgt spid="9"/>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3000" fill="hold"/>
                                        <p:tgtEl>
                                          <p:spTgt spid="10"/>
                                        </p:tgtEl>
                                        <p:attrNameLst>
                                          <p:attrName>ppt_x</p:attrName>
                                        </p:attrNameLst>
                                      </p:cBhvr>
                                      <p:tavLst>
                                        <p:tav tm="0">
                                          <p:val>
                                            <p:strVal val="#ppt_x"/>
                                          </p:val>
                                        </p:tav>
                                        <p:tav tm="100000">
                                          <p:val>
                                            <p:strVal val="#ppt_x"/>
                                          </p:val>
                                        </p:tav>
                                      </p:tavLst>
                                    </p:anim>
                                    <p:anim calcmode="lin" valueType="num">
                                      <p:cBhvr additive="base">
                                        <p:cTn id="41" dur="3000" fill="hold"/>
                                        <p:tgtEl>
                                          <p:spTgt spid="10"/>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additive="base">
                                        <p:cTn id="44" dur="3000" fill="hold"/>
                                        <p:tgtEl>
                                          <p:spTgt spid="11"/>
                                        </p:tgtEl>
                                        <p:attrNameLst>
                                          <p:attrName>ppt_x</p:attrName>
                                        </p:attrNameLst>
                                      </p:cBhvr>
                                      <p:tavLst>
                                        <p:tav tm="0">
                                          <p:val>
                                            <p:strVal val="#ppt_x"/>
                                          </p:val>
                                        </p:tav>
                                        <p:tav tm="100000">
                                          <p:val>
                                            <p:strVal val="#ppt_x"/>
                                          </p:val>
                                        </p:tav>
                                      </p:tavLst>
                                    </p:anim>
                                    <p:anim calcmode="lin" valueType="num">
                                      <p:cBhvr additive="base">
                                        <p:cTn id="45" dur="3000" fill="hold"/>
                                        <p:tgtEl>
                                          <p:spTgt spid="11"/>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3000" fill="hold"/>
                                        <p:tgtEl>
                                          <p:spTgt spid="12"/>
                                        </p:tgtEl>
                                        <p:attrNameLst>
                                          <p:attrName>ppt_x</p:attrName>
                                        </p:attrNameLst>
                                      </p:cBhvr>
                                      <p:tavLst>
                                        <p:tav tm="0">
                                          <p:val>
                                            <p:strVal val="#ppt_x"/>
                                          </p:val>
                                        </p:tav>
                                        <p:tav tm="100000">
                                          <p:val>
                                            <p:strVal val="#ppt_x"/>
                                          </p:val>
                                        </p:tav>
                                      </p:tavLst>
                                    </p:anim>
                                    <p:anim calcmode="lin" valueType="num">
                                      <p:cBhvr additive="base">
                                        <p:cTn id="49" dur="3000" fill="hold"/>
                                        <p:tgtEl>
                                          <p:spTgt spid="12"/>
                                        </p:tgtEl>
                                        <p:attrNameLst>
                                          <p:attrName>ppt_y</p:attrName>
                                        </p:attrNameLst>
                                      </p:cBhvr>
                                      <p:tavLst>
                                        <p:tav tm="0">
                                          <p:val>
                                            <p:strVal val="1+#ppt_h/2"/>
                                          </p:val>
                                        </p:tav>
                                        <p:tav tm="100000">
                                          <p:val>
                                            <p:strVal val="#ppt_y"/>
                                          </p:val>
                                        </p:tav>
                                      </p:tavLst>
                                    </p:anim>
                                  </p:childTnLst>
                                </p:cTn>
                              </p:par>
                              <p:par>
                                <p:cTn id="50" presetID="8" presetClass="emph" presetSubtype="0" fill="hold" grpId="0" nodeType="withEffect">
                                  <p:stCondLst>
                                    <p:cond delay="0"/>
                                  </p:stCondLst>
                                  <p:childTnLst>
                                    <p:animRot by="21600000">
                                      <p:cBhvr>
                                        <p:cTn id="51" dur="3000" fill="hold"/>
                                        <p:tgtEl>
                                          <p:spTgt spid="13"/>
                                        </p:tgtEl>
                                        <p:attrNameLst>
                                          <p:attrName>r</p:attrName>
                                        </p:attrNameLst>
                                      </p:cBhvr>
                                    </p:animRot>
                                  </p:childTnLst>
                                </p:cTn>
                              </p:par>
                              <p:par>
                                <p:cTn id="52" presetID="8" presetClass="emph" presetSubtype="0" fill="hold" grpId="0" nodeType="withEffect">
                                  <p:stCondLst>
                                    <p:cond delay="0"/>
                                  </p:stCondLst>
                                  <p:childTnLst>
                                    <p:animRot by="21600000">
                                      <p:cBhvr>
                                        <p:cTn id="53" dur="3000" fill="hold"/>
                                        <p:tgtEl>
                                          <p:spTgt spid="14"/>
                                        </p:tgtEl>
                                        <p:attrNameLst>
                                          <p:attrName>r</p:attrName>
                                        </p:attrNameLst>
                                      </p:cBhvr>
                                    </p:animRot>
                                  </p:childTnLst>
                                </p:cTn>
                              </p:par>
                              <p:par>
                                <p:cTn id="54" presetID="8" presetClass="emph" presetSubtype="0" fill="hold" grpId="0" nodeType="withEffect">
                                  <p:stCondLst>
                                    <p:cond delay="0"/>
                                  </p:stCondLst>
                                  <p:childTnLst>
                                    <p:animRot by="21600000">
                                      <p:cBhvr>
                                        <p:cTn id="55" dur="3000" fill="hold"/>
                                        <p:tgtEl>
                                          <p:spTgt spid="15"/>
                                        </p:tgtEl>
                                        <p:attrNameLst>
                                          <p:attrName>r</p:attrName>
                                        </p:attrNameLst>
                                      </p:cBhvr>
                                    </p:animRot>
                                  </p:childTnLst>
                                </p:cTn>
                              </p:par>
                              <p:par>
                                <p:cTn id="56" presetID="8" presetClass="emph" presetSubtype="0" fill="hold" grpId="0" nodeType="withEffect">
                                  <p:stCondLst>
                                    <p:cond delay="0"/>
                                  </p:stCondLst>
                                  <p:childTnLst>
                                    <p:animRot by="21600000">
                                      <p:cBhvr>
                                        <p:cTn id="57" dur="3000" fill="hold"/>
                                        <p:tgtEl>
                                          <p:spTgt spid="16"/>
                                        </p:tgtEl>
                                        <p:attrNameLst>
                                          <p:attrName>r</p:attrName>
                                        </p:attrNameLst>
                                      </p:cBhvr>
                                    </p:animRot>
                                  </p:childTnLst>
                                </p:cTn>
                              </p:par>
                              <p:par>
                                <p:cTn id="58" presetID="8" presetClass="emph" presetSubtype="0" fill="hold" grpId="0" nodeType="withEffect">
                                  <p:stCondLst>
                                    <p:cond delay="0"/>
                                  </p:stCondLst>
                                  <p:childTnLst>
                                    <p:animRot by="21600000">
                                      <p:cBhvr>
                                        <p:cTn id="59" dur="3000" fill="hold"/>
                                        <p:tgtEl>
                                          <p:spTgt spid="17"/>
                                        </p:tgtEl>
                                        <p:attrNameLst>
                                          <p:attrName>r</p:attrName>
                                        </p:attrNameLst>
                                      </p:cBhvr>
                                    </p:animRot>
                                  </p:childTnLst>
                                </p:cTn>
                              </p:par>
                              <p:par>
                                <p:cTn id="60" presetID="8" presetClass="emph" presetSubtype="0" fill="hold" grpId="0" nodeType="withEffect">
                                  <p:stCondLst>
                                    <p:cond delay="0"/>
                                  </p:stCondLst>
                                  <p:childTnLst>
                                    <p:animRot by="21600000">
                                      <p:cBhvr>
                                        <p:cTn id="61" dur="3000" fill="hold"/>
                                        <p:tgtEl>
                                          <p:spTgt spid="18"/>
                                        </p:tgtEl>
                                        <p:attrNameLst>
                                          <p:attrName>r</p:attrName>
                                        </p:attrNameLst>
                                      </p:cBhvr>
                                    </p:animRot>
                                  </p:childTnLst>
                                </p:cTn>
                              </p:par>
                              <p:par>
                                <p:cTn id="62" presetID="8" presetClass="emph" presetSubtype="0" fill="hold" grpId="0" nodeType="withEffect">
                                  <p:stCondLst>
                                    <p:cond delay="0"/>
                                  </p:stCondLst>
                                  <p:childTnLst>
                                    <p:animRot by="21600000">
                                      <p:cBhvr>
                                        <p:cTn id="63" dur="3000" fill="hold"/>
                                        <p:tgtEl>
                                          <p:spTgt spid="19"/>
                                        </p:tgtEl>
                                        <p:attrNameLst>
                                          <p:attrName>r</p:attrName>
                                        </p:attrNameLst>
                                      </p:cBhvr>
                                    </p:animRot>
                                  </p:childTnLst>
                                </p:cTn>
                              </p:par>
                              <p:par>
                                <p:cTn id="64" presetID="2" presetClass="entr" presetSubtype="4"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ppt_x"/>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2" presetClass="entr" presetSubtype="4"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3000" fill="hold"/>
                                        <p:tgtEl>
                                          <p:spTgt spid="14"/>
                                        </p:tgtEl>
                                        <p:attrNameLst>
                                          <p:attrName>ppt_x</p:attrName>
                                        </p:attrNameLst>
                                      </p:cBhvr>
                                      <p:tavLst>
                                        <p:tav tm="0">
                                          <p:val>
                                            <p:strVal val="#ppt_x"/>
                                          </p:val>
                                        </p:tav>
                                        <p:tav tm="100000">
                                          <p:val>
                                            <p:strVal val="#ppt_x"/>
                                          </p:val>
                                        </p:tav>
                                      </p:tavLst>
                                    </p:anim>
                                    <p:anim calcmode="lin" valueType="num">
                                      <p:cBhvr additive="base">
                                        <p:cTn id="71" dur="3000" fill="hold"/>
                                        <p:tgtEl>
                                          <p:spTgt spid="14"/>
                                        </p:tgtEl>
                                        <p:attrNameLst>
                                          <p:attrName>ppt_y</p:attrName>
                                        </p:attrNameLst>
                                      </p:cBhvr>
                                      <p:tavLst>
                                        <p:tav tm="0">
                                          <p:val>
                                            <p:strVal val="1+#ppt_h/2"/>
                                          </p:val>
                                        </p:tav>
                                        <p:tav tm="100000">
                                          <p:val>
                                            <p:strVal val="#ppt_y"/>
                                          </p:val>
                                        </p:tav>
                                      </p:tavLst>
                                    </p:anim>
                                  </p:childTnLst>
                                </p:cTn>
                              </p:par>
                              <p:par>
                                <p:cTn id="72" presetID="2" presetClass="entr" presetSubtype="4" fill="hold" grpId="1"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3000" fill="hold"/>
                                        <p:tgtEl>
                                          <p:spTgt spid="15"/>
                                        </p:tgtEl>
                                        <p:attrNameLst>
                                          <p:attrName>ppt_x</p:attrName>
                                        </p:attrNameLst>
                                      </p:cBhvr>
                                      <p:tavLst>
                                        <p:tav tm="0">
                                          <p:val>
                                            <p:strVal val="#ppt_x"/>
                                          </p:val>
                                        </p:tav>
                                        <p:tav tm="100000">
                                          <p:val>
                                            <p:strVal val="#ppt_x"/>
                                          </p:val>
                                        </p:tav>
                                      </p:tavLst>
                                    </p:anim>
                                    <p:anim calcmode="lin" valueType="num">
                                      <p:cBhvr additive="base">
                                        <p:cTn id="75" dur="3000" fill="hold"/>
                                        <p:tgtEl>
                                          <p:spTgt spid="15"/>
                                        </p:tgtEl>
                                        <p:attrNameLst>
                                          <p:attrName>ppt_y</p:attrName>
                                        </p:attrNameLst>
                                      </p:cBhvr>
                                      <p:tavLst>
                                        <p:tav tm="0">
                                          <p:val>
                                            <p:strVal val="1+#ppt_h/2"/>
                                          </p:val>
                                        </p:tav>
                                        <p:tav tm="100000">
                                          <p:val>
                                            <p:strVal val="#ppt_y"/>
                                          </p:val>
                                        </p:tav>
                                      </p:tavLst>
                                    </p:anim>
                                  </p:childTnLst>
                                </p:cTn>
                              </p:par>
                              <p:par>
                                <p:cTn id="76" presetID="2" presetClass="entr" presetSubtype="4"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ppt_x"/>
                                          </p:val>
                                        </p:tav>
                                        <p:tav tm="100000">
                                          <p:val>
                                            <p:strVal val="#ppt_x"/>
                                          </p:val>
                                        </p:tav>
                                      </p:tavLst>
                                    </p:anim>
                                    <p:anim calcmode="lin" valueType="num">
                                      <p:cBhvr additive="base">
                                        <p:cTn id="79" dur="3000" fill="hold"/>
                                        <p:tgtEl>
                                          <p:spTgt spid="16"/>
                                        </p:tgtEl>
                                        <p:attrNameLst>
                                          <p:attrName>ppt_y</p:attrName>
                                        </p:attrNameLst>
                                      </p:cBhvr>
                                      <p:tavLst>
                                        <p:tav tm="0">
                                          <p:val>
                                            <p:strVal val="1+#ppt_h/2"/>
                                          </p:val>
                                        </p:tav>
                                        <p:tav tm="100000">
                                          <p:val>
                                            <p:strVal val="#ppt_y"/>
                                          </p:val>
                                        </p:tav>
                                      </p:tavLst>
                                    </p:anim>
                                  </p:childTnLst>
                                </p:cTn>
                              </p:par>
                              <p:par>
                                <p:cTn id="80" presetID="2" presetClass="entr" presetSubtype="4" fill="hold" grpId="1"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3000" fill="hold"/>
                                        <p:tgtEl>
                                          <p:spTgt spid="17"/>
                                        </p:tgtEl>
                                        <p:attrNameLst>
                                          <p:attrName>ppt_x</p:attrName>
                                        </p:attrNameLst>
                                      </p:cBhvr>
                                      <p:tavLst>
                                        <p:tav tm="0">
                                          <p:val>
                                            <p:strVal val="#ppt_x"/>
                                          </p:val>
                                        </p:tav>
                                        <p:tav tm="100000">
                                          <p:val>
                                            <p:strVal val="#ppt_x"/>
                                          </p:val>
                                        </p:tav>
                                      </p:tavLst>
                                    </p:anim>
                                    <p:anim calcmode="lin" valueType="num">
                                      <p:cBhvr additive="base">
                                        <p:cTn id="83" dur="3000" fill="hold"/>
                                        <p:tgtEl>
                                          <p:spTgt spid="17"/>
                                        </p:tgtEl>
                                        <p:attrNameLst>
                                          <p:attrName>ppt_y</p:attrName>
                                        </p:attrNameLst>
                                      </p:cBhvr>
                                      <p:tavLst>
                                        <p:tav tm="0">
                                          <p:val>
                                            <p:strVal val="1+#ppt_h/2"/>
                                          </p:val>
                                        </p:tav>
                                        <p:tav tm="100000">
                                          <p:val>
                                            <p:strVal val="#ppt_y"/>
                                          </p:val>
                                        </p:tav>
                                      </p:tavLst>
                                    </p:anim>
                                  </p:childTnLst>
                                </p:cTn>
                              </p:par>
                              <p:par>
                                <p:cTn id="84" presetID="2" presetClass="entr" presetSubtype="4" fill="hold" grpId="1"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3000" fill="hold"/>
                                        <p:tgtEl>
                                          <p:spTgt spid="18"/>
                                        </p:tgtEl>
                                        <p:attrNameLst>
                                          <p:attrName>ppt_x</p:attrName>
                                        </p:attrNameLst>
                                      </p:cBhvr>
                                      <p:tavLst>
                                        <p:tav tm="0">
                                          <p:val>
                                            <p:strVal val="#ppt_x"/>
                                          </p:val>
                                        </p:tav>
                                        <p:tav tm="100000">
                                          <p:val>
                                            <p:strVal val="#ppt_x"/>
                                          </p:val>
                                        </p:tav>
                                      </p:tavLst>
                                    </p:anim>
                                    <p:anim calcmode="lin" valueType="num">
                                      <p:cBhvr additive="base">
                                        <p:cTn id="87" dur="3000" fill="hold"/>
                                        <p:tgtEl>
                                          <p:spTgt spid="18"/>
                                        </p:tgtEl>
                                        <p:attrNameLst>
                                          <p:attrName>ppt_y</p:attrName>
                                        </p:attrNameLst>
                                      </p:cBhvr>
                                      <p:tavLst>
                                        <p:tav tm="0">
                                          <p:val>
                                            <p:strVal val="1+#ppt_h/2"/>
                                          </p:val>
                                        </p:tav>
                                        <p:tav tm="100000">
                                          <p:val>
                                            <p:strVal val="#ppt_y"/>
                                          </p:val>
                                        </p:tav>
                                      </p:tavLst>
                                    </p:anim>
                                  </p:childTnLst>
                                </p:cTn>
                              </p:par>
                              <p:par>
                                <p:cTn id="88" presetID="2" presetClass="entr" presetSubtype="4" fill="hold" grpId="1" nodeType="with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additive="base">
                                        <p:cTn id="90" dur="3000" fill="hold"/>
                                        <p:tgtEl>
                                          <p:spTgt spid="19"/>
                                        </p:tgtEl>
                                        <p:attrNameLst>
                                          <p:attrName>ppt_x</p:attrName>
                                        </p:attrNameLst>
                                      </p:cBhvr>
                                      <p:tavLst>
                                        <p:tav tm="0">
                                          <p:val>
                                            <p:strVal val="#ppt_x"/>
                                          </p:val>
                                        </p:tav>
                                        <p:tav tm="100000">
                                          <p:val>
                                            <p:strVal val="#ppt_x"/>
                                          </p:val>
                                        </p:tav>
                                      </p:tavLst>
                                    </p:anim>
                                    <p:anim calcmode="lin" valueType="num">
                                      <p:cBhvr additive="base">
                                        <p:cTn id="91" dur="3000" fill="hold"/>
                                        <p:tgtEl>
                                          <p:spTgt spid="19"/>
                                        </p:tgtEl>
                                        <p:attrNameLst>
                                          <p:attrName>ppt_y</p:attrName>
                                        </p:attrNameLst>
                                      </p:cBhvr>
                                      <p:tavLst>
                                        <p:tav tm="0">
                                          <p:val>
                                            <p:strVal val="1+#ppt_h/2"/>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fade">
                                      <p:cBhvr>
                                        <p:cTn id="94" dur="3000"/>
                                        <p:tgtEl>
                                          <p:spTgt spid="4"/>
                                        </p:tgtEl>
                                      </p:cBhvr>
                                    </p:animEffect>
                                    <p:anim calcmode="lin" valueType="num">
                                      <p:cBhvr>
                                        <p:cTn id="95" dur="3000" fill="hold"/>
                                        <p:tgtEl>
                                          <p:spTgt spid="4"/>
                                        </p:tgtEl>
                                        <p:attrNameLst>
                                          <p:attrName>ppt_x</p:attrName>
                                        </p:attrNameLst>
                                      </p:cBhvr>
                                      <p:tavLst>
                                        <p:tav tm="0">
                                          <p:val>
                                            <p:strVal val="#ppt_x"/>
                                          </p:val>
                                        </p:tav>
                                        <p:tav tm="100000">
                                          <p:val>
                                            <p:strVal val="#ppt_x"/>
                                          </p:val>
                                        </p:tav>
                                      </p:tavLst>
                                    </p:anim>
                                    <p:anim calcmode="lin" valueType="num">
                                      <p:cBhvr>
                                        <p:cTn id="96"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4).jpg"/>
          <p:cNvPicPr>
            <a:picLocks noChangeAspect="1"/>
          </p:cNvPicPr>
          <p:nvPr/>
        </p:nvPicPr>
        <p:blipFill>
          <a:blip r:embed="rId2"/>
          <a:stretch>
            <a:fillRect/>
          </a:stretch>
        </p:blipFill>
        <p:spPr>
          <a:xfrm>
            <a:off x="41295" y="0"/>
            <a:ext cx="9061409" cy="6858000"/>
          </a:xfrm>
          <a:prstGeom prst="rect">
            <a:avLst/>
          </a:prstGeom>
        </p:spPr>
      </p:pic>
      <p:sp>
        <p:nvSpPr>
          <p:cNvPr id="5" name="4 Anillo"/>
          <p:cNvSpPr/>
          <p:nvPr/>
        </p:nvSpPr>
        <p:spPr>
          <a:xfrm>
            <a:off x="2285984" y="0"/>
            <a:ext cx="4572032" cy="6858000"/>
          </a:xfrm>
          <a:prstGeom prst="donut">
            <a:avLst>
              <a:gd name="adj" fmla="val 1798"/>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714612" y="0"/>
            <a:ext cx="3776690" cy="6858000"/>
          </a:xfrm>
          <a:prstGeom prst="donut">
            <a:avLst>
              <a:gd name="adj" fmla="val 2286"/>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71802" y="0"/>
            <a:ext cx="3133748" cy="6858000"/>
          </a:xfrm>
          <a:prstGeom prst="donut">
            <a:avLst>
              <a:gd name="adj" fmla="val 2962"/>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428992" y="0"/>
            <a:ext cx="2419368" cy="6858000"/>
          </a:xfrm>
          <a:prstGeom prst="donut">
            <a:avLst>
              <a:gd name="adj" fmla="val 3974"/>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86182" y="0"/>
            <a:ext cx="1714512" cy="6858000"/>
          </a:xfrm>
          <a:prstGeom prst="donut">
            <a:avLst>
              <a:gd name="adj" fmla="val 3974"/>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071934" y="0"/>
            <a:ext cx="1143008" cy="6858000"/>
          </a:xfrm>
          <a:prstGeom prst="donut">
            <a:avLst>
              <a:gd name="adj" fmla="val 6125"/>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xit" presetSubtype="10" fill="hold" grpId="0"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6000"/>
                                        <p:tgtEl>
                                          <p:spTgt spid="6"/>
                                        </p:tgtEl>
                                        <p:attrNameLst>
                                          <p:attrName>ppt_h</p:attrName>
                                        </p:attrNameLst>
                                      </p:cBhvr>
                                      <p:tavLst>
                                        <p:tav tm="0">
                                          <p:val>
                                            <p:strVal val="ppt_h"/>
                                          </p:val>
                                        </p:tav>
                                        <p:tav tm="100000">
                                          <p:val>
                                            <p:strVal val="ppt_h"/>
                                          </p:val>
                                        </p:tav>
                                      </p:tavLst>
                                    </p:anim>
                                    <p:anim calcmode="lin" valueType="num">
                                      <p:cBhvr>
                                        <p:cTn id="14" dur="6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5999"/>
                                          </p:stCondLst>
                                        </p:cTn>
                                        <p:tgtEl>
                                          <p:spTgt spid="6"/>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7000"/>
                                        <p:tgtEl>
                                          <p:spTgt spid="7"/>
                                        </p:tgtEl>
                                        <p:attrNameLst>
                                          <p:attrName>ppt_h</p:attrName>
                                        </p:attrNameLst>
                                      </p:cBhvr>
                                      <p:tavLst>
                                        <p:tav tm="0">
                                          <p:val>
                                            <p:strVal val="ppt_h"/>
                                          </p:val>
                                        </p:tav>
                                        <p:tav tm="100000">
                                          <p:val>
                                            <p:strVal val="ppt_h"/>
                                          </p:val>
                                        </p:tav>
                                      </p:tavLst>
                                    </p:anim>
                                    <p:anim calcmode="lin" valueType="num">
                                      <p:cBhvr>
                                        <p:cTn id="18" dur="7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6999"/>
                                          </p:stCondLst>
                                        </p:cTn>
                                        <p:tgtEl>
                                          <p:spTgt spid="7"/>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8000"/>
                                        <p:tgtEl>
                                          <p:spTgt spid="8"/>
                                        </p:tgtEl>
                                        <p:attrNameLst>
                                          <p:attrName>ppt_h</p:attrName>
                                        </p:attrNameLst>
                                      </p:cBhvr>
                                      <p:tavLst>
                                        <p:tav tm="0">
                                          <p:val>
                                            <p:strVal val="ppt_h"/>
                                          </p:val>
                                        </p:tav>
                                        <p:tav tm="100000">
                                          <p:val>
                                            <p:strVal val="ppt_h"/>
                                          </p:val>
                                        </p:tav>
                                      </p:tavLst>
                                    </p:anim>
                                    <p:anim calcmode="lin" valueType="num">
                                      <p:cBhvr>
                                        <p:cTn id="22" dur="8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7999"/>
                                          </p:stCondLst>
                                        </p:cTn>
                                        <p:tgtEl>
                                          <p:spTgt spid="8"/>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9000"/>
                                        <p:tgtEl>
                                          <p:spTgt spid="9"/>
                                        </p:tgtEl>
                                        <p:attrNameLst>
                                          <p:attrName>ppt_h</p:attrName>
                                        </p:attrNameLst>
                                      </p:cBhvr>
                                      <p:tavLst>
                                        <p:tav tm="0">
                                          <p:val>
                                            <p:strVal val="ppt_h"/>
                                          </p:val>
                                        </p:tav>
                                        <p:tav tm="100000">
                                          <p:val>
                                            <p:strVal val="ppt_h"/>
                                          </p:val>
                                        </p:tav>
                                      </p:tavLst>
                                    </p:anim>
                                    <p:anim calcmode="lin" valueType="num">
                                      <p:cBhvr>
                                        <p:cTn id="26" dur="9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8999"/>
                                          </p:stCondLst>
                                        </p:cTn>
                                        <p:tgtEl>
                                          <p:spTgt spid="9"/>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10000"/>
                                        <p:tgtEl>
                                          <p:spTgt spid="10"/>
                                        </p:tgtEl>
                                        <p:attrNameLst>
                                          <p:attrName>ppt_h</p:attrName>
                                        </p:attrNameLst>
                                      </p:cBhvr>
                                      <p:tavLst>
                                        <p:tav tm="0">
                                          <p:val>
                                            <p:strVal val="ppt_h"/>
                                          </p:val>
                                        </p:tav>
                                        <p:tav tm="100000">
                                          <p:val>
                                            <p:strVal val="ppt_h"/>
                                          </p:val>
                                        </p:tav>
                                      </p:tavLst>
                                    </p:anim>
                                    <p:anim calcmode="lin" valueType="num">
                                      <p:cBhvr>
                                        <p:cTn id="30" dur="10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9999"/>
                                          </p:stCondLst>
                                        </p:cTn>
                                        <p:tgtEl>
                                          <p:spTgt spid="10"/>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9000" fill="hold"/>
                                        <p:tgtEl>
                                          <p:spTgt spid="4"/>
                                        </p:tgtEl>
                                        <p:attrNameLst>
                                          <p:attrName>ppt_w</p:attrName>
                                        </p:attrNameLst>
                                      </p:cBhvr>
                                      <p:tavLst>
                                        <p:tav tm="0">
                                          <p:val>
                                            <p:strVal val="4/3*#ppt_w"/>
                                          </p:val>
                                        </p:tav>
                                        <p:tav tm="100000">
                                          <p:val>
                                            <p:strVal val="#ppt_w"/>
                                          </p:val>
                                        </p:tav>
                                      </p:tavLst>
                                    </p:anim>
                                    <p:anim calcmode="lin" valueType="num">
                                      <p:cBhvr>
                                        <p:cTn id="35" dur="9000" fill="hold"/>
                                        <p:tgtEl>
                                          <p:spTgt spid="4"/>
                                        </p:tgtEl>
                                        <p:attrNameLst>
                                          <p:attrName>ppt_h</p:attrName>
                                        </p:attrNameLst>
                                      </p:cBhvr>
                                      <p:tavLst>
                                        <p:tav tm="0">
                                          <p:val>
                                            <p:strVal val="4/3*#ppt_h"/>
                                          </p:val>
                                        </p:tav>
                                        <p:tav tm="100000">
                                          <p:val>
                                            <p:strVal val="#ppt_h"/>
                                          </p:val>
                                        </p:tav>
                                      </p:tavLst>
                                    </p:anim>
                                  </p:childTnLst>
                                </p:cTn>
                              </p:par>
                              <p:par>
                                <p:cTn id="36" presetID="6" presetClass="entr" presetSubtype="16"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circle(in)">
                                      <p:cBhvr>
                                        <p:cTn id="38"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7).jpg"/>
          <p:cNvPicPr>
            <a:picLocks noChangeAspect="1"/>
          </p:cNvPicPr>
          <p:nvPr/>
        </p:nvPicPr>
        <p:blipFill>
          <a:blip r:embed="rId2"/>
          <a:stretch>
            <a:fillRect/>
          </a:stretch>
        </p:blipFill>
        <p:spPr>
          <a:xfrm>
            <a:off x="1857356" y="0"/>
            <a:ext cx="5143500" cy="6858000"/>
          </a:xfrm>
          <a:prstGeom prst="rect">
            <a:avLst/>
          </a:prstGeom>
        </p:spPr>
      </p:pic>
      <p:sp>
        <p:nvSpPr>
          <p:cNvPr id="6" name="5 Anillo"/>
          <p:cNvSpPr/>
          <p:nvPr/>
        </p:nvSpPr>
        <p:spPr>
          <a:xfrm>
            <a:off x="500034" y="0"/>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00034" y="500042"/>
            <a:ext cx="928694" cy="1357298"/>
          </a:xfrm>
          <a:prstGeom prst="donut">
            <a:avLst>
              <a:gd name="adj" fmla="val 14541"/>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00034" y="1142984"/>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00034" y="1714488"/>
            <a:ext cx="928694" cy="1357298"/>
          </a:xfrm>
          <a:prstGeom prst="donut">
            <a:avLst>
              <a:gd name="adj" fmla="val 14541"/>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00034" y="2357430"/>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00034" y="3000372"/>
            <a:ext cx="928694" cy="1357298"/>
          </a:xfrm>
          <a:prstGeom prst="donut">
            <a:avLst>
              <a:gd name="adj" fmla="val 14541"/>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0034" y="3643314"/>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00034" y="4286256"/>
            <a:ext cx="928694" cy="1357298"/>
          </a:xfrm>
          <a:prstGeom prst="donut">
            <a:avLst>
              <a:gd name="adj" fmla="val 14541"/>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00034" y="4929198"/>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34" y="5500702"/>
            <a:ext cx="928694" cy="1357298"/>
          </a:xfrm>
          <a:prstGeom prst="donut">
            <a:avLst>
              <a:gd name="adj" fmla="val 14541"/>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643834" y="0"/>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643834" y="500042"/>
            <a:ext cx="928694" cy="1357298"/>
          </a:xfrm>
          <a:prstGeom prst="donut">
            <a:avLst>
              <a:gd name="adj" fmla="val 14541"/>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643834" y="1142984"/>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643834" y="1714488"/>
            <a:ext cx="928694" cy="1357298"/>
          </a:xfrm>
          <a:prstGeom prst="donut">
            <a:avLst>
              <a:gd name="adj" fmla="val 14541"/>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643834" y="2357430"/>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643834" y="3000372"/>
            <a:ext cx="928694" cy="1357298"/>
          </a:xfrm>
          <a:prstGeom prst="donut">
            <a:avLst>
              <a:gd name="adj" fmla="val 14541"/>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643834" y="3643314"/>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643834" y="4286256"/>
            <a:ext cx="928694" cy="1357298"/>
          </a:xfrm>
          <a:prstGeom prst="donut">
            <a:avLst>
              <a:gd name="adj" fmla="val 14541"/>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643834" y="4929198"/>
            <a:ext cx="928694" cy="1357298"/>
          </a:xfrm>
          <a:prstGeom prst="donut">
            <a:avLst>
              <a:gd name="adj" fmla="val 14541"/>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643834" y="5500702"/>
            <a:ext cx="928694" cy="1357298"/>
          </a:xfrm>
          <a:prstGeom prst="donut">
            <a:avLst>
              <a:gd name="adj" fmla="val 14541"/>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0"/>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1"/>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2"/>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3"/>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2" presetClass="entr" presetSubtype="2"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1+#ppt_w/2"/>
                                          </p:val>
                                        </p:tav>
                                        <p:tav tm="100000">
                                          <p:val>
                                            <p:strVal val="#ppt_x"/>
                                          </p:val>
                                        </p:tav>
                                      </p:tavLst>
                                    </p:anim>
                                    <p:anim calcmode="lin" valueType="num">
                                      <p:cBhvr additive="base">
                                        <p:cTn id="71" dur="30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3000" fill="hold"/>
                                        <p:tgtEl>
                                          <p:spTgt spid="17"/>
                                        </p:tgtEl>
                                        <p:attrNameLst>
                                          <p:attrName>ppt_x</p:attrName>
                                        </p:attrNameLst>
                                      </p:cBhvr>
                                      <p:tavLst>
                                        <p:tav tm="0">
                                          <p:val>
                                            <p:strVal val="1+#ppt_w/2"/>
                                          </p:val>
                                        </p:tav>
                                        <p:tav tm="100000">
                                          <p:val>
                                            <p:strVal val="#ppt_x"/>
                                          </p:val>
                                        </p:tav>
                                      </p:tavLst>
                                    </p:anim>
                                    <p:anim calcmode="lin" valueType="num">
                                      <p:cBhvr additive="base">
                                        <p:cTn id="75" dur="30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3000" fill="hold"/>
                                        <p:tgtEl>
                                          <p:spTgt spid="18"/>
                                        </p:tgtEl>
                                        <p:attrNameLst>
                                          <p:attrName>ppt_x</p:attrName>
                                        </p:attrNameLst>
                                      </p:cBhvr>
                                      <p:tavLst>
                                        <p:tav tm="0">
                                          <p:val>
                                            <p:strVal val="1+#ppt_w/2"/>
                                          </p:val>
                                        </p:tav>
                                        <p:tav tm="100000">
                                          <p:val>
                                            <p:strVal val="#ppt_x"/>
                                          </p:val>
                                        </p:tav>
                                      </p:tavLst>
                                    </p:anim>
                                    <p:anim calcmode="lin" valueType="num">
                                      <p:cBhvr additive="base">
                                        <p:cTn id="79" dur="3000" fill="hold"/>
                                        <p:tgtEl>
                                          <p:spTgt spid="18"/>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3000" fill="hold"/>
                                        <p:tgtEl>
                                          <p:spTgt spid="19"/>
                                        </p:tgtEl>
                                        <p:attrNameLst>
                                          <p:attrName>ppt_x</p:attrName>
                                        </p:attrNameLst>
                                      </p:cBhvr>
                                      <p:tavLst>
                                        <p:tav tm="0">
                                          <p:val>
                                            <p:strVal val="1+#ppt_w/2"/>
                                          </p:val>
                                        </p:tav>
                                        <p:tav tm="100000">
                                          <p:val>
                                            <p:strVal val="#ppt_x"/>
                                          </p:val>
                                        </p:tav>
                                      </p:tavLst>
                                    </p:anim>
                                    <p:anim calcmode="lin" valueType="num">
                                      <p:cBhvr additive="base">
                                        <p:cTn id="83" dur="3000" fill="hold"/>
                                        <p:tgtEl>
                                          <p:spTgt spid="19"/>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3000" fill="hold"/>
                                        <p:tgtEl>
                                          <p:spTgt spid="20"/>
                                        </p:tgtEl>
                                        <p:attrNameLst>
                                          <p:attrName>ppt_x</p:attrName>
                                        </p:attrNameLst>
                                      </p:cBhvr>
                                      <p:tavLst>
                                        <p:tav tm="0">
                                          <p:val>
                                            <p:strVal val="1+#ppt_w/2"/>
                                          </p:val>
                                        </p:tav>
                                        <p:tav tm="100000">
                                          <p:val>
                                            <p:strVal val="#ppt_x"/>
                                          </p:val>
                                        </p:tav>
                                      </p:tavLst>
                                    </p:anim>
                                    <p:anim calcmode="lin" valueType="num">
                                      <p:cBhvr additive="base">
                                        <p:cTn id="87" dur="3000" fill="hold"/>
                                        <p:tgtEl>
                                          <p:spTgt spid="20"/>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3000" fill="hold"/>
                                        <p:tgtEl>
                                          <p:spTgt spid="21"/>
                                        </p:tgtEl>
                                        <p:attrNameLst>
                                          <p:attrName>ppt_x</p:attrName>
                                        </p:attrNameLst>
                                      </p:cBhvr>
                                      <p:tavLst>
                                        <p:tav tm="0">
                                          <p:val>
                                            <p:strVal val="1+#ppt_w/2"/>
                                          </p:val>
                                        </p:tav>
                                        <p:tav tm="100000">
                                          <p:val>
                                            <p:strVal val="#ppt_x"/>
                                          </p:val>
                                        </p:tav>
                                      </p:tavLst>
                                    </p:anim>
                                    <p:anim calcmode="lin" valueType="num">
                                      <p:cBhvr additive="base">
                                        <p:cTn id="91" dur="3000" fill="hold"/>
                                        <p:tgtEl>
                                          <p:spTgt spid="21"/>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3000" fill="hold"/>
                                        <p:tgtEl>
                                          <p:spTgt spid="22"/>
                                        </p:tgtEl>
                                        <p:attrNameLst>
                                          <p:attrName>ppt_x</p:attrName>
                                        </p:attrNameLst>
                                      </p:cBhvr>
                                      <p:tavLst>
                                        <p:tav tm="0">
                                          <p:val>
                                            <p:strVal val="1+#ppt_w/2"/>
                                          </p:val>
                                        </p:tav>
                                        <p:tav tm="100000">
                                          <p:val>
                                            <p:strVal val="#ppt_x"/>
                                          </p:val>
                                        </p:tav>
                                      </p:tavLst>
                                    </p:anim>
                                    <p:anim calcmode="lin" valueType="num">
                                      <p:cBhvr additive="base">
                                        <p:cTn id="95" dur="3000" fill="hold"/>
                                        <p:tgtEl>
                                          <p:spTgt spid="2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0" fill="hold"/>
                                        <p:tgtEl>
                                          <p:spTgt spid="23"/>
                                        </p:tgtEl>
                                        <p:attrNameLst>
                                          <p:attrName>ppt_x</p:attrName>
                                        </p:attrNameLst>
                                      </p:cBhvr>
                                      <p:tavLst>
                                        <p:tav tm="0">
                                          <p:val>
                                            <p:strVal val="1+#ppt_w/2"/>
                                          </p:val>
                                        </p:tav>
                                        <p:tav tm="100000">
                                          <p:val>
                                            <p:strVal val="#ppt_x"/>
                                          </p:val>
                                        </p:tav>
                                      </p:tavLst>
                                    </p:anim>
                                    <p:anim calcmode="lin" valueType="num">
                                      <p:cBhvr additive="base">
                                        <p:cTn id="99" dur="3000" fill="hold"/>
                                        <p:tgtEl>
                                          <p:spTgt spid="23"/>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3000" fill="hold"/>
                                        <p:tgtEl>
                                          <p:spTgt spid="24"/>
                                        </p:tgtEl>
                                        <p:attrNameLst>
                                          <p:attrName>ppt_x</p:attrName>
                                        </p:attrNameLst>
                                      </p:cBhvr>
                                      <p:tavLst>
                                        <p:tav tm="0">
                                          <p:val>
                                            <p:strVal val="1+#ppt_w/2"/>
                                          </p:val>
                                        </p:tav>
                                        <p:tav tm="100000">
                                          <p:val>
                                            <p:strVal val="#ppt_x"/>
                                          </p:val>
                                        </p:tav>
                                      </p:tavLst>
                                    </p:anim>
                                    <p:anim calcmode="lin" valueType="num">
                                      <p:cBhvr additive="base">
                                        <p:cTn id="103" dur="3000" fill="hold"/>
                                        <p:tgtEl>
                                          <p:spTgt spid="2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3000" fill="hold"/>
                                        <p:tgtEl>
                                          <p:spTgt spid="25"/>
                                        </p:tgtEl>
                                        <p:attrNameLst>
                                          <p:attrName>ppt_x</p:attrName>
                                        </p:attrNameLst>
                                      </p:cBhvr>
                                      <p:tavLst>
                                        <p:tav tm="0">
                                          <p:val>
                                            <p:strVal val="1+#ppt_w/2"/>
                                          </p:val>
                                        </p:tav>
                                        <p:tav tm="100000">
                                          <p:val>
                                            <p:strVal val="#ppt_x"/>
                                          </p:val>
                                        </p:tav>
                                      </p:tavLst>
                                    </p:anim>
                                    <p:anim calcmode="lin" valueType="num">
                                      <p:cBhvr additive="base">
                                        <p:cTn id="107" dur="3000" fill="hold"/>
                                        <p:tgtEl>
                                          <p:spTgt spid="25"/>
                                        </p:tgtEl>
                                        <p:attrNameLst>
                                          <p:attrName>ppt_y</p:attrName>
                                        </p:attrNameLst>
                                      </p:cBhvr>
                                      <p:tavLst>
                                        <p:tav tm="0">
                                          <p:val>
                                            <p:strVal val="#ppt_y"/>
                                          </p:val>
                                        </p:tav>
                                        <p:tav tm="100000">
                                          <p:val>
                                            <p:strVal val="#ppt_y"/>
                                          </p:val>
                                        </p:tav>
                                      </p:tavLst>
                                    </p:anim>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8"/>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9"/>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0"/>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1"/>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5"/>
                                        </p:tgtEl>
                                        <p:attrNameLst>
                                          <p:attrName>r</p:attrName>
                                        </p:attrNameLst>
                                      </p:cBhvr>
                                    </p:animRot>
                                  </p:childTnLst>
                                </p:cTn>
                              </p:par>
                              <p:par>
                                <p:cTn id="128" presetID="16" presetClass="entr" presetSubtype="37"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barn(outVertical)">
                                      <p:cBhvr>
                                        <p:cTn id="130" dur="3000"/>
                                        <p:tgtEl>
                                          <p:spTgt spid="4"/>
                                        </p:tgtEl>
                                      </p:cBhvr>
                                    </p:animEffect>
                                  </p:childTnLst>
                                </p:cTn>
                              </p:par>
                              <p:par>
                                <p:cTn id="131" presetID="42" presetClass="entr" presetSubtype="0"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fade">
                                      <p:cBhvr>
                                        <p:cTn id="133" dur="3000"/>
                                        <p:tgtEl>
                                          <p:spTgt spid="4"/>
                                        </p:tgtEl>
                                      </p:cBhvr>
                                    </p:animEffect>
                                    <p:anim calcmode="lin" valueType="num">
                                      <p:cBhvr>
                                        <p:cTn id="134" dur="3000" fill="hold"/>
                                        <p:tgtEl>
                                          <p:spTgt spid="4"/>
                                        </p:tgtEl>
                                        <p:attrNameLst>
                                          <p:attrName>ppt_x</p:attrName>
                                        </p:attrNameLst>
                                      </p:cBhvr>
                                      <p:tavLst>
                                        <p:tav tm="0">
                                          <p:val>
                                            <p:strVal val="#ppt_x"/>
                                          </p:val>
                                        </p:tav>
                                        <p:tav tm="100000">
                                          <p:val>
                                            <p:strVal val="#ppt_x"/>
                                          </p:val>
                                        </p:tav>
                                      </p:tavLst>
                                    </p:anim>
                                    <p:anim calcmode="lin" valueType="num">
                                      <p:cBhvr>
                                        <p:cTn id="135"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117_3.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1142984"/>
            <a:ext cx="9144000" cy="4643470"/>
          </a:xfrm>
          <a:prstGeom prst="diamond">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1571612"/>
            <a:ext cx="9144000" cy="3714776"/>
          </a:xfrm>
          <a:prstGeom prst="diamond">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2071678"/>
            <a:ext cx="9144000" cy="2786082"/>
          </a:xfrm>
          <a:prstGeom prst="diamond">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571744"/>
            <a:ext cx="9144000" cy="1795474"/>
          </a:xfrm>
          <a:prstGeom prst="diamond">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3000372"/>
            <a:ext cx="9144000" cy="947742"/>
          </a:xfrm>
          <a:prstGeom prst="diamond">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xit" presetSubtype="5"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
                                          </p:val>
                                        </p:tav>
                                      </p:tavLst>
                                    </p:anim>
                                    <p:anim calcmode="lin" valueType="num">
                                      <p:cBhvr>
                                        <p:cTn id="10"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5" fill="hold" grpId="0" nodeType="withEffect">
                                  <p:stCondLst>
                                    <p:cond delay="0"/>
                                  </p:stCondLst>
                                  <p:childTnLst>
                                    <p:anim calcmode="lin" valueType="num">
                                      <p:cBhvr>
                                        <p:cTn id="13" dur="6000"/>
                                        <p:tgtEl>
                                          <p:spTgt spid="6"/>
                                        </p:tgtEl>
                                        <p:attrNameLst>
                                          <p:attrName>ppt_w</p:attrName>
                                        </p:attrNameLst>
                                      </p:cBhvr>
                                      <p:tavLst>
                                        <p:tav tm="0">
                                          <p:val>
                                            <p:strVal val="ppt_w"/>
                                          </p:val>
                                        </p:tav>
                                        <p:tav tm="100000">
                                          <p:val>
                                            <p:strVal val="ppt_w"/>
                                          </p:val>
                                        </p:tav>
                                      </p:tavLst>
                                    </p:anim>
                                    <p:anim calcmode="lin" valueType="num">
                                      <p:cBhvr>
                                        <p:cTn id="14" dur="6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 dur="1" fill="hold">
                                          <p:stCondLst>
                                            <p:cond delay="5999"/>
                                          </p:stCondLst>
                                        </p:cTn>
                                        <p:tgtEl>
                                          <p:spTgt spid="6"/>
                                        </p:tgtEl>
                                        <p:attrNameLst>
                                          <p:attrName>style.visibility</p:attrName>
                                        </p:attrNameLst>
                                      </p:cBhvr>
                                      <p:to>
                                        <p:strVal val="hidden"/>
                                      </p:to>
                                    </p:set>
                                  </p:childTnLst>
                                </p:cTn>
                              </p:par>
                              <p:par>
                                <p:cTn id="16" presetID="19" presetClass="exit" presetSubtype="5" fill="hold" grpId="0" nodeType="withEffect">
                                  <p:stCondLst>
                                    <p:cond delay="0"/>
                                  </p:stCondLst>
                                  <p:childTnLst>
                                    <p:anim calcmode="lin" valueType="num">
                                      <p:cBhvr>
                                        <p:cTn id="17" dur="7000"/>
                                        <p:tgtEl>
                                          <p:spTgt spid="7"/>
                                        </p:tgtEl>
                                        <p:attrNameLst>
                                          <p:attrName>ppt_w</p:attrName>
                                        </p:attrNameLst>
                                      </p:cBhvr>
                                      <p:tavLst>
                                        <p:tav tm="0">
                                          <p:val>
                                            <p:strVal val="ppt_w"/>
                                          </p:val>
                                        </p:tav>
                                        <p:tav tm="100000">
                                          <p:val>
                                            <p:strVal val="ppt_w"/>
                                          </p:val>
                                        </p:tav>
                                      </p:tavLst>
                                    </p:anim>
                                    <p:anim calcmode="lin" valueType="num">
                                      <p:cBhvr>
                                        <p:cTn id="18" dur="7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 dur="1" fill="hold">
                                          <p:stCondLst>
                                            <p:cond delay="6999"/>
                                          </p:stCondLst>
                                        </p:cTn>
                                        <p:tgtEl>
                                          <p:spTgt spid="7"/>
                                        </p:tgtEl>
                                        <p:attrNameLst>
                                          <p:attrName>style.visibility</p:attrName>
                                        </p:attrNameLst>
                                      </p:cBhvr>
                                      <p:to>
                                        <p:strVal val="hidden"/>
                                      </p:to>
                                    </p:set>
                                  </p:childTnLst>
                                </p:cTn>
                              </p:par>
                              <p:par>
                                <p:cTn id="20" presetID="19" presetClass="exit" presetSubtype="5" fill="hold" grpId="0" nodeType="withEffect">
                                  <p:stCondLst>
                                    <p:cond delay="0"/>
                                  </p:stCondLst>
                                  <p:childTnLst>
                                    <p:anim calcmode="lin" valueType="num">
                                      <p:cBhvr>
                                        <p:cTn id="21" dur="8000"/>
                                        <p:tgtEl>
                                          <p:spTgt spid="8"/>
                                        </p:tgtEl>
                                        <p:attrNameLst>
                                          <p:attrName>ppt_w</p:attrName>
                                        </p:attrNameLst>
                                      </p:cBhvr>
                                      <p:tavLst>
                                        <p:tav tm="0">
                                          <p:val>
                                            <p:strVal val="ppt_w"/>
                                          </p:val>
                                        </p:tav>
                                        <p:tav tm="100000">
                                          <p:val>
                                            <p:strVal val="ppt_w"/>
                                          </p:val>
                                        </p:tav>
                                      </p:tavLst>
                                    </p:anim>
                                    <p:anim calcmode="lin" valueType="num">
                                      <p:cBhvr>
                                        <p:cTn id="22" dur="8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 dur="1" fill="hold">
                                          <p:stCondLst>
                                            <p:cond delay="7999"/>
                                          </p:stCondLst>
                                        </p:cTn>
                                        <p:tgtEl>
                                          <p:spTgt spid="8"/>
                                        </p:tgtEl>
                                        <p:attrNameLst>
                                          <p:attrName>style.visibility</p:attrName>
                                        </p:attrNameLst>
                                      </p:cBhvr>
                                      <p:to>
                                        <p:strVal val="hidden"/>
                                      </p:to>
                                    </p:set>
                                  </p:childTnLst>
                                </p:cTn>
                              </p:par>
                              <p:par>
                                <p:cTn id="24" presetID="19" presetClass="exit" presetSubtype="5" fill="hold" grpId="0" nodeType="withEffect">
                                  <p:stCondLst>
                                    <p:cond delay="0"/>
                                  </p:stCondLst>
                                  <p:childTnLst>
                                    <p:anim calcmode="lin" valueType="num">
                                      <p:cBhvr>
                                        <p:cTn id="25" dur="9000"/>
                                        <p:tgtEl>
                                          <p:spTgt spid="9"/>
                                        </p:tgtEl>
                                        <p:attrNameLst>
                                          <p:attrName>ppt_w</p:attrName>
                                        </p:attrNameLst>
                                      </p:cBhvr>
                                      <p:tavLst>
                                        <p:tav tm="0">
                                          <p:val>
                                            <p:strVal val="ppt_w"/>
                                          </p:val>
                                        </p:tav>
                                        <p:tav tm="100000">
                                          <p:val>
                                            <p:strVal val="ppt_w"/>
                                          </p:val>
                                        </p:tav>
                                      </p:tavLst>
                                    </p:anim>
                                    <p:anim calcmode="lin" valueType="num">
                                      <p:cBhvr>
                                        <p:cTn id="26" dur="9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 dur="1" fill="hold">
                                          <p:stCondLst>
                                            <p:cond delay="8999"/>
                                          </p:stCondLst>
                                        </p:cTn>
                                        <p:tgtEl>
                                          <p:spTgt spid="9"/>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9000" fill="hold"/>
                                        <p:tgtEl>
                                          <p:spTgt spid="4"/>
                                        </p:tgtEl>
                                        <p:attrNameLst>
                                          <p:attrName>ppt_w</p:attrName>
                                        </p:attrNameLst>
                                      </p:cBhvr>
                                      <p:tavLst>
                                        <p:tav tm="0">
                                          <p:val>
                                            <p:strVal val="4/3*#ppt_w"/>
                                          </p:val>
                                        </p:tav>
                                        <p:tav tm="100000">
                                          <p:val>
                                            <p:strVal val="#ppt_w"/>
                                          </p:val>
                                        </p:tav>
                                      </p:tavLst>
                                    </p:anim>
                                    <p:anim calcmode="lin" valueType="num">
                                      <p:cBhvr>
                                        <p:cTn id="31" dur="9000" fill="hold"/>
                                        <p:tgtEl>
                                          <p:spTgt spid="4"/>
                                        </p:tgtEl>
                                        <p:attrNameLst>
                                          <p:attrName>ppt_h</p:attrName>
                                        </p:attrNameLst>
                                      </p:cBhvr>
                                      <p:tavLst>
                                        <p:tav tm="0">
                                          <p:val>
                                            <p:strVal val="4/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diamond(out)">
                                      <p:cBhvr>
                                        <p:cTn id="34"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20416092345268.jpg"/>
          <p:cNvPicPr>
            <a:picLocks noChangeAspect="1"/>
          </p:cNvPicPr>
          <p:nvPr/>
        </p:nvPicPr>
        <p:blipFill>
          <a:blip r:embed="rId2"/>
          <a:stretch>
            <a:fillRect/>
          </a:stretch>
        </p:blipFill>
        <p:spPr>
          <a:xfrm>
            <a:off x="0" y="1285860"/>
            <a:ext cx="9144000" cy="4436374"/>
          </a:xfrm>
          <a:prstGeom prst="rect">
            <a:avLst/>
          </a:prstGeom>
          <a:scene3d>
            <a:camera prst="orthographicFront"/>
            <a:lightRig rig="threePt" dir="t"/>
          </a:scene3d>
          <a:sp3d>
            <a:bevelT prst="angle"/>
          </a:sp3d>
        </p:spPr>
      </p:pic>
      <p:sp>
        <p:nvSpPr>
          <p:cNvPr id="5" name="4 Lágrima"/>
          <p:cNvSpPr/>
          <p:nvPr/>
        </p:nvSpPr>
        <p:spPr>
          <a:xfrm rot="4558544">
            <a:off x="7902668" y="351556"/>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558544">
            <a:off x="7188290" y="355586"/>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558544">
            <a:off x="6331032" y="351557"/>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558544">
            <a:off x="5616654" y="355587"/>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558544">
            <a:off x="4759395" y="351556"/>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4558544">
            <a:off x="4045017" y="355586"/>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558544">
            <a:off x="3187759" y="351557"/>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4558544">
            <a:off x="2473381" y="355587"/>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558544">
            <a:off x="2044752" y="351555"/>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4558544">
            <a:off x="1330374" y="355585"/>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558544">
            <a:off x="473116" y="351556"/>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4558544">
            <a:off x="-241262" y="355586"/>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286391">
            <a:off x="407899" y="5648901"/>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5286391">
            <a:off x="1193718" y="5648902"/>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5286391">
            <a:off x="1908096" y="5648900"/>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5286391">
            <a:off x="2693915" y="5648901"/>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5286391">
            <a:off x="3479733" y="5648901"/>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5286391">
            <a:off x="4265552" y="5648902"/>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5286391">
            <a:off x="4979930" y="5648900"/>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5286391">
            <a:off x="5765749" y="5648901"/>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5286391">
            <a:off x="6434158" y="5648902"/>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5286391">
            <a:off x="7219977" y="5648903"/>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5286391">
            <a:off x="7934355" y="5648901"/>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5286391">
            <a:off x="8720174" y="5648902"/>
            <a:ext cx="847651" cy="901013"/>
          </a:xfrm>
          <a:prstGeom prst="teardrop">
            <a:avLst>
              <a:gd name="adj" fmla="val 142678"/>
            </a:avLst>
          </a:prstGeom>
          <a:gradFill flip="none" rotWithShape="1">
            <a:gsLst>
              <a:gs pos="44000">
                <a:srgbClr val="663300">
                  <a:alpha val="48000"/>
                </a:srgbClr>
              </a:gs>
              <a:gs pos="50000">
                <a:srgbClr val="DFDBC7">
                  <a:shade val="67500"/>
                  <a:satMod val="115000"/>
                </a:srgbClr>
              </a:gs>
              <a:gs pos="100000">
                <a:srgbClr val="DFDBC7">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1+#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1+#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1+#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1+#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3"/>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4"/>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5"/>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7"/>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8"/>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7"/>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8"/>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9"/>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0"/>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1"/>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4"/>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6"/>
                                        </p:tgtEl>
                                        <p:attrNameLst>
                                          <p:attrName>r</p:attrName>
                                        </p:attrNameLst>
                                      </p:cBhvr>
                                    </p:animRot>
                                  </p:childTnLst>
                                </p:cTn>
                              </p:par>
                              <p:par>
                                <p:cTn id="152" presetID="16" presetClass="entr" presetSubtype="37"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barn(outVertical)">
                                      <p:cBhvr>
                                        <p:cTn id="15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9).jpg"/>
          <p:cNvPicPr>
            <a:picLocks noChangeAspect="1"/>
          </p:cNvPicPr>
          <p:nvPr/>
        </p:nvPicPr>
        <p:blipFill>
          <a:blip r:embed="rId2"/>
          <a:stretch>
            <a:fillRect/>
          </a:stretch>
        </p:blipFill>
        <p:spPr>
          <a:xfrm>
            <a:off x="2000250" y="0"/>
            <a:ext cx="5143500" cy="6858000"/>
          </a:xfrm>
          <a:prstGeom prst="rect">
            <a:avLst/>
          </a:prstGeom>
        </p:spPr>
      </p:pic>
      <p:sp>
        <p:nvSpPr>
          <p:cNvPr id="6" name="5 Luna"/>
          <p:cNvSpPr/>
          <p:nvPr/>
        </p:nvSpPr>
        <p:spPr>
          <a:xfrm rot="5400000">
            <a:off x="327807" y="-113526"/>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27807" y="243641"/>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27807" y="600831"/>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27807" y="957998"/>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27807" y="1315211"/>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27807" y="1672401"/>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27807" y="2029568"/>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5400000">
            <a:off x="327807" y="2386827"/>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5400000">
            <a:off x="327807" y="2743994"/>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5400000">
            <a:off x="327807" y="3101184"/>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5400000">
            <a:off x="327807" y="3458351"/>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5400000">
            <a:off x="327807" y="3815564"/>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5400000">
            <a:off x="327807" y="4172754"/>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5400000">
            <a:off x="327807" y="4529921"/>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5400000">
            <a:off x="327807" y="4815719"/>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5400000">
            <a:off x="327807" y="5172886"/>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5400000">
            <a:off x="327807" y="5530076"/>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5400000">
            <a:off x="327807" y="5887243"/>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5400000">
            <a:off x="327807" y="6244456"/>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5400000">
            <a:off x="7971673" y="-113524"/>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5400000">
            <a:off x="7971673" y="243643"/>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5400000">
            <a:off x="7971673" y="600833"/>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5400000">
            <a:off x="7971673" y="958000"/>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5400000">
            <a:off x="7971673" y="1315213"/>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5400000">
            <a:off x="7971673" y="1672403"/>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5400000">
            <a:off x="7971673" y="2029570"/>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5400000">
            <a:off x="7971673" y="2386829"/>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5400000">
            <a:off x="7971673" y="2743996"/>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5400000">
            <a:off x="7971673" y="3101186"/>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5400000">
            <a:off x="7971673" y="3458353"/>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rot="5400000">
            <a:off x="7971673" y="3815566"/>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5400000">
            <a:off x="7971673" y="4172756"/>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5400000">
            <a:off x="7971673" y="4529923"/>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rot="5400000">
            <a:off x="7971673" y="4815721"/>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rot="5400000">
            <a:off x="7971673" y="5172888"/>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5400000">
            <a:off x="7971673" y="5530078"/>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rot="5400000">
            <a:off x="7971673" y="5887245"/>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rot="5400000">
            <a:off x="7971673" y="6244458"/>
            <a:ext cx="857232" cy="1084283"/>
          </a:xfrm>
          <a:prstGeom prst="moon">
            <a:avLst>
              <a:gd name="adj" fmla="val 2403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3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3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3000"/>
                                        <p:tgtEl>
                                          <p:spTgt spid="11"/>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3000"/>
                                        <p:tgtEl>
                                          <p:spTgt spid="12"/>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3000"/>
                                        <p:tgtEl>
                                          <p:spTgt spid="13"/>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vertical)">
                                      <p:cBhvr>
                                        <p:cTn id="34" dur="3000"/>
                                        <p:tgtEl>
                                          <p:spTgt spid="14"/>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vertical)">
                                      <p:cBhvr>
                                        <p:cTn id="37" dur="3000"/>
                                        <p:tgtEl>
                                          <p:spTgt spid="15"/>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3000"/>
                                        <p:tgtEl>
                                          <p:spTgt spid="16"/>
                                        </p:tgtEl>
                                      </p:cBhvr>
                                    </p:animEffect>
                                  </p:childTnLst>
                                </p:cTn>
                              </p:par>
                              <p:par>
                                <p:cTn id="41" presetID="3" presetClass="entr" presetSubtype="5"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vertical)">
                                      <p:cBhvr>
                                        <p:cTn id="43" dur="3000"/>
                                        <p:tgtEl>
                                          <p:spTgt spid="17"/>
                                        </p:tgtEl>
                                      </p:cBhvr>
                                    </p:animEffect>
                                  </p:childTnLst>
                                </p:cTn>
                              </p:par>
                              <p:par>
                                <p:cTn id="44" presetID="3" presetClass="entr" presetSubtype="5"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vertical)">
                                      <p:cBhvr>
                                        <p:cTn id="46" dur="3000"/>
                                        <p:tgtEl>
                                          <p:spTgt spid="18"/>
                                        </p:tgtEl>
                                      </p:cBhvr>
                                    </p:animEffect>
                                  </p:childTnLst>
                                </p:cTn>
                              </p:par>
                              <p:par>
                                <p:cTn id="47" presetID="3" presetClass="entr" presetSubtype="5"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3" presetClass="entr" presetSubtype="5"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vertical)">
                                      <p:cBhvr>
                                        <p:cTn id="52" dur="3000"/>
                                        <p:tgtEl>
                                          <p:spTgt spid="20"/>
                                        </p:tgtEl>
                                      </p:cBhvr>
                                    </p:animEffect>
                                  </p:childTnLst>
                                </p:cTn>
                              </p:par>
                              <p:par>
                                <p:cTn id="53" presetID="3" presetClass="entr" presetSubtype="5"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vertical)">
                                      <p:cBhvr>
                                        <p:cTn id="55" dur="3000"/>
                                        <p:tgtEl>
                                          <p:spTgt spid="21"/>
                                        </p:tgtEl>
                                      </p:cBhvr>
                                    </p:animEffect>
                                  </p:childTnLst>
                                </p:cTn>
                              </p:par>
                              <p:par>
                                <p:cTn id="56" presetID="3" presetClass="entr" presetSubtype="5"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linds(vertical)">
                                      <p:cBhvr>
                                        <p:cTn id="58" dur="3000"/>
                                        <p:tgtEl>
                                          <p:spTgt spid="22"/>
                                        </p:tgtEl>
                                      </p:cBhvr>
                                    </p:animEffect>
                                  </p:childTnLst>
                                </p:cTn>
                              </p:par>
                              <p:par>
                                <p:cTn id="59" presetID="3" presetClass="entr" presetSubtype="5"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blinds(vertical)">
                                      <p:cBhvr>
                                        <p:cTn id="61" dur="3000"/>
                                        <p:tgtEl>
                                          <p:spTgt spid="23"/>
                                        </p:tgtEl>
                                      </p:cBhvr>
                                    </p:animEffect>
                                  </p:childTnLst>
                                </p:cTn>
                              </p:par>
                              <p:par>
                                <p:cTn id="62" presetID="3" presetClass="entr" presetSubtype="5"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blinds(vertical)">
                                      <p:cBhvr>
                                        <p:cTn id="64" dur="3000"/>
                                        <p:tgtEl>
                                          <p:spTgt spid="24"/>
                                        </p:tgtEl>
                                      </p:cBhvr>
                                    </p:animEffect>
                                  </p:childTnLst>
                                </p:cTn>
                              </p:par>
                              <p:par>
                                <p:cTn id="65" presetID="3" presetClass="entr" presetSubtype="5"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blinds(vertical)">
                                      <p:cBhvr>
                                        <p:cTn id="67" dur="3000"/>
                                        <p:tgtEl>
                                          <p:spTgt spid="25"/>
                                        </p:tgtEl>
                                      </p:cBhvr>
                                    </p:animEffect>
                                  </p:childTnLst>
                                </p:cTn>
                              </p:par>
                              <p:par>
                                <p:cTn id="68" presetID="3" presetClass="entr" presetSubtype="5"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blinds(vertical)">
                                      <p:cBhvr>
                                        <p:cTn id="70" dur="3000"/>
                                        <p:tgtEl>
                                          <p:spTgt spid="26"/>
                                        </p:tgtEl>
                                      </p:cBhvr>
                                    </p:animEffect>
                                  </p:childTnLst>
                                </p:cTn>
                              </p:par>
                              <p:par>
                                <p:cTn id="71" presetID="3" presetClass="entr" presetSubtype="5"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blinds(vertical)">
                                      <p:cBhvr>
                                        <p:cTn id="73" dur="3000"/>
                                        <p:tgtEl>
                                          <p:spTgt spid="27"/>
                                        </p:tgtEl>
                                      </p:cBhvr>
                                    </p:animEffect>
                                  </p:childTnLst>
                                </p:cTn>
                              </p:par>
                              <p:par>
                                <p:cTn id="74" presetID="3" presetClass="entr" presetSubtype="5" fill="hold" grpId="0"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blinds(vertical)">
                                      <p:cBhvr>
                                        <p:cTn id="76" dur="3000"/>
                                        <p:tgtEl>
                                          <p:spTgt spid="28"/>
                                        </p:tgtEl>
                                      </p:cBhvr>
                                    </p:animEffect>
                                  </p:childTnLst>
                                </p:cTn>
                              </p:par>
                              <p:par>
                                <p:cTn id="77" presetID="3" presetClass="entr" presetSubtype="5" fill="hold" grpId="0"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blinds(vertical)">
                                      <p:cBhvr>
                                        <p:cTn id="79" dur="3000"/>
                                        <p:tgtEl>
                                          <p:spTgt spid="29"/>
                                        </p:tgtEl>
                                      </p:cBhvr>
                                    </p:animEffect>
                                  </p:childTnLst>
                                </p:cTn>
                              </p:par>
                              <p:par>
                                <p:cTn id="80" presetID="3" presetClass="entr" presetSubtype="5" fill="hold" grpId="0" nodeType="with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blinds(vertical)">
                                      <p:cBhvr>
                                        <p:cTn id="82" dur="3000"/>
                                        <p:tgtEl>
                                          <p:spTgt spid="30"/>
                                        </p:tgtEl>
                                      </p:cBhvr>
                                    </p:animEffect>
                                  </p:childTnLst>
                                </p:cTn>
                              </p:par>
                              <p:par>
                                <p:cTn id="83" presetID="3" presetClass="entr" presetSubtype="5"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blinds(vertical)">
                                      <p:cBhvr>
                                        <p:cTn id="85" dur="3000"/>
                                        <p:tgtEl>
                                          <p:spTgt spid="31"/>
                                        </p:tgtEl>
                                      </p:cBhvr>
                                    </p:animEffect>
                                  </p:childTnLst>
                                </p:cTn>
                              </p:par>
                              <p:par>
                                <p:cTn id="86" presetID="3" presetClass="entr" presetSubtype="5" fill="hold" grpId="0"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blinds(vertical)">
                                      <p:cBhvr>
                                        <p:cTn id="88" dur="3000"/>
                                        <p:tgtEl>
                                          <p:spTgt spid="32"/>
                                        </p:tgtEl>
                                      </p:cBhvr>
                                    </p:animEffect>
                                  </p:childTnLst>
                                </p:cTn>
                              </p:par>
                              <p:par>
                                <p:cTn id="89" presetID="3" presetClass="entr" presetSubtype="5"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blinds(vertical)">
                                      <p:cBhvr>
                                        <p:cTn id="91" dur="3000"/>
                                        <p:tgtEl>
                                          <p:spTgt spid="33"/>
                                        </p:tgtEl>
                                      </p:cBhvr>
                                    </p:animEffect>
                                  </p:childTnLst>
                                </p:cTn>
                              </p:par>
                              <p:par>
                                <p:cTn id="92" presetID="3" presetClass="entr" presetSubtype="5"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blinds(vertical)">
                                      <p:cBhvr>
                                        <p:cTn id="94" dur="3000"/>
                                        <p:tgtEl>
                                          <p:spTgt spid="34"/>
                                        </p:tgtEl>
                                      </p:cBhvr>
                                    </p:animEffect>
                                  </p:childTnLst>
                                </p:cTn>
                              </p:par>
                              <p:par>
                                <p:cTn id="95" presetID="3" presetClass="entr" presetSubtype="5"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blinds(vertical)">
                                      <p:cBhvr>
                                        <p:cTn id="97" dur="3000"/>
                                        <p:tgtEl>
                                          <p:spTgt spid="35"/>
                                        </p:tgtEl>
                                      </p:cBhvr>
                                    </p:animEffect>
                                  </p:childTnLst>
                                </p:cTn>
                              </p:par>
                              <p:par>
                                <p:cTn id="98" presetID="3" presetClass="entr" presetSubtype="5"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animEffect transition="in" filter="blinds(vertical)">
                                      <p:cBhvr>
                                        <p:cTn id="100" dur="3000"/>
                                        <p:tgtEl>
                                          <p:spTgt spid="36"/>
                                        </p:tgtEl>
                                      </p:cBhvr>
                                    </p:animEffect>
                                  </p:childTnLst>
                                </p:cTn>
                              </p:par>
                              <p:par>
                                <p:cTn id="101" presetID="3" presetClass="entr" presetSubtype="5" fill="hold" grpId="0" nodeType="withEffect">
                                  <p:stCondLst>
                                    <p:cond delay="0"/>
                                  </p:stCondLst>
                                  <p:childTnLst>
                                    <p:set>
                                      <p:cBhvr>
                                        <p:cTn id="102" dur="1" fill="hold">
                                          <p:stCondLst>
                                            <p:cond delay="0"/>
                                          </p:stCondLst>
                                        </p:cTn>
                                        <p:tgtEl>
                                          <p:spTgt spid="37"/>
                                        </p:tgtEl>
                                        <p:attrNameLst>
                                          <p:attrName>style.visibility</p:attrName>
                                        </p:attrNameLst>
                                      </p:cBhvr>
                                      <p:to>
                                        <p:strVal val="visible"/>
                                      </p:to>
                                    </p:set>
                                    <p:animEffect transition="in" filter="blinds(vertical)">
                                      <p:cBhvr>
                                        <p:cTn id="103" dur="3000"/>
                                        <p:tgtEl>
                                          <p:spTgt spid="37"/>
                                        </p:tgtEl>
                                      </p:cBhvr>
                                    </p:animEffect>
                                  </p:childTnLst>
                                </p:cTn>
                              </p:par>
                              <p:par>
                                <p:cTn id="104" presetID="3" presetClass="entr" presetSubtype="5" fill="hold" grpId="0" nodeType="with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blinds(vertical)">
                                      <p:cBhvr>
                                        <p:cTn id="106" dur="3000"/>
                                        <p:tgtEl>
                                          <p:spTgt spid="38"/>
                                        </p:tgtEl>
                                      </p:cBhvr>
                                    </p:animEffect>
                                  </p:childTnLst>
                                </p:cTn>
                              </p:par>
                              <p:par>
                                <p:cTn id="107" presetID="3" presetClass="entr" presetSubtype="5" fill="hold" grpId="0" nodeType="with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blinds(vertical)">
                                      <p:cBhvr>
                                        <p:cTn id="109" dur="3000"/>
                                        <p:tgtEl>
                                          <p:spTgt spid="39"/>
                                        </p:tgtEl>
                                      </p:cBhvr>
                                    </p:animEffect>
                                  </p:childTnLst>
                                </p:cTn>
                              </p:par>
                              <p:par>
                                <p:cTn id="110" presetID="3" presetClass="entr" presetSubtype="5" fill="hold" grpId="0" nodeType="with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blinds(vertical)">
                                      <p:cBhvr>
                                        <p:cTn id="112" dur="3000"/>
                                        <p:tgtEl>
                                          <p:spTgt spid="40"/>
                                        </p:tgtEl>
                                      </p:cBhvr>
                                    </p:animEffect>
                                  </p:childTnLst>
                                </p:cTn>
                              </p:par>
                              <p:par>
                                <p:cTn id="113" presetID="3" presetClass="entr" presetSubtype="5"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Effect transition="in" filter="blinds(vertical)">
                                      <p:cBhvr>
                                        <p:cTn id="115" dur="3000"/>
                                        <p:tgtEl>
                                          <p:spTgt spid="41"/>
                                        </p:tgtEl>
                                      </p:cBhvr>
                                    </p:animEffect>
                                  </p:childTnLst>
                                </p:cTn>
                              </p:par>
                              <p:par>
                                <p:cTn id="116" presetID="3" presetClass="entr" presetSubtype="5" fill="hold" grpId="0" nodeType="withEffect">
                                  <p:stCondLst>
                                    <p:cond delay="0"/>
                                  </p:stCondLst>
                                  <p:childTnLst>
                                    <p:set>
                                      <p:cBhvr>
                                        <p:cTn id="117" dur="1" fill="hold">
                                          <p:stCondLst>
                                            <p:cond delay="0"/>
                                          </p:stCondLst>
                                        </p:cTn>
                                        <p:tgtEl>
                                          <p:spTgt spid="42"/>
                                        </p:tgtEl>
                                        <p:attrNameLst>
                                          <p:attrName>style.visibility</p:attrName>
                                        </p:attrNameLst>
                                      </p:cBhvr>
                                      <p:to>
                                        <p:strVal val="visible"/>
                                      </p:to>
                                    </p:set>
                                    <p:animEffect transition="in" filter="blinds(vertical)">
                                      <p:cBhvr>
                                        <p:cTn id="118" dur="3000"/>
                                        <p:tgtEl>
                                          <p:spTgt spid="42"/>
                                        </p:tgtEl>
                                      </p:cBhvr>
                                    </p:animEffect>
                                  </p:childTnLst>
                                </p:cTn>
                              </p:par>
                              <p:par>
                                <p:cTn id="119" presetID="3" presetClass="entr" presetSubtype="5" fill="hold" grpId="0" nodeType="withEffect">
                                  <p:stCondLst>
                                    <p:cond delay="0"/>
                                  </p:stCondLst>
                                  <p:childTnLst>
                                    <p:set>
                                      <p:cBhvr>
                                        <p:cTn id="120" dur="1" fill="hold">
                                          <p:stCondLst>
                                            <p:cond delay="0"/>
                                          </p:stCondLst>
                                        </p:cTn>
                                        <p:tgtEl>
                                          <p:spTgt spid="43"/>
                                        </p:tgtEl>
                                        <p:attrNameLst>
                                          <p:attrName>style.visibility</p:attrName>
                                        </p:attrNameLst>
                                      </p:cBhvr>
                                      <p:to>
                                        <p:strVal val="visible"/>
                                      </p:to>
                                    </p:set>
                                    <p:animEffect transition="in" filter="blinds(vertical)">
                                      <p:cBhvr>
                                        <p:cTn id="121" dur="3000"/>
                                        <p:tgtEl>
                                          <p:spTgt spid="43"/>
                                        </p:tgtEl>
                                      </p:cBhvr>
                                    </p:animEffect>
                                  </p:childTnLst>
                                </p:cTn>
                              </p:par>
                              <p:par>
                                <p:cTn id="122" presetID="2" presetClass="entr" presetSubtype="4" fill="hold" grpId="1" nodeType="withEffect">
                                  <p:stCondLst>
                                    <p:cond delay="0"/>
                                  </p:stCondLst>
                                  <p:childTnLst>
                                    <p:set>
                                      <p:cBhvr>
                                        <p:cTn id="123" dur="1" fill="hold">
                                          <p:stCondLst>
                                            <p:cond delay="0"/>
                                          </p:stCondLst>
                                        </p:cTn>
                                        <p:tgtEl>
                                          <p:spTgt spid="25"/>
                                        </p:tgtEl>
                                        <p:attrNameLst>
                                          <p:attrName>style.visibility</p:attrName>
                                        </p:attrNameLst>
                                      </p:cBhvr>
                                      <p:to>
                                        <p:strVal val="visible"/>
                                      </p:to>
                                    </p:set>
                                    <p:anim calcmode="lin" valueType="num">
                                      <p:cBhvr additive="base">
                                        <p:cTn id="124" dur="3000" fill="hold"/>
                                        <p:tgtEl>
                                          <p:spTgt spid="25"/>
                                        </p:tgtEl>
                                        <p:attrNameLst>
                                          <p:attrName>ppt_x</p:attrName>
                                        </p:attrNameLst>
                                      </p:cBhvr>
                                      <p:tavLst>
                                        <p:tav tm="0">
                                          <p:val>
                                            <p:strVal val="#ppt_x"/>
                                          </p:val>
                                        </p:tav>
                                        <p:tav tm="100000">
                                          <p:val>
                                            <p:strVal val="#ppt_x"/>
                                          </p:val>
                                        </p:tav>
                                      </p:tavLst>
                                    </p:anim>
                                    <p:anim calcmode="lin" valueType="num">
                                      <p:cBhvr additive="base">
                                        <p:cTn id="125" dur="3000" fill="hold"/>
                                        <p:tgtEl>
                                          <p:spTgt spid="25"/>
                                        </p:tgtEl>
                                        <p:attrNameLst>
                                          <p:attrName>ppt_y</p:attrName>
                                        </p:attrNameLst>
                                      </p:cBhvr>
                                      <p:tavLst>
                                        <p:tav tm="0">
                                          <p:val>
                                            <p:strVal val="1+#ppt_h/2"/>
                                          </p:val>
                                        </p:tav>
                                        <p:tav tm="100000">
                                          <p:val>
                                            <p:strVal val="#ppt_y"/>
                                          </p:val>
                                        </p:tav>
                                      </p:tavLst>
                                    </p:anim>
                                  </p:childTnLst>
                                </p:cTn>
                              </p:par>
                              <p:par>
                                <p:cTn id="126" presetID="2" presetClass="entr" presetSubtype="4" fill="hold" grpId="1" nodeType="withEffect">
                                  <p:stCondLst>
                                    <p:cond delay="0"/>
                                  </p:stCondLst>
                                  <p:childTnLst>
                                    <p:set>
                                      <p:cBhvr>
                                        <p:cTn id="127" dur="1" fill="hold">
                                          <p:stCondLst>
                                            <p:cond delay="0"/>
                                          </p:stCondLst>
                                        </p:cTn>
                                        <p:tgtEl>
                                          <p:spTgt spid="26"/>
                                        </p:tgtEl>
                                        <p:attrNameLst>
                                          <p:attrName>style.visibility</p:attrName>
                                        </p:attrNameLst>
                                      </p:cBhvr>
                                      <p:to>
                                        <p:strVal val="visible"/>
                                      </p:to>
                                    </p:set>
                                    <p:anim calcmode="lin" valueType="num">
                                      <p:cBhvr additive="base">
                                        <p:cTn id="128" dur="3000" fill="hold"/>
                                        <p:tgtEl>
                                          <p:spTgt spid="26"/>
                                        </p:tgtEl>
                                        <p:attrNameLst>
                                          <p:attrName>ppt_x</p:attrName>
                                        </p:attrNameLst>
                                      </p:cBhvr>
                                      <p:tavLst>
                                        <p:tav tm="0">
                                          <p:val>
                                            <p:strVal val="#ppt_x"/>
                                          </p:val>
                                        </p:tav>
                                        <p:tav tm="100000">
                                          <p:val>
                                            <p:strVal val="#ppt_x"/>
                                          </p:val>
                                        </p:tav>
                                      </p:tavLst>
                                    </p:anim>
                                    <p:anim calcmode="lin" valueType="num">
                                      <p:cBhvr additive="base">
                                        <p:cTn id="129" dur="3000" fill="hold"/>
                                        <p:tgtEl>
                                          <p:spTgt spid="26"/>
                                        </p:tgtEl>
                                        <p:attrNameLst>
                                          <p:attrName>ppt_y</p:attrName>
                                        </p:attrNameLst>
                                      </p:cBhvr>
                                      <p:tavLst>
                                        <p:tav tm="0">
                                          <p:val>
                                            <p:strVal val="1+#ppt_h/2"/>
                                          </p:val>
                                        </p:tav>
                                        <p:tav tm="100000">
                                          <p:val>
                                            <p:strVal val="#ppt_y"/>
                                          </p:val>
                                        </p:tav>
                                      </p:tavLst>
                                    </p:anim>
                                  </p:childTnLst>
                                </p:cTn>
                              </p:par>
                              <p:par>
                                <p:cTn id="130" presetID="2" presetClass="entr" presetSubtype="4" fill="hold" grpId="1" nodeType="withEffect">
                                  <p:stCondLst>
                                    <p:cond delay="0"/>
                                  </p:stCondLst>
                                  <p:childTnLst>
                                    <p:set>
                                      <p:cBhvr>
                                        <p:cTn id="131" dur="1" fill="hold">
                                          <p:stCondLst>
                                            <p:cond delay="0"/>
                                          </p:stCondLst>
                                        </p:cTn>
                                        <p:tgtEl>
                                          <p:spTgt spid="27"/>
                                        </p:tgtEl>
                                        <p:attrNameLst>
                                          <p:attrName>style.visibility</p:attrName>
                                        </p:attrNameLst>
                                      </p:cBhvr>
                                      <p:to>
                                        <p:strVal val="visible"/>
                                      </p:to>
                                    </p:set>
                                    <p:anim calcmode="lin" valueType="num">
                                      <p:cBhvr additive="base">
                                        <p:cTn id="132" dur="3000" fill="hold"/>
                                        <p:tgtEl>
                                          <p:spTgt spid="27"/>
                                        </p:tgtEl>
                                        <p:attrNameLst>
                                          <p:attrName>ppt_x</p:attrName>
                                        </p:attrNameLst>
                                      </p:cBhvr>
                                      <p:tavLst>
                                        <p:tav tm="0">
                                          <p:val>
                                            <p:strVal val="#ppt_x"/>
                                          </p:val>
                                        </p:tav>
                                        <p:tav tm="100000">
                                          <p:val>
                                            <p:strVal val="#ppt_x"/>
                                          </p:val>
                                        </p:tav>
                                      </p:tavLst>
                                    </p:anim>
                                    <p:anim calcmode="lin" valueType="num">
                                      <p:cBhvr additive="base">
                                        <p:cTn id="133" dur="3000" fill="hold"/>
                                        <p:tgtEl>
                                          <p:spTgt spid="27"/>
                                        </p:tgtEl>
                                        <p:attrNameLst>
                                          <p:attrName>ppt_y</p:attrName>
                                        </p:attrNameLst>
                                      </p:cBhvr>
                                      <p:tavLst>
                                        <p:tav tm="0">
                                          <p:val>
                                            <p:strVal val="1+#ppt_h/2"/>
                                          </p:val>
                                        </p:tav>
                                        <p:tav tm="100000">
                                          <p:val>
                                            <p:strVal val="#ppt_y"/>
                                          </p:val>
                                        </p:tav>
                                      </p:tavLst>
                                    </p:anim>
                                  </p:childTnLst>
                                </p:cTn>
                              </p:par>
                              <p:par>
                                <p:cTn id="134" presetID="2" presetClass="entr" presetSubtype="4" fill="hold" grpId="1" nodeType="withEffect">
                                  <p:stCondLst>
                                    <p:cond delay="0"/>
                                  </p:stCondLst>
                                  <p:childTnLst>
                                    <p:set>
                                      <p:cBhvr>
                                        <p:cTn id="135" dur="1" fill="hold">
                                          <p:stCondLst>
                                            <p:cond delay="0"/>
                                          </p:stCondLst>
                                        </p:cTn>
                                        <p:tgtEl>
                                          <p:spTgt spid="28"/>
                                        </p:tgtEl>
                                        <p:attrNameLst>
                                          <p:attrName>style.visibility</p:attrName>
                                        </p:attrNameLst>
                                      </p:cBhvr>
                                      <p:to>
                                        <p:strVal val="visible"/>
                                      </p:to>
                                    </p:set>
                                    <p:anim calcmode="lin" valueType="num">
                                      <p:cBhvr additive="base">
                                        <p:cTn id="136" dur="3000" fill="hold"/>
                                        <p:tgtEl>
                                          <p:spTgt spid="28"/>
                                        </p:tgtEl>
                                        <p:attrNameLst>
                                          <p:attrName>ppt_x</p:attrName>
                                        </p:attrNameLst>
                                      </p:cBhvr>
                                      <p:tavLst>
                                        <p:tav tm="0">
                                          <p:val>
                                            <p:strVal val="#ppt_x"/>
                                          </p:val>
                                        </p:tav>
                                        <p:tav tm="100000">
                                          <p:val>
                                            <p:strVal val="#ppt_x"/>
                                          </p:val>
                                        </p:tav>
                                      </p:tavLst>
                                    </p:anim>
                                    <p:anim calcmode="lin" valueType="num">
                                      <p:cBhvr additive="base">
                                        <p:cTn id="137" dur="3000" fill="hold"/>
                                        <p:tgtEl>
                                          <p:spTgt spid="28"/>
                                        </p:tgtEl>
                                        <p:attrNameLst>
                                          <p:attrName>ppt_y</p:attrName>
                                        </p:attrNameLst>
                                      </p:cBhvr>
                                      <p:tavLst>
                                        <p:tav tm="0">
                                          <p:val>
                                            <p:strVal val="1+#ppt_h/2"/>
                                          </p:val>
                                        </p:tav>
                                        <p:tav tm="100000">
                                          <p:val>
                                            <p:strVal val="#ppt_y"/>
                                          </p:val>
                                        </p:tav>
                                      </p:tavLst>
                                    </p:anim>
                                  </p:childTnLst>
                                </p:cTn>
                              </p:par>
                              <p:par>
                                <p:cTn id="138" presetID="2" presetClass="entr" presetSubtype="4" fill="hold" grpId="1" nodeType="withEffect">
                                  <p:stCondLst>
                                    <p:cond delay="0"/>
                                  </p:stCondLst>
                                  <p:childTnLst>
                                    <p:set>
                                      <p:cBhvr>
                                        <p:cTn id="139" dur="1" fill="hold">
                                          <p:stCondLst>
                                            <p:cond delay="0"/>
                                          </p:stCondLst>
                                        </p:cTn>
                                        <p:tgtEl>
                                          <p:spTgt spid="29"/>
                                        </p:tgtEl>
                                        <p:attrNameLst>
                                          <p:attrName>style.visibility</p:attrName>
                                        </p:attrNameLst>
                                      </p:cBhvr>
                                      <p:to>
                                        <p:strVal val="visible"/>
                                      </p:to>
                                    </p:set>
                                    <p:anim calcmode="lin" valueType="num">
                                      <p:cBhvr additive="base">
                                        <p:cTn id="140" dur="3000" fill="hold"/>
                                        <p:tgtEl>
                                          <p:spTgt spid="29"/>
                                        </p:tgtEl>
                                        <p:attrNameLst>
                                          <p:attrName>ppt_x</p:attrName>
                                        </p:attrNameLst>
                                      </p:cBhvr>
                                      <p:tavLst>
                                        <p:tav tm="0">
                                          <p:val>
                                            <p:strVal val="#ppt_x"/>
                                          </p:val>
                                        </p:tav>
                                        <p:tav tm="100000">
                                          <p:val>
                                            <p:strVal val="#ppt_x"/>
                                          </p:val>
                                        </p:tav>
                                      </p:tavLst>
                                    </p:anim>
                                    <p:anim calcmode="lin" valueType="num">
                                      <p:cBhvr additive="base">
                                        <p:cTn id="141" dur="3000" fill="hold"/>
                                        <p:tgtEl>
                                          <p:spTgt spid="29"/>
                                        </p:tgtEl>
                                        <p:attrNameLst>
                                          <p:attrName>ppt_y</p:attrName>
                                        </p:attrNameLst>
                                      </p:cBhvr>
                                      <p:tavLst>
                                        <p:tav tm="0">
                                          <p:val>
                                            <p:strVal val="1+#ppt_h/2"/>
                                          </p:val>
                                        </p:tav>
                                        <p:tav tm="100000">
                                          <p:val>
                                            <p:strVal val="#ppt_y"/>
                                          </p:val>
                                        </p:tav>
                                      </p:tavLst>
                                    </p:anim>
                                  </p:childTnLst>
                                </p:cTn>
                              </p:par>
                              <p:par>
                                <p:cTn id="142" presetID="2" presetClass="entr" presetSubtype="4" fill="hold" grpId="1" nodeType="withEffect">
                                  <p:stCondLst>
                                    <p:cond delay="0"/>
                                  </p:stCondLst>
                                  <p:childTnLst>
                                    <p:set>
                                      <p:cBhvr>
                                        <p:cTn id="143" dur="1" fill="hold">
                                          <p:stCondLst>
                                            <p:cond delay="0"/>
                                          </p:stCondLst>
                                        </p:cTn>
                                        <p:tgtEl>
                                          <p:spTgt spid="30"/>
                                        </p:tgtEl>
                                        <p:attrNameLst>
                                          <p:attrName>style.visibility</p:attrName>
                                        </p:attrNameLst>
                                      </p:cBhvr>
                                      <p:to>
                                        <p:strVal val="visible"/>
                                      </p:to>
                                    </p:set>
                                    <p:anim calcmode="lin" valueType="num">
                                      <p:cBhvr additive="base">
                                        <p:cTn id="144" dur="3000" fill="hold"/>
                                        <p:tgtEl>
                                          <p:spTgt spid="30"/>
                                        </p:tgtEl>
                                        <p:attrNameLst>
                                          <p:attrName>ppt_x</p:attrName>
                                        </p:attrNameLst>
                                      </p:cBhvr>
                                      <p:tavLst>
                                        <p:tav tm="0">
                                          <p:val>
                                            <p:strVal val="#ppt_x"/>
                                          </p:val>
                                        </p:tav>
                                        <p:tav tm="100000">
                                          <p:val>
                                            <p:strVal val="#ppt_x"/>
                                          </p:val>
                                        </p:tav>
                                      </p:tavLst>
                                    </p:anim>
                                    <p:anim calcmode="lin" valueType="num">
                                      <p:cBhvr additive="base">
                                        <p:cTn id="145" dur="3000" fill="hold"/>
                                        <p:tgtEl>
                                          <p:spTgt spid="30"/>
                                        </p:tgtEl>
                                        <p:attrNameLst>
                                          <p:attrName>ppt_y</p:attrName>
                                        </p:attrNameLst>
                                      </p:cBhvr>
                                      <p:tavLst>
                                        <p:tav tm="0">
                                          <p:val>
                                            <p:strVal val="1+#ppt_h/2"/>
                                          </p:val>
                                        </p:tav>
                                        <p:tav tm="100000">
                                          <p:val>
                                            <p:strVal val="#ppt_y"/>
                                          </p:val>
                                        </p:tav>
                                      </p:tavLst>
                                    </p:anim>
                                  </p:childTnLst>
                                </p:cTn>
                              </p:par>
                              <p:par>
                                <p:cTn id="146" presetID="2" presetClass="entr" presetSubtype="4" fill="hold" grpId="1" nodeType="withEffect">
                                  <p:stCondLst>
                                    <p:cond delay="0"/>
                                  </p:stCondLst>
                                  <p:childTnLst>
                                    <p:set>
                                      <p:cBhvr>
                                        <p:cTn id="147" dur="1" fill="hold">
                                          <p:stCondLst>
                                            <p:cond delay="0"/>
                                          </p:stCondLst>
                                        </p:cTn>
                                        <p:tgtEl>
                                          <p:spTgt spid="31"/>
                                        </p:tgtEl>
                                        <p:attrNameLst>
                                          <p:attrName>style.visibility</p:attrName>
                                        </p:attrNameLst>
                                      </p:cBhvr>
                                      <p:to>
                                        <p:strVal val="visible"/>
                                      </p:to>
                                    </p:set>
                                    <p:anim calcmode="lin" valueType="num">
                                      <p:cBhvr additive="base">
                                        <p:cTn id="148" dur="3000" fill="hold"/>
                                        <p:tgtEl>
                                          <p:spTgt spid="31"/>
                                        </p:tgtEl>
                                        <p:attrNameLst>
                                          <p:attrName>ppt_x</p:attrName>
                                        </p:attrNameLst>
                                      </p:cBhvr>
                                      <p:tavLst>
                                        <p:tav tm="0">
                                          <p:val>
                                            <p:strVal val="#ppt_x"/>
                                          </p:val>
                                        </p:tav>
                                        <p:tav tm="100000">
                                          <p:val>
                                            <p:strVal val="#ppt_x"/>
                                          </p:val>
                                        </p:tav>
                                      </p:tavLst>
                                    </p:anim>
                                    <p:anim calcmode="lin" valueType="num">
                                      <p:cBhvr additive="base">
                                        <p:cTn id="149" dur="3000" fill="hold"/>
                                        <p:tgtEl>
                                          <p:spTgt spid="31"/>
                                        </p:tgtEl>
                                        <p:attrNameLst>
                                          <p:attrName>ppt_y</p:attrName>
                                        </p:attrNameLst>
                                      </p:cBhvr>
                                      <p:tavLst>
                                        <p:tav tm="0">
                                          <p:val>
                                            <p:strVal val="1+#ppt_h/2"/>
                                          </p:val>
                                        </p:tav>
                                        <p:tav tm="100000">
                                          <p:val>
                                            <p:strVal val="#ppt_y"/>
                                          </p:val>
                                        </p:tav>
                                      </p:tavLst>
                                    </p:anim>
                                  </p:childTnLst>
                                </p:cTn>
                              </p:par>
                              <p:par>
                                <p:cTn id="150" presetID="2" presetClass="entr" presetSubtype="4" fill="hold" grpId="1" nodeType="withEffect">
                                  <p:stCondLst>
                                    <p:cond delay="0"/>
                                  </p:stCondLst>
                                  <p:childTnLst>
                                    <p:set>
                                      <p:cBhvr>
                                        <p:cTn id="151" dur="1" fill="hold">
                                          <p:stCondLst>
                                            <p:cond delay="0"/>
                                          </p:stCondLst>
                                        </p:cTn>
                                        <p:tgtEl>
                                          <p:spTgt spid="32"/>
                                        </p:tgtEl>
                                        <p:attrNameLst>
                                          <p:attrName>style.visibility</p:attrName>
                                        </p:attrNameLst>
                                      </p:cBhvr>
                                      <p:to>
                                        <p:strVal val="visible"/>
                                      </p:to>
                                    </p:set>
                                    <p:anim calcmode="lin" valueType="num">
                                      <p:cBhvr additive="base">
                                        <p:cTn id="152" dur="3000" fill="hold"/>
                                        <p:tgtEl>
                                          <p:spTgt spid="32"/>
                                        </p:tgtEl>
                                        <p:attrNameLst>
                                          <p:attrName>ppt_x</p:attrName>
                                        </p:attrNameLst>
                                      </p:cBhvr>
                                      <p:tavLst>
                                        <p:tav tm="0">
                                          <p:val>
                                            <p:strVal val="#ppt_x"/>
                                          </p:val>
                                        </p:tav>
                                        <p:tav tm="100000">
                                          <p:val>
                                            <p:strVal val="#ppt_x"/>
                                          </p:val>
                                        </p:tav>
                                      </p:tavLst>
                                    </p:anim>
                                    <p:anim calcmode="lin" valueType="num">
                                      <p:cBhvr additive="base">
                                        <p:cTn id="153" dur="3000" fill="hold"/>
                                        <p:tgtEl>
                                          <p:spTgt spid="32"/>
                                        </p:tgtEl>
                                        <p:attrNameLst>
                                          <p:attrName>ppt_y</p:attrName>
                                        </p:attrNameLst>
                                      </p:cBhvr>
                                      <p:tavLst>
                                        <p:tav tm="0">
                                          <p:val>
                                            <p:strVal val="1+#ppt_h/2"/>
                                          </p:val>
                                        </p:tav>
                                        <p:tav tm="100000">
                                          <p:val>
                                            <p:strVal val="#ppt_y"/>
                                          </p:val>
                                        </p:tav>
                                      </p:tavLst>
                                    </p:anim>
                                  </p:childTnLst>
                                </p:cTn>
                              </p:par>
                              <p:par>
                                <p:cTn id="154" presetID="2" presetClass="entr" presetSubtype="4" fill="hold" grpId="1" nodeType="withEffect">
                                  <p:stCondLst>
                                    <p:cond delay="0"/>
                                  </p:stCondLst>
                                  <p:childTnLst>
                                    <p:set>
                                      <p:cBhvr>
                                        <p:cTn id="155" dur="1" fill="hold">
                                          <p:stCondLst>
                                            <p:cond delay="0"/>
                                          </p:stCondLst>
                                        </p:cTn>
                                        <p:tgtEl>
                                          <p:spTgt spid="33"/>
                                        </p:tgtEl>
                                        <p:attrNameLst>
                                          <p:attrName>style.visibility</p:attrName>
                                        </p:attrNameLst>
                                      </p:cBhvr>
                                      <p:to>
                                        <p:strVal val="visible"/>
                                      </p:to>
                                    </p:set>
                                    <p:anim calcmode="lin" valueType="num">
                                      <p:cBhvr additive="base">
                                        <p:cTn id="156" dur="3000" fill="hold"/>
                                        <p:tgtEl>
                                          <p:spTgt spid="33"/>
                                        </p:tgtEl>
                                        <p:attrNameLst>
                                          <p:attrName>ppt_x</p:attrName>
                                        </p:attrNameLst>
                                      </p:cBhvr>
                                      <p:tavLst>
                                        <p:tav tm="0">
                                          <p:val>
                                            <p:strVal val="#ppt_x"/>
                                          </p:val>
                                        </p:tav>
                                        <p:tav tm="100000">
                                          <p:val>
                                            <p:strVal val="#ppt_x"/>
                                          </p:val>
                                        </p:tav>
                                      </p:tavLst>
                                    </p:anim>
                                    <p:anim calcmode="lin" valueType="num">
                                      <p:cBhvr additive="base">
                                        <p:cTn id="157" dur="3000" fill="hold"/>
                                        <p:tgtEl>
                                          <p:spTgt spid="33"/>
                                        </p:tgtEl>
                                        <p:attrNameLst>
                                          <p:attrName>ppt_y</p:attrName>
                                        </p:attrNameLst>
                                      </p:cBhvr>
                                      <p:tavLst>
                                        <p:tav tm="0">
                                          <p:val>
                                            <p:strVal val="1+#ppt_h/2"/>
                                          </p:val>
                                        </p:tav>
                                        <p:tav tm="100000">
                                          <p:val>
                                            <p:strVal val="#ppt_y"/>
                                          </p:val>
                                        </p:tav>
                                      </p:tavLst>
                                    </p:anim>
                                  </p:childTnLst>
                                </p:cTn>
                              </p:par>
                              <p:par>
                                <p:cTn id="158" presetID="2" presetClass="entr" presetSubtype="4" fill="hold" grpId="1" nodeType="withEffect">
                                  <p:stCondLst>
                                    <p:cond delay="0"/>
                                  </p:stCondLst>
                                  <p:childTnLst>
                                    <p:set>
                                      <p:cBhvr>
                                        <p:cTn id="159" dur="1" fill="hold">
                                          <p:stCondLst>
                                            <p:cond delay="0"/>
                                          </p:stCondLst>
                                        </p:cTn>
                                        <p:tgtEl>
                                          <p:spTgt spid="34"/>
                                        </p:tgtEl>
                                        <p:attrNameLst>
                                          <p:attrName>style.visibility</p:attrName>
                                        </p:attrNameLst>
                                      </p:cBhvr>
                                      <p:to>
                                        <p:strVal val="visible"/>
                                      </p:to>
                                    </p:set>
                                    <p:anim calcmode="lin" valueType="num">
                                      <p:cBhvr additive="base">
                                        <p:cTn id="160" dur="3000" fill="hold"/>
                                        <p:tgtEl>
                                          <p:spTgt spid="34"/>
                                        </p:tgtEl>
                                        <p:attrNameLst>
                                          <p:attrName>ppt_x</p:attrName>
                                        </p:attrNameLst>
                                      </p:cBhvr>
                                      <p:tavLst>
                                        <p:tav tm="0">
                                          <p:val>
                                            <p:strVal val="#ppt_x"/>
                                          </p:val>
                                        </p:tav>
                                        <p:tav tm="100000">
                                          <p:val>
                                            <p:strVal val="#ppt_x"/>
                                          </p:val>
                                        </p:tav>
                                      </p:tavLst>
                                    </p:anim>
                                    <p:anim calcmode="lin" valueType="num">
                                      <p:cBhvr additive="base">
                                        <p:cTn id="161" dur="3000" fill="hold"/>
                                        <p:tgtEl>
                                          <p:spTgt spid="34"/>
                                        </p:tgtEl>
                                        <p:attrNameLst>
                                          <p:attrName>ppt_y</p:attrName>
                                        </p:attrNameLst>
                                      </p:cBhvr>
                                      <p:tavLst>
                                        <p:tav tm="0">
                                          <p:val>
                                            <p:strVal val="1+#ppt_h/2"/>
                                          </p:val>
                                        </p:tav>
                                        <p:tav tm="100000">
                                          <p:val>
                                            <p:strVal val="#ppt_y"/>
                                          </p:val>
                                        </p:tav>
                                      </p:tavLst>
                                    </p:anim>
                                  </p:childTnLst>
                                </p:cTn>
                              </p:par>
                              <p:par>
                                <p:cTn id="162" presetID="2" presetClass="entr" presetSubtype="4" fill="hold" grpId="1" nodeType="withEffect">
                                  <p:stCondLst>
                                    <p:cond delay="0"/>
                                  </p:stCondLst>
                                  <p:childTnLst>
                                    <p:set>
                                      <p:cBhvr>
                                        <p:cTn id="163" dur="1" fill="hold">
                                          <p:stCondLst>
                                            <p:cond delay="0"/>
                                          </p:stCondLst>
                                        </p:cTn>
                                        <p:tgtEl>
                                          <p:spTgt spid="35"/>
                                        </p:tgtEl>
                                        <p:attrNameLst>
                                          <p:attrName>style.visibility</p:attrName>
                                        </p:attrNameLst>
                                      </p:cBhvr>
                                      <p:to>
                                        <p:strVal val="visible"/>
                                      </p:to>
                                    </p:set>
                                    <p:anim calcmode="lin" valueType="num">
                                      <p:cBhvr additive="base">
                                        <p:cTn id="164" dur="3000" fill="hold"/>
                                        <p:tgtEl>
                                          <p:spTgt spid="35"/>
                                        </p:tgtEl>
                                        <p:attrNameLst>
                                          <p:attrName>ppt_x</p:attrName>
                                        </p:attrNameLst>
                                      </p:cBhvr>
                                      <p:tavLst>
                                        <p:tav tm="0">
                                          <p:val>
                                            <p:strVal val="#ppt_x"/>
                                          </p:val>
                                        </p:tav>
                                        <p:tav tm="100000">
                                          <p:val>
                                            <p:strVal val="#ppt_x"/>
                                          </p:val>
                                        </p:tav>
                                      </p:tavLst>
                                    </p:anim>
                                    <p:anim calcmode="lin" valueType="num">
                                      <p:cBhvr additive="base">
                                        <p:cTn id="165" dur="3000" fill="hold"/>
                                        <p:tgtEl>
                                          <p:spTgt spid="35"/>
                                        </p:tgtEl>
                                        <p:attrNameLst>
                                          <p:attrName>ppt_y</p:attrName>
                                        </p:attrNameLst>
                                      </p:cBhvr>
                                      <p:tavLst>
                                        <p:tav tm="0">
                                          <p:val>
                                            <p:strVal val="1+#ppt_h/2"/>
                                          </p:val>
                                        </p:tav>
                                        <p:tav tm="100000">
                                          <p:val>
                                            <p:strVal val="#ppt_y"/>
                                          </p:val>
                                        </p:tav>
                                      </p:tavLst>
                                    </p:anim>
                                  </p:childTnLst>
                                </p:cTn>
                              </p:par>
                              <p:par>
                                <p:cTn id="166" presetID="2" presetClass="entr" presetSubtype="4" fill="hold" grpId="1" nodeType="withEffect">
                                  <p:stCondLst>
                                    <p:cond delay="0"/>
                                  </p:stCondLst>
                                  <p:childTnLst>
                                    <p:set>
                                      <p:cBhvr>
                                        <p:cTn id="167" dur="1" fill="hold">
                                          <p:stCondLst>
                                            <p:cond delay="0"/>
                                          </p:stCondLst>
                                        </p:cTn>
                                        <p:tgtEl>
                                          <p:spTgt spid="36"/>
                                        </p:tgtEl>
                                        <p:attrNameLst>
                                          <p:attrName>style.visibility</p:attrName>
                                        </p:attrNameLst>
                                      </p:cBhvr>
                                      <p:to>
                                        <p:strVal val="visible"/>
                                      </p:to>
                                    </p:set>
                                    <p:anim calcmode="lin" valueType="num">
                                      <p:cBhvr additive="base">
                                        <p:cTn id="168" dur="3000" fill="hold"/>
                                        <p:tgtEl>
                                          <p:spTgt spid="36"/>
                                        </p:tgtEl>
                                        <p:attrNameLst>
                                          <p:attrName>ppt_x</p:attrName>
                                        </p:attrNameLst>
                                      </p:cBhvr>
                                      <p:tavLst>
                                        <p:tav tm="0">
                                          <p:val>
                                            <p:strVal val="#ppt_x"/>
                                          </p:val>
                                        </p:tav>
                                        <p:tav tm="100000">
                                          <p:val>
                                            <p:strVal val="#ppt_x"/>
                                          </p:val>
                                        </p:tav>
                                      </p:tavLst>
                                    </p:anim>
                                    <p:anim calcmode="lin" valueType="num">
                                      <p:cBhvr additive="base">
                                        <p:cTn id="169" dur="3000" fill="hold"/>
                                        <p:tgtEl>
                                          <p:spTgt spid="36"/>
                                        </p:tgtEl>
                                        <p:attrNameLst>
                                          <p:attrName>ppt_y</p:attrName>
                                        </p:attrNameLst>
                                      </p:cBhvr>
                                      <p:tavLst>
                                        <p:tav tm="0">
                                          <p:val>
                                            <p:strVal val="1+#ppt_h/2"/>
                                          </p:val>
                                        </p:tav>
                                        <p:tav tm="100000">
                                          <p:val>
                                            <p:strVal val="#ppt_y"/>
                                          </p:val>
                                        </p:tav>
                                      </p:tavLst>
                                    </p:anim>
                                  </p:childTnLst>
                                </p:cTn>
                              </p:par>
                              <p:par>
                                <p:cTn id="170" presetID="2" presetClass="entr" presetSubtype="4" fill="hold" grpId="1" nodeType="withEffect">
                                  <p:stCondLst>
                                    <p:cond delay="0"/>
                                  </p:stCondLst>
                                  <p:childTnLst>
                                    <p:set>
                                      <p:cBhvr>
                                        <p:cTn id="171" dur="1" fill="hold">
                                          <p:stCondLst>
                                            <p:cond delay="0"/>
                                          </p:stCondLst>
                                        </p:cTn>
                                        <p:tgtEl>
                                          <p:spTgt spid="37"/>
                                        </p:tgtEl>
                                        <p:attrNameLst>
                                          <p:attrName>style.visibility</p:attrName>
                                        </p:attrNameLst>
                                      </p:cBhvr>
                                      <p:to>
                                        <p:strVal val="visible"/>
                                      </p:to>
                                    </p:set>
                                    <p:anim calcmode="lin" valueType="num">
                                      <p:cBhvr additive="base">
                                        <p:cTn id="172" dur="3000" fill="hold"/>
                                        <p:tgtEl>
                                          <p:spTgt spid="37"/>
                                        </p:tgtEl>
                                        <p:attrNameLst>
                                          <p:attrName>ppt_x</p:attrName>
                                        </p:attrNameLst>
                                      </p:cBhvr>
                                      <p:tavLst>
                                        <p:tav tm="0">
                                          <p:val>
                                            <p:strVal val="#ppt_x"/>
                                          </p:val>
                                        </p:tav>
                                        <p:tav tm="100000">
                                          <p:val>
                                            <p:strVal val="#ppt_x"/>
                                          </p:val>
                                        </p:tav>
                                      </p:tavLst>
                                    </p:anim>
                                    <p:anim calcmode="lin" valueType="num">
                                      <p:cBhvr additive="base">
                                        <p:cTn id="173" dur="3000" fill="hold"/>
                                        <p:tgtEl>
                                          <p:spTgt spid="37"/>
                                        </p:tgtEl>
                                        <p:attrNameLst>
                                          <p:attrName>ppt_y</p:attrName>
                                        </p:attrNameLst>
                                      </p:cBhvr>
                                      <p:tavLst>
                                        <p:tav tm="0">
                                          <p:val>
                                            <p:strVal val="1+#ppt_h/2"/>
                                          </p:val>
                                        </p:tav>
                                        <p:tav tm="100000">
                                          <p:val>
                                            <p:strVal val="#ppt_y"/>
                                          </p:val>
                                        </p:tav>
                                      </p:tavLst>
                                    </p:anim>
                                  </p:childTnLst>
                                </p:cTn>
                              </p:par>
                              <p:par>
                                <p:cTn id="174" presetID="2" presetClass="entr" presetSubtype="4" fill="hold" grpId="1" nodeType="withEffect">
                                  <p:stCondLst>
                                    <p:cond delay="0"/>
                                  </p:stCondLst>
                                  <p:childTnLst>
                                    <p:set>
                                      <p:cBhvr>
                                        <p:cTn id="175" dur="1" fill="hold">
                                          <p:stCondLst>
                                            <p:cond delay="0"/>
                                          </p:stCondLst>
                                        </p:cTn>
                                        <p:tgtEl>
                                          <p:spTgt spid="38"/>
                                        </p:tgtEl>
                                        <p:attrNameLst>
                                          <p:attrName>style.visibility</p:attrName>
                                        </p:attrNameLst>
                                      </p:cBhvr>
                                      <p:to>
                                        <p:strVal val="visible"/>
                                      </p:to>
                                    </p:set>
                                    <p:anim calcmode="lin" valueType="num">
                                      <p:cBhvr additive="base">
                                        <p:cTn id="176" dur="3000" fill="hold"/>
                                        <p:tgtEl>
                                          <p:spTgt spid="38"/>
                                        </p:tgtEl>
                                        <p:attrNameLst>
                                          <p:attrName>ppt_x</p:attrName>
                                        </p:attrNameLst>
                                      </p:cBhvr>
                                      <p:tavLst>
                                        <p:tav tm="0">
                                          <p:val>
                                            <p:strVal val="#ppt_x"/>
                                          </p:val>
                                        </p:tav>
                                        <p:tav tm="100000">
                                          <p:val>
                                            <p:strVal val="#ppt_x"/>
                                          </p:val>
                                        </p:tav>
                                      </p:tavLst>
                                    </p:anim>
                                    <p:anim calcmode="lin" valueType="num">
                                      <p:cBhvr additive="base">
                                        <p:cTn id="177" dur="3000" fill="hold"/>
                                        <p:tgtEl>
                                          <p:spTgt spid="38"/>
                                        </p:tgtEl>
                                        <p:attrNameLst>
                                          <p:attrName>ppt_y</p:attrName>
                                        </p:attrNameLst>
                                      </p:cBhvr>
                                      <p:tavLst>
                                        <p:tav tm="0">
                                          <p:val>
                                            <p:strVal val="1+#ppt_h/2"/>
                                          </p:val>
                                        </p:tav>
                                        <p:tav tm="100000">
                                          <p:val>
                                            <p:strVal val="#ppt_y"/>
                                          </p:val>
                                        </p:tav>
                                      </p:tavLst>
                                    </p:anim>
                                  </p:childTnLst>
                                </p:cTn>
                              </p:par>
                              <p:par>
                                <p:cTn id="178" presetID="2" presetClass="entr" presetSubtype="4" fill="hold" grpId="1" nodeType="withEffect">
                                  <p:stCondLst>
                                    <p:cond delay="0"/>
                                  </p:stCondLst>
                                  <p:childTnLst>
                                    <p:set>
                                      <p:cBhvr>
                                        <p:cTn id="179" dur="1" fill="hold">
                                          <p:stCondLst>
                                            <p:cond delay="0"/>
                                          </p:stCondLst>
                                        </p:cTn>
                                        <p:tgtEl>
                                          <p:spTgt spid="39"/>
                                        </p:tgtEl>
                                        <p:attrNameLst>
                                          <p:attrName>style.visibility</p:attrName>
                                        </p:attrNameLst>
                                      </p:cBhvr>
                                      <p:to>
                                        <p:strVal val="visible"/>
                                      </p:to>
                                    </p:set>
                                    <p:anim calcmode="lin" valueType="num">
                                      <p:cBhvr additive="base">
                                        <p:cTn id="180" dur="3000" fill="hold"/>
                                        <p:tgtEl>
                                          <p:spTgt spid="39"/>
                                        </p:tgtEl>
                                        <p:attrNameLst>
                                          <p:attrName>ppt_x</p:attrName>
                                        </p:attrNameLst>
                                      </p:cBhvr>
                                      <p:tavLst>
                                        <p:tav tm="0">
                                          <p:val>
                                            <p:strVal val="#ppt_x"/>
                                          </p:val>
                                        </p:tav>
                                        <p:tav tm="100000">
                                          <p:val>
                                            <p:strVal val="#ppt_x"/>
                                          </p:val>
                                        </p:tav>
                                      </p:tavLst>
                                    </p:anim>
                                    <p:anim calcmode="lin" valueType="num">
                                      <p:cBhvr additive="base">
                                        <p:cTn id="181" dur="3000" fill="hold"/>
                                        <p:tgtEl>
                                          <p:spTgt spid="39"/>
                                        </p:tgtEl>
                                        <p:attrNameLst>
                                          <p:attrName>ppt_y</p:attrName>
                                        </p:attrNameLst>
                                      </p:cBhvr>
                                      <p:tavLst>
                                        <p:tav tm="0">
                                          <p:val>
                                            <p:strVal val="1+#ppt_h/2"/>
                                          </p:val>
                                        </p:tav>
                                        <p:tav tm="100000">
                                          <p:val>
                                            <p:strVal val="#ppt_y"/>
                                          </p:val>
                                        </p:tav>
                                      </p:tavLst>
                                    </p:anim>
                                  </p:childTnLst>
                                </p:cTn>
                              </p:par>
                              <p:par>
                                <p:cTn id="182" presetID="2" presetClass="entr" presetSubtype="4" fill="hold" grpId="1" nodeType="withEffect">
                                  <p:stCondLst>
                                    <p:cond delay="0"/>
                                  </p:stCondLst>
                                  <p:childTnLst>
                                    <p:set>
                                      <p:cBhvr>
                                        <p:cTn id="183" dur="1" fill="hold">
                                          <p:stCondLst>
                                            <p:cond delay="0"/>
                                          </p:stCondLst>
                                        </p:cTn>
                                        <p:tgtEl>
                                          <p:spTgt spid="40"/>
                                        </p:tgtEl>
                                        <p:attrNameLst>
                                          <p:attrName>style.visibility</p:attrName>
                                        </p:attrNameLst>
                                      </p:cBhvr>
                                      <p:to>
                                        <p:strVal val="visible"/>
                                      </p:to>
                                    </p:set>
                                    <p:anim calcmode="lin" valueType="num">
                                      <p:cBhvr additive="base">
                                        <p:cTn id="184" dur="3000" fill="hold"/>
                                        <p:tgtEl>
                                          <p:spTgt spid="40"/>
                                        </p:tgtEl>
                                        <p:attrNameLst>
                                          <p:attrName>ppt_x</p:attrName>
                                        </p:attrNameLst>
                                      </p:cBhvr>
                                      <p:tavLst>
                                        <p:tav tm="0">
                                          <p:val>
                                            <p:strVal val="#ppt_x"/>
                                          </p:val>
                                        </p:tav>
                                        <p:tav tm="100000">
                                          <p:val>
                                            <p:strVal val="#ppt_x"/>
                                          </p:val>
                                        </p:tav>
                                      </p:tavLst>
                                    </p:anim>
                                    <p:anim calcmode="lin" valueType="num">
                                      <p:cBhvr additive="base">
                                        <p:cTn id="185" dur="3000" fill="hold"/>
                                        <p:tgtEl>
                                          <p:spTgt spid="40"/>
                                        </p:tgtEl>
                                        <p:attrNameLst>
                                          <p:attrName>ppt_y</p:attrName>
                                        </p:attrNameLst>
                                      </p:cBhvr>
                                      <p:tavLst>
                                        <p:tav tm="0">
                                          <p:val>
                                            <p:strVal val="1+#ppt_h/2"/>
                                          </p:val>
                                        </p:tav>
                                        <p:tav tm="100000">
                                          <p:val>
                                            <p:strVal val="#ppt_y"/>
                                          </p:val>
                                        </p:tav>
                                      </p:tavLst>
                                    </p:anim>
                                  </p:childTnLst>
                                </p:cTn>
                              </p:par>
                              <p:par>
                                <p:cTn id="186" presetID="2" presetClass="entr" presetSubtype="4" fill="hold" grpId="1" nodeType="withEffect">
                                  <p:stCondLst>
                                    <p:cond delay="0"/>
                                  </p:stCondLst>
                                  <p:childTnLst>
                                    <p:set>
                                      <p:cBhvr>
                                        <p:cTn id="187" dur="1" fill="hold">
                                          <p:stCondLst>
                                            <p:cond delay="0"/>
                                          </p:stCondLst>
                                        </p:cTn>
                                        <p:tgtEl>
                                          <p:spTgt spid="41"/>
                                        </p:tgtEl>
                                        <p:attrNameLst>
                                          <p:attrName>style.visibility</p:attrName>
                                        </p:attrNameLst>
                                      </p:cBhvr>
                                      <p:to>
                                        <p:strVal val="visible"/>
                                      </p:to>
                                    </p:set>
                                    <p:anim calcmode="lin" valueType="num">
                                      <p:cBhvr additive="base">
                                        <p:cTn id="188" dur="3000" fill="hold"/>
                                        <p:tgtEl>
                                          <p:spTgt spid="41"/>
                                        </p:tgtEl>
                                        <p:attrNameLst>
                                          <p:attrName>ppt_x</p:attrName>
                                        </p:attrNameLst>
                                      </p:cBhvr>
                                      <p:tavLst>
                                        <p:tav tm="0">
                                          <p:val>
                                            <p:strVal val="#ppt_x"/>
                                          </p:val>
                                        </p:tav>
                                        <p:tav tm="100000">
                                          <p:val>
                                            <p:strVal val="#ppt_x"/>
                                          </p:val>
                                        </p:tav>
                                      </p:tavLst>
                                    </p:anim>
                                    <p:anim calcmode="lin" valueType="num">
                                      <p:cBhvr additive="base">
                                        <p:cTn id="189" dur="3000" fill="hold"/>
                                        <p:tgtEl>
                                          <p:spTgt spid="41"/>
                                        </p:tgtEl>
                                        <p:attrNameLst>
                                          <p:attrName>ppt_y</p:attrName>
                                        </p:attrNameLst>
                                      </p:cBhvr>
                                      <p:tavLst>
                                        <p:tav tm="0">
                                          <p:val>
                                            <p:strVal val="1+#ppt_h/2"/>
                                          </p:val>
                                        </p:tav>
                                        <p:tav tm="100000">
                                          <p:val>
                                            <p:strVal val="#ppt_y"/>
                                          </p:val>
                                        </p:tav>
                                      </p:tavLst>
                                    </p:anim>
                                  </p:childTnLst>
                                </p:cTn>
                              </p:par>
                              <p:par>
                                <p:cTn id="190" presetID="2" presetClass="entr" presetSubtype="4" fill="hold" grpId="1" nodeType="withEffect">
                                  <p:stCondLst>
                                    <p:cond delay="0"/>
                                  </p:stCondLst>
                                  <p:childTnLst>
                                    <p:set>
                                      <p:cBhvr>
                                        <p:cTn id="191" dur="1" fill="hold">
                                          <p:stCondLst>
                                            <p:cond delay="0"/>
                                          </p:stCondLst>
                                        </p:cTn>
                                        <p:tgtEl>
                                          <p:spTgt spid="42"/>
                                        </p:tgtEl>
                                        <p:attrNameLst>
                                          <p:attrName>style.visibility</p:attrName>
                                        </p:attrNameLst>
                                      </p:cBhvr>
                                      <p:to>
                                        <p:strVal val="visible"/>
                                      </p:to>
                                    </p:set>
                                    <p:anim calcmode="lin" valueType="num">
                                      <p:cBhvr additive="base">
                                        <p:cTn id="192" dur="3000" fill="hold"/>
                                        <p:tgtEl>
                                          <p:spTgt spid="42"/>
                                        </p:tgtEl>
                                        <p:attrNameLst>
                                          <p:attrName>ppt_x</p:attrName>
                                        </p:attrNameLst>
                                      </p:cBhvr>
                                      <p:tavLst>
                                        <p:tav tm="0">
                                          <p:val>
                                            <p:strVal val="#ppt_x"/>
                                          </p:val>
                                        </p:tav>
                                        <p:tav tm="100000">
                                          <p:val>
                                            <p:strVal val="#ppt_x"/>
                                          </p:val>
                                        </p:tav>
                                      </p:tavLst>
                                    </p:anim>
                                    <p:anim calcmode="lin" valueType="num">
                                      <p:cBhvr additive="base">
                                        <p:cTn id="193" dur="3000" fill="hold"/>
                                        <p:tgtEl>
                                          <p:spTgt spid="42"/>
                                        </p:tgtEl>
                                        <p:attrNameLst>
                                          <p:attrName>ppt_y</p:attrName>
                                        </p:attrNameLst>
                                      </p:cBhvr>
                                      <p:tavLst>
                                        <p:tav tm="0">
                                          <p:val>
                                            <p:strVal val="1+#ppt_h/2"/>
                                          </p:val>
                                        </p:tav>
                                        <p:tav tm="100000">
                                          <p:val>
                                            <p:strVal val="#ppt_y"/>
                                          </p:val>
                                        </p:tav>
                                      </p:tavLst>
                                    </p:anim>
                                  </p:childTnLst>
                                </p:cTn>
                              </p:par>
                              <p:par>
                                <p:cTn id="194" presetID="2" presetClass="entr" presetSubtype="4" fill="hold" grpId="1" nodeType="withEffect">
                                  <p:stCondLst>
                                    <p:cond delay="0"/>
                                  </p:stCondLst>
                                  <p:childTnLst>
                                    <p:set>
                                      <p:cBhvr>
                                        <p:cTn id="195" dur="1" fill="hold">
                                          <p:stCondLst>
                                            <p:cond delay="0"/>
                                          </p:stCondLst>
                                        </p:cTn>
                                        <p:tgtEl>
                                          <p:spTgt spid="43"/>
                                        </p:tgtEl>
                                        <p:attrNameLst>
                                          <p:attrName>style.visibility</p:attrName>
                                        </p:attrNameLst>
                                      </p:cBhvr>
                                      <p:to>
                                        <p:strVal val="visible"/>
                                      </p:to>
                                    </p:set>
                                    <p:anim calcmode="lin" valueType="num">
                                      <p:cBhvr additive="base">
                                        <p:cTn id="196" dur="3000" fill="hold"/>
                                        <p:tgtEl>
                                          <p:spTgt spid="43"/>
                                        </p:tgtEl>
                                        <p:attrNameLst>
                                          <p:attrName>ppt_x</p:attrName>
                                        </p:attrNameLst>
                                      </p:cBhvr>
                                      <p:tavLst>
                                        <p:tav tm="0">
                                          <p:val>
                                            <p:strVal val="#ppt_x"/>
                                          </p:val>
                                        </p:tav>
                                        <p:tav tm="100000">
                                          <p:val>
                                            <p:strVal val="#ppt_x"/>
                                          </p:val>
                                        </p:tav>
                                      </p:tavLst>
                                    </p:anim>
                                    <p:anim calcmode="lin" valueType="num">
                                      <p:cBhvr additive="base">
                                        <p:cTn id="197" dur="3000" fill="hold"/>
                                        <p:tgtEl>
                                          <p:spTgt spid="43"/>
                                        </p:tgtEl>
                                        <p:attrNameLst>
                                          <p:attrName>ppt_y</p:attrName>
                                        </p:attrNameLst>
                                      </p:cBhvr>
                                      <p:tavLst>
                                        <p:tav tm="0">
                                          <p:val>
                                            <p:strVal val="1+#ppt_h/2"/>
                                          </p:val>
                                        </p:tav>
                                        <p:tav tm="100000">
                                          <p:val>
                                            <p:strVal val="#ppt_y"/>
                                          </p:val>
                                        </p:tav>
                                      </p:tavLst>
                                    </p:anim>
                                  </p:childTnLst>
                                </p:cTn>
                              </p:par>
                              <p:par>
                                <p:cTn id="198" presetID="2" presetClass="entr" presetSubtype="4" fill="hold" grpId="1" nodeType="withEffect">
                                  <p:stCondLst>
                                    <p:cond delay="0"/>
                                  </p:stCondLst>
                                  <p:childTnLst>
                                    <p:set>
                                      <p:cBhvr>
                                        <p:cTn id="199" dur="1" fill="hold">
                                          <p:stCondLst>
                                            <p:cond delay="0"/>
                                          </p:stCondLst>
                                        </p:cTn>
                                        <p:tgtEl>
                                          <p:spTgt spid="6"/>
                                        </p:tgtEl>
                                        <p:attrNameLst>
                                          <p:attrName>style.visibility</p:attrName>
                                        </p:attrNameLst>
                                      </p:cBhvr>
                                      <p:to>
                                        <p:strVal val="visible"/>
                                      </p:to>
                                    </p:set>
                                    <p:anim calcmode="lin" valueType="num">
                                      <p:cBhvr additive="base">
                                        <p:cTn id="200" dur="3000" fill="hold"/>
                                        <p:tgtEl>
                                          <p:spTgt spid="6"/>
                                        </p:tgtEl>
                                        <p:attrNameLst>
                                          <p:attrName>ppt_x</p:attrName>
                                        </p:attrNameLst>
                                      </p:cBhvr>
                                      <p:tavLst>
                                        <p:tav tm="0">
                                          <p:val>
                                            <p:strVal val="#ppt_x"/>
                                          </p:val>
                                        </p:tav>
                                        <p:tav tm="100000">
                                          <p:val>
                                            <p:strVal val="#ppt_x"/>
                                          </p:val>
                                        </p:tav>
                                      </p:tavLst>
                                    </p:anim>
                                    <p:anim calcmode="lin" valueType="num">
                                      <p:cBhvr additive="base">
                                        <p:cTn id="201" dur="3000" fill="hold"/>
                                        <p:tgtEl>
                                          <p:spTgt spid="6"/>
                                        </p:tgtEl>
                                        <p:attrNameLst>
                                          <p:attrName>ppt_y</p:attrName>
                                        </p:attrNameLst>
                                      </p:cBhvr>
                                      <p:tavLst>
                                        <p:tav tm="0">
                                          <p:val>
                                            <p:strVal val="1+#ppt_h/2"/>
                                          </p:val>
                                        </p:tav>
                                        <p:tav tm="100000">
                                          <p:val>
                                            <p:strVal val="#ppt_y"/>
                                          </p:val>
                                        </p:tav>
                                      </p:tavLst>
                                    </p:anim>
                                  </p:childTnLst>
                                </p:cTn>
                              </p:par>
                              <p:par>
                                <p:cTn id="202" presetID="2" presetClass="entr" presetSubtype="4" fill="hold" grpId="1" nodeType="withEffect">
                                  <p:stCondLst>
                                    <p:cond delay="0"/>
                                  </p:stCondLst>
                                  <p:childTnLst>
                                    <p:set>
                                      <p:cBhvr>
                                        <p:cTn id="203" dur="1" fill="hold">
                                          <p:stCondLst>
                                            <p:cond delay="0"/>
                                          </p:stCondLst>
                                        </p:cTn>
                                        <p:tgtEl>
                                          <p:spTgt spid="7"/>
                                        </p:tgtEl>
                                        <p:attrNameLst>
                                          <p:attrName>style.visibility</p:attrName>
                                        </p:attrNameLst>
                                      </p:cBhvr>
                                      <p:to>
                                        <p:strVal val="visible"/>
                                      </p:to>
                                    </p:set>
                                    <p:anim calcmode="lin" valueType="num">
                                      <p:cBhvr additive="base">
                                        <p:cTn id="204" dur="3000" fill="hold"/>
                                        <p:tgtEl>
                                          <p:spTgt spid="7"/>
                                        </p:tgtEl>
                                        <p:attrNameLst>
                                          <p:attrName>ppt_x</p:attrName>
                                        </p:attrNameLst>
                                      </p:cBhvr>
                                      <p:tavLst>
                                        <p:tav tm="0">
                                          <p:val>
                                            <p:strVal val="#ppt_x"/>
                                          </p:val>
                                        </p:tav>
                                        <p:tav tm="100000">
                                          <p:val>
                                            <p:strVal val="#ppt_x"/>
                                          </p:val>
                                        </p:tav>
                                      </p:tavLst>
                                    </p:anim>
                                    <p:anim calcmode="lin" valueType="num">
                                      <p:cBhvr additive="base">
                                        <p:cTn id="205" dur="3000" fill="hold"/>
                                        <p:tgtEl>
                                          <p:spTgt spid="7"/>
                                        </p:tgtEl>
                                        <p:attrNameLst>
                                          <p:attrName>ppt_y</p:attrName>
                                        </p:attrNameLst>
                                      </p:cBhvr>
                                      <p:tavLst>
                                        <p:tav tm="0">
                                          <p:val>
                                            <p:strVal val="1+#ppt_h/2"/>
                                          </p:val>
                                        </p:tav>
                                        <p:tav tm="100000">
                                          <p:val>
                                            <p:strVal val="#ppt_y"/>
                                          </p:val>
                                        </p:tav>
                                      </p:tavLst>
                                    </p:anim>
                                  </p:childTnLst>
                                </p:cTn>
                              </p:par>
                              <p:par>
                                <p:cTn id="206" presetID="2" presetClass="entr" presetSubtype="4" fill="hold" grpId="1" nodeType="withEffect">
                                  <p:stCondLst>
                                    <p:cond delay="0"/>
                                  </p:stCondLst>
                                  <p:childTnLst>
                                    <p:set>
                                      <p:cBhvr>
                                        <p:cTn id="207" dur="1" fill="hold">
                                          <p:stCondLst>
                                            <p:cond delay="0"/>
                                          </p:stCondLst>
                                        </p:cTn>
                                        <p:tgtEl>
                                          <p:spTgt spid="8"/>
                                        </p:tgtEl>
                                        <p:attrNameLst>
                                          <p:attrName>style.visibility</p:attrName>
                                        </p:attrNameLst>
                                      </p:cBhvr>
                                      <p:to>
                                        <p:strVal val="visible"/>
                                      </p:to>
                                    </p:set>
                                    <p:anim calcmode="lin" valueType="num">
                                      <p:cBhvr additive="base">
                                        <p:cTn id="208" dur="3000" fill="hold"/>
                                        <p:tgtEl>
                                          <p:spTgt spid="8"/>
                                        </p:tgtEl>
                                        <p:attrNameLst>
                                          <p:attrName>ppt_x</p:attrName>
                                        </p:attrNameLst>
                                      </p:cBhvr>
                                      <p:tavLst>
                                        <p:tav tm="0">
                                          <p:val>
                                            <p:strVal val="#ppt_x"/>
                                          </p:val>
                                        </p:tav>
                                        <p:tav tm="100000">
                                          <p:val>
                                            <p:strVal val="#ppt_x"/>
                                          </p:val>
                                        </p:tav>
                                      </p:tavLst>
                                    </p:anim>
                                    <p:anim calcmode="lin" valueType="num">
                                      <p:cBhvr additive="base">
                                        <p:cTn id="209" dur="3000" fill="hold"/>
                                        <p:tgtEl>
                                          <p:spTgt spid="8"/>
                                        </p:tgtEl>
                                        <p:attrNameLst>
                                          <p:attrName>ppt_y</p:attrName>
                                        </p:attrNameLst>
                                      </p:cBhvr>
                                      <p:tavLst>
                                        <p:tav tm="0">
                                          <p:val>
                                            <p:strVal val="1+#ppt_h/2"/>
                                          </p:val>
                                        </p:tav>
                                        <p:tav tm="100000">
                                          <p:val>
                                            <p:strVal val="#ppt_y"/>
                                          </p:val>
                                        </p:tav>
                                      </p:tavLst>
                                    </p:anim>
                                  </p:childTnLst>
                                </p:cTn>
                              </p:par>
                              <p:par>
                                <p:cTn id="210" presetID="2" presetClass="entr" presetSubtype="4" fill="hold" grpId="1" nodeType="withEffect">
                                  <p:stCondLst>
                                    <p:cond delay="0"/>
                                  </p:stCondLst>
                                  <p:childTnLst>
                                    <p:set>
                                      <p:cBhvr>
                                        <p:cTn id="211" dur="1" fill="hold">
                                          <p:stCondLst>
                                            <p:cond delay="0"/>
                                          </p:stCondLst>
                                        </p:cTn>
                                        <p:tgtEl>
                                          <p:spTgt spid="9"/>
                                        </p:tgtEl>
                                        <p:attrNameLst>
                                          <p:attrName>style.visibility</p:attrName>
                                        </p:attrNameLst>
                                      </p:cBhvr>
                                      <p:to>
                                        <p:strVal val="visible"/>
                                      </p:to>
                                    </p:set>
                                    <p:anim calcmode="lin" valueType="num">
                                      <p:cBhvr additive="base">
                                        <p:cTn id="212" dur="3000" fill="hold"/>
                                        <p:tgtEl>
                                          <p:spTgt spid="9"/>
                                        </p:tgtEl>
                                        <p:attrNameLst>
                                          <p:attrName>ppt_x</p:attrName>
                                        </p:attrNameLst>
                                      </p:cBhvr>
                                      <p:tavLst>
                                        <p:tav tm="0">
                                          <p:val>
                                            <p:strVal val="#ppt_x"/>
                                          </p:val>
                                        </p:tav>
                                        <p:tav tm="100000">
                                          <p:val>
                                            <p:strVal val="#ppt_x"/>
                                          </p:val>
                                        </p:tav>
                                      </p:tavLst>
                                    </p:anim>
                                    <p:anim calcmode="lin" valueType="num">
                                      <p:cBhvr additive="base">
                                        <p:cTn id="213" dur="3000" fill="hold"/>
                                        <p:tgtEl>
                                          <p:spTgt spid="9"/>
                                        </p:tgtEl>
                                        <p:attrNameLst>
                                          <p:attrName>ppt_y</p:attrName>
                                        </p:attrNameLst>
                                      </p:cBhvr>
                                      <p:tavLst>
                                        <p:tav tm="0">
                                          <p:val>
                                            <p:strVal val="1+#ppt_h/2"/>
                                          </p:val>
                                        </p:tav>
                                        <p:tav tm="100000">
                                          <p:val>
                                            <p:strVal val="#ppt_y"/>
                                          </p:val>
                                        </p:tav>
                                      </p:tavLst>
                                    </p:anim>
                                  </p:childTnLst>
                                </p:cTn>
                              </p:par>
                              <p:par>
                                <p:cTn id="214" presetID="2" presetClass="entr" presetSubtype="4" fill="hold" grpId="1" nodeType="withEffect">
                                  <p:stCondLst>
                                    <p:cond delay="0"/>
                                  </p:stCondLst>
                                  <p:childTnLst>
                                    <p:set>
                                      <p:cBhvr>
                                        <p:cTn id="215" dur="1" fill="hold">
                                          <p:stCondLst>
                                            <p:cond delay="0"/>
                                          </p:stCondLst>
                                        </p:cTn>
                                        <p:tgtEl>
                                          <p:spTgt spid="10"/>
                                        </p:tgtEl>
                                        <p:attrNameLst>
                                          <p:attrName>style.visibility</p:attrName>
                                        </p:attrNameLst>
                                      </p:cBhvr>
                                      <p:to>
                                        <p:strVal val="visible"/>
                                      </p:to>
                                    </p:set>
                                    <p:anim calcmode="lin" valueType="num">
                                      <p:cBhvr additive="base">
                                        <p:cTn id="216" dur="3000" fill="hold"/>
                                        <p:tgtEl>
                                          <p:spTgt spid="10"/>
                                        </p:tgtEl>
                                        <p:attrNameLst>
                                          <p:attrName>ppt_x</p:attrName>
                                        </p:attrNameLst>
                                      </p:cBhvr>
                                      <p:tavLst>
                                        <p:tav tm="0">
                                          <p:val>
                                            <p:strVal val="#ppt_x"/>
                                          </p:val>
                                        </p:tav>
                                        <p:tav tm="100000">
                                          <p:val>
                                            <p:strVal val="#ppt_x"/>
                                          </p:val>
                                        </p:tav>
                                      </p:tavLst>
                                    </p:anim>
                                    <p:anim calcmode="lin" valueType="num">
                                      <p:cBhvr additive="base">
                                        <p:cTn id="217" dur="3000" fill="hold"/>
                                        <p:tgtEl>
                                          <p:spTgt spid="10"/>
                                        </p:tgtEl>
                                        <p:attrNameLst>
                                          <p:attrName>ppt_y</p:attrName>
                                        </p:attrNameLst>
                                      </p:cBhvr>
                                      <p:tavLst>
                                        <p:tav tm="0">
                                          <p:val>
                                            <p:strVal val="1+#ppt_h/2"/>
                                          </p:val>
                                        </p:tav>
                                        <p:tav tm="100000">
                                          <p:val>
                                            <p:strVal val="#ppt_y"/>
                                          </p:val>
                                        </p:tav>
                                      </p:tavLst>
                                    </p:anim>
                                  </p:childTnLst>
                                </p:cTn>
                              </p:par>
                              <p:par>
                                <p:cTn id="218" presetID="2" presetClass="entr" presetSubtype="4" fill="hold" grpId="1" nodeType="withEffect">
                                  <p:stCondLst>
                                    <p:cond delay="0"/>
                                  </p:stCondLst>
                                  <p:childTnLst>
                                    <p:set>
                                      <p:cBhvr>
                                        <p:cTn id="219" dur="1" fill="hold">
                                          <p:stCondLst>
                                            <p:cond delay="0"/>
                                          </p:stCondLst>
                                        </p:cTn>
                                        <p:tgtEl>
                                          <p:spTgt spid="11"/>
                                        </p:tgtEl>
                                        <p:attrNameLst>
                                          <p:attrName>style.visibility</p:attrName>
                                        </p:attrNameLst>
                                      </p:cBhvr>
                                      <p:to>
                                        <p:strVal val="visible"/>
                                      </p:to>
                                    </p:set>
                                    <p:anim calcmode="lin" valueType="num">
                                      <p:cBhvr additive="base">
                                        <p:cTn id="220" dur="3000" fill="hold"/>
                                        <p:tgtEl>
                                          <p:spTgt spid="11"/>
                                        </p:tgtEl>
                                        <p:attrNameLst>
                                          <p:attrName>ppt_x</p:attrName>
                                        </p:attrNameLst>
                                      </p:cBhvr>
                                      <p:tavLst>
                                        <p:tav tm="0">
                                          <p:val>
                                            <p:strVal val="#ppt_x"/>
                                          </p:val>
                                        </p:tav>
                                        <p:tav tm="100000">
                                          <p:val>
                                            <p:strVal val="#ppt_x"/>
                                          </p:val>
                                        </p:tav>
                                      </p:tavLst>
                                    </p:anim>
                                    <p:anim calcmode="lin" valueType="num">
                                      <p:cBhvr additive="base">
                                        <p:cTn id="221" dur="3000" fill="hold"/>
                                        <p:tgtEl>
                                          <p:spTgt spid="11"/>
                                        </p:tgtEl>
                                        <p:attrNameLst>
                                          <p:attrName>ppt_y</p:attrName>
                                        </p:attrNameLst>
                                      </p:cBhvr>
                                      <p:tavLst>
                                        <p:tav tm="0">
                                          <p:val>
                                            <p:strVal val="1+#ppt_h/2"/>
                                          </p:val>
                                        </p:tav>
                                        <p:tav tm="100000">
                                          <p:val>
                                            <p:strVal val="#ppt_y"/>
                                          </p:val>
                                        </p:tav>
                                      </p:tavLst>
                                    </p:anim>
                                  </p:childTnLst>
                                </p:cTn>
                              </p:par>
                              <p:par>
                                <p:cTn id="222" presetID="2" presetClass="entr" presetSubtype="4" fill="hold" grpId="1" nodeType="withEffect">
                                  <p:stCondLst>
                                    <p:cond delay="0"/>
                                  </p:stCondLst>
                                  <p:childTnLst>
                                    <p:set>
                                      <p:cBhvr>
                                        <p:cTn id="223" dur="1" fill="hold">
                                          <p:stCondLst>
                                            <p:cond delay="0"/>
                                          </p:stCondLst>
                                        </p:cTn>
                                        <p:tgtEl>
                                          <p:spTgt spid="12"/>
                                        </p:tgtEl>
                                        <p:attrNameLst>
                                          <p:attrName>style.visibility</p:attrName>
                                        </p:attrNameLst>
                                      </p:cBhvr>
                                      <p:to>
                                        <p:strVal val="visible"/>
                                      </p:to>
                                    </p:set>
                                    <p:anim calcmode="lin" valueType="num">
                                      <p:cBhvr additive="base">
                                        <p:cTn id="224" dur="3000" fill="hold"/>
                                        <p:tgtEl>
                                          <p:spTgt spid="12"/>
                                        </p:tgtEl>
                                        <p:attrNameLst>
                                          <p:attrName>ppt_x</p:attrName>
                                        </p:attrNameLst>
                                      </p:cBhvr>
                                      <p:tavLst>
                                        <p:tav tm="0">
                                          <p:val>
                                            <p:strVal val="#ppt_x"/>
                                          </p:val>
                                        </p:tav>
                                        <p:tav tm="100000">
                                          <p:val>
                                            <p:strVal val="#ppt_x"/>
                                          </p:val>
                                        </p:tav>
                                      </p:tavLst>
                                    </p:anim>
                                    <p:anim calcmode="lin" valueType="num">
                                      <p:cBhvr additive="base">
                                        <p:cTn id="225" dur="3000" fill="hold"/>
                                        <p:tgtEl>
                                          <p:spTgt spid="12"/>
                                        </p:tgtEl>
                                        <p:attrNameLst>
                                          <p:attrName>ppt_y</p:attrName>
                                        </p:attrNameLst>
                                      </p:cBhvr>
                                      <p:tavLst>
                                        <p:tav tm="0">
                                          <p:val>
                                            <p:strVal val="1+#ppt_h/2"/>
                                          </p:val>
                                        </p:tav>
                                        <p:tav tm="100000">
                                          <p:val>
                                            <p:strVal val="#ppt_y"/>
                                          </p:val>
                                        </p:tav>
                                      </p:tavLst>
                                    </p:anim>
                                  </p:childTnLst>
                                </p:cTn>
                              </p:par>
                              <p:par>
                                <p:cTn id="226" presetID="2" presetClass="entr" presetSubtype="4" fill="hold" grpId="1" nodeType="withEffect">
                                  <p:stCondLst>
                                    <p:cond delay="0"/>
                                  </p:stCondLst>
                                  <p:childTnLst>
                                    <p:set>
                                      <p:cBhvr>
                                        <p:cTn id="227" dur="1" fill="hold">
                                          <p:stCondLst>
                                            <p:cond delay="0"/>
                                          </p:stCondLst>
                                        </p:cTn>
                                        <p:tgtEl>
                                          <p:spTgt spid="13"/>
                                        </p:tgtEl>
                                        <p:attrNameLst>
                                          <p:attrName>style.visibility</p:attrName>
                                        </p:attrNameLst>
                                      </p:cBhvr>
                                      <p:to>
                                        <p:strVal val="visible"/>
                                      </p:to>
                                    </p:set>
                                    <p:anim calcmode="lin" valueType="num">
                                      <p:cBhvr additive="base">
                                        <p:cTn id="228" dur="3000" fill="hold"/>
                                        <p:tgtEl>
                                          <p:spTgt spid="13"/>
                                        </p:tgtEl>
                                        <p:attrNameLst>
                                          <p:attrName>ppt_x</p:attrName>
                                        </p:attrNameLst>
                                      </p:cBhvr>
                                      <p:tavLst>
                                        <p:tav tm="0">
                                          <p:val>
                                            <p:strVal val="#ppt_x"/>
                                          </p:val>
                                        </p:tav>
                                        <p:tav tm="100000">
                                          <p:val>
                                            <p:strVal val="#ppt_x"/>
                                          </p:val>
                                        </p:tav>
                                      </p:tavLst>
                                    </p:anim>
                                    <p:anim calcmode="lin" valueType="num">
                                      <p:cBhvr additive="base">
                                        <p:cTn id="229" dur="3000" fill="hold"/>
                                        <p:tgtEl>
                                          <p:spTgt spid="13"/>
                                        </p:tgtEl>
                                        <p:attrNameLst>
                                          <p:attrName>ppt_y</p:attrName>
                                        </p:attrNameLst>
                                      </p:cBhvr>
                                      <p:tavLst>
                                        <p:tav tm="0">
                                          <p:val>
                                            <p:strVal val="1+#ppt_h/2"/>
                                          </p:val>
                                        </p:tav>
                                        <p:tav tm="100000">
                                          <p:val>
                                            <p:strVal val="#ppt_y"/>
                                          </p:val>
                                        </p:tav>
                                      </p:tavLst>
                                    </p:anim>
                                  </p:childTnLst>
                                </p:cTn>
                              </p:par>
                              <p:par>
                                <p:cTn id="230" presetID="2" presetClass="entr" presetSubtype="4" fill="hold" grpId="1" nodeType="withEffect">
                                  <p:stCondLst>
                                    <p:cond delay="0"/>
                                  </p:stCondLst>
                                  <p:childTnLst>
                                    <p:set>
                                      <p:cBhvr>
                                        <p:cTn id="231" dur="1" fill="hold">
                                          <p:stCondLst>
                                            <p:cond delay="0"/>
                                          </p:stCondLst>
                                        </p:cTn>
                                        <p:tgtEl>
                                          <p:spTgt spid="14"/>
                                        </p:tgtEl>
                                        <p:attrNameLst>
                                          <p:attrName>style.visibility</p:attrName>
                                        </p:attrNameLst>
                                      </p:cBhvr>
                                      <p:to>
                                        <p:strVal val="visible"/>
                                      </p:to>
                                    </p:set>
                                    <p:anim calcmode="lin" valueType="num">
                                      <p:cBhvr additive="base">
                                        <p:cTn id="232" dur="3000" fill="hold"/>
                                        <p:tgtEl>
                                          <p:spTgt spid="14"/>
                                        </p:tgtEl>
                                        <p:attrNameLst>
                                          <p:attrName>ppt_x</p:attrName>
                                        </p:attrNameLst>
                                      </p:cBhvr>
                                      <p:tavLst>
                                        <p:tav tm="0">
                                          <p:val>
                                            <p:strVal val="#ppt_x"/>
                                          </p:val>
                                        </p:tav>
                                        <p:tav tm="100000">
                                          <p:val>
                                            <p:strVal val="#ppt_x"/>
                                          </p:val>
                                        </p:tav>
                                      </p:tavLst>
                                    </p:anim>
                                    <p:anim calcmode="lin" valueType="num">
                                      <p:cBhvr additive="base">
                                        <p:cTn id="233" dur="3000" fill="hold"/>
                                        <p:tgtEl>
                                          <p:spTgt spid="14"/>
                                        </p:tgtEl>
                                        <p:attrNameLst>
                                          <p:attrName>ppt_y</p:attrName>
                                        </p:attrNameLst>
                                      </p:cBhvr>
                                      <p:tavLst>
                                        <p:tav tm="0">
                                          <p:val>
                                            <p:strVal val="1+#ppt_h/2"/>
                                          </p:val>
                                        </p:tav>
                                        <p:tav tm="100000">
                                          <p:val>
                                            <p:strVal val="#ppt_y"/>
                                          </p:val>
                                        </p:tav>
                                      </p:tavLst>
                                    </p:anim>
                                  </p:childTnLst>
                                </p:cTn>
                              </p:par>
                              <p:par>
                                <p:cTn id="234" presetID="2" presetClass="entr" presetSubtype="4" fill="hold" grpId="1" nodeType="withEffect">
                                  <p:stCondLst>
                                    <p:cond delay="0"/>
                                  </p:stCondLst>
                                  <p:childTnLst>
                                    <p:set>
                                      <p:cBhvr>
                                        <p:cTn id="235" dur="1" fill="hold">
                                          <p:stCondLst>
                                            <p:cond delay="0"/>
                                          </p:stCondLst>
                                        </p:cTn>
                                        <p:tgtEl>
                                          <p:spTgt spid="15"/>
                                        </p:tgtEl>
                                        <p:attrNameLst>
                                          <p:attrName>style.visibility</p:attrName>
                                        </p:attrNameLst>
                                      </p:cBhvr>
                                      <p:to>
                                        <p:strVal val="visible"/>
                                      </p:to>
                                    </p:set>
                                    <p:anim calcmode="lin" valueType="num">
                                      <p:cBhvr additive="base">
                                        <p:cTn id="236" dur="3000" fill="hold"/>
                                        <p:tgtEl>
                                          <p:spTgt spid="15"/>
                                        </p:tgtEl>
                                        <p:attrNameLst>
                                          <p:attrName>ppt_x</p:attrName>
                                        </p:attrNameLst>
                                      </p:cBhvr>
                                      <p:tavLst>
                                        <p:tav tm="0">
                                          <p:val>
                                            <p:strVal val="#ppt_x"/>
                                          </p:val>
                                        </p:tav>
                                        <p:tav tm="100000">
                                          <p:val>
                                            <p:strVal val="#ppt_x"/>
                                          </p:val>
                                        </p:tav>
                                      </p:tavLst>
                                    </p:anim>
                                    <p:anim calcmode="lin" valueType="num">
                                      <p:cBhvr additive="base">
                                        <p:cTn id="237" dur="3000" fill="hold"/>
                                        <p:tgtEl>
                                          <p:spTgt spid="15"/>
                                        </p:tgtEl>
                                        <p:attrNameLst>
                                          <p:attrName>ppt_y</p:attrName>
                                        </p:attrNameLst>
                                      </p:cBhvr>
                                      <p:tavLst>
                                        <p:tav tm="0">
                                          <p:val>
                                            <p:strVal val="1+#ppt_h/2"/>
                                          </p:val>
                                        </p:tav>
                                        <p:tav tm="100000">
                                          <p:val>
                                            <p:strVal val="#ppt_y"/>
                                          </p:val>
                                        </p:tav>
                                      </p:tavLst>
                                    </p:anim>
                                  </p:childTnLst>
                                </p:cTn>
                              </p:par>
                              <p:par>
                                <p:cTn id="238" presetID="2" presetClass="entr" presetSubtype="4" fill="hold" grpId="1" nodeType="withEffect">
                                  <p:stCondLst>
                                    <p:cond delay="0"/>
                                  </p:stCondLst>
                                  <p:childTnLst>
                                    <p:set>
                                      <p:cBhvr>
                                        <p:cTn id="239" dur="1" fill="hold">
                                          <p:stCondLst>
                                            <p:cond delay="0"/>
                                          </p:stCondLst>
                                        </p:cTn>
                                        <p:tgtEl>
                                          <p:spTgt spid="16"/>
                                        </p:tgtEl>
                                        <p:attrNameLst>
                                          <p:attrName>style.visibility</p:attrName>
                                        </p:attrNameLst>
                                      </p:cBhvr>
                                      <p:to>
                                        <p:strVal val="visible"/>
                                      </p:to>
                                    </p:set>
                                    <p:anim calcmode="lin" valueType="num">
                                      <p:cBhvr additive="base">
                                        <p:cTn id="240" dur="3000" fill="hold"/>
                                        <p:tgtEl>
                                          <p:spTgt spid="16"/>
                                        </p:tgtEl>
                                        <p:attrNameLst>
                                          <p:attrName>ppt_x</p:attrName>
                                        </p:attrNameLst>
                                      </p:cBhvr>
                                      <p:tavLst>
                                        <p:tav tm="0">
                                          <p:val>
                                            <p:strVal val="#ppt_x"/>
                                          </p:val>
                                        </p:tav>
                                        <p:tav tm="100000">
                                          <p:val>
                                            <p:strVal val="#ppt_x"/>
                                          </p:val>
                                        </p:tav>
                                      </p:tavLst>
                                    </p:anim>
                                    <p:anim calcmode="lin" valueType="num">
                                      <p:cBhvr additive="base">
                                        <p:cTn id="241" dur="3000" fill="hold"/>
                                        <p:tgtEl>
                                          <p:spTgt spid="16"/>
                                        </p:tgtEl>
                                        <p:attrNameLst>
                                          <p:attrName>ppt_y</p:attrName>
                                        </p:attrNameLst>
                                      </p:cBhvr>
                                      <p:tavLst>
                                        <p:tav tm="0">
                                          <p:val>
                                            <p:strVal val="1+#ppt_h/2"/>
                                          </p:val>
                                        </p:tav>
                                        <p:tav tm="100000">
                                          <p:val>
                                            <p:strVal val="#ppt_y"/>
                                          </p:val>
                                        </p:tav>
                                      </p:tavLst>
                                    </p:anim>
                                  </p:childTnLst>
                                </p:cTn>
                              </p:par>
                              <p:par>
                                <p:cTn id="242" presetID="2" presetClass="entr" presetSubtype="4" fill="hold" grpId="1" nodeType="withEffect">
                                  <p:stCondLst>
                                    <p:cond delay="0"/>
                                  </p:stCondLst>
                                  <p:childTnLst>
                                    <p:set>
                                      <p:cBhvr>
                                        <p:cTn id="243" dur="1" fill="hold">
                                          <p:stCondLst>
                                            <p:cond delay="0"/>
                                          </p:stCondLst>
                                        </p:cTn>
                                        <p:tgtEl>
                                          <p:spTgt spid="17"/>
                                        </p:tgtEl>
                                        <p:attrNameLst>
                                          <p:attrName>style.visibility</p:attrName>
                                        </p:attrNameLst>
                                      </p:cBhvr>
                                      <p:to>
                                        <p:strVal val="visible"/>
                                      </p:to>
                                    </p:set>
                                    <p:anim calcmode="lin" valueType="num">
                                      <p:cBhvr additive="base">
                                        <p:cTn id="244" dur="3000" fill="hold"/>
                                        <p:tgtEl>
                                          <p:spTgt spid="17"/>
                                        </p:tgtEl>
                                        <p:attrNameLst>
                                          <p:attrName>ppt_x</p:attrName>
                                        </p:attrNameLst>
                                      </p:cBhvr>
                                      <p:tavLst>
                                        <p:tav tm="0">
                                          <p:val>
                                            <p:strVal val="#ppt_x"/>
                                          </p:val>
                                        </p:tav>
                                        <p:tav tm="100000">
                                          <p:val>
                                            <p:strVal val="#ppt_x"/>
                                          </p:val>
                                        </p:tav>
                                      </p:tavLst>
                                    </p:anim>
                                    <p:anim calcmode="lin" valueType="num">
                                      <p:cBhvr additive="base">
                                        <p:cTn id="245" dur="3000" fill="hold"/>
                                        <p:tgtEl>
                                          <p:spTgt spid="17"/>
                                        </p:tgtEl>
                                        <p:attrNameLst>
                                          <p:attrName>ppt_y</p:attrName>
                                        </p:attrNameLst>
                                      </p:cBhvr>
                                      <p:tavLst>
                                        <p:tav tm="0">
                                          <p:val>
                                            <p:strVal val="1+#ppt_h/2"/>
                                          </p:val>
                                        </p:tav>
                                        <p:tav tm="100000">
                                          <p:val>
                                            <p:strVal val="#ppt_y"/>
                                          </p:val>
                                        </p:tav>
                                      </p:tavLst>
                                    </p:anim>
                                  </p:childTnLst>
                                </p:cTn>
                              </p:par>
                              <p:par>
                                <p:cTn id="246" presetID="2" presetClass="entr" presetSubtype="4" fill="hold" grpId="1" nodeType="withEffect">
                                  <p:stCondLst>
                                    <p:cond delay="0"/>
                                  </p:stCondLst>
                                  <p:childTnLst>
                                    <p:set>
                                      <p:cBhvr>
                                        <p:cTn id="247" dur="1" fill="hold">
                                          <p:stCondLst>
                                            <p:cond delay="0"/>
                                          </p:stCondLst>
                                        </p:cTn>
                                        <p:tgtEl>
                                          <p:spTgt spid="18"/>
                                        </p:tgtEl>
                                        <p:attrNameLst>
                                          <p:attrName>style.visibility</p:attrName>
                                        </p:attrNameLst>
                                      </p:cBhvr>
                                      <p:to>
                                        <p:strVal val="visible"/>
                                      </p:to>
                                    </p:set>
                                    <p:anim calcmode="lin" valueType="num">
                                      <p:cBhvr additive="base">
                                        <p:cTn id="248" dur="3000" fill="hold"/>
                                        <p:tgtEl>
                                          <p:spTgt spid="18"/>
                                        </p:tgtEl>
                                        <p:attrNameLst>
                                          <p:attrName>ppt_x</p:attrName>
                                        </p:attrNameLst>
                                      </p:cBhvr>
                                      <p:tavLst>
                                        <p:tav tm="0">
                                          <p:val>
                                            <p:strVal val="#ppt_x"/>
                                          </p:val>
                                        </p:tav>
                                        <p:tav tm="100000">
                                          <p:val>
                                            <p:strVal val="#ppt_x"/>
                                          </p:val>
                                        </p:tav>
                                      </p:tavLst>
                                    </p:anim>
                                    <p:anim calcmode="lin" valueType="num">
                                      <p:cBhvr additive="base">
                                        <p:cTn id="249" dur="3000" fill="hold"/>
                                        <p:tgtEl>
                                          <p:spTgt spid="18"/>
                                        </p:tgtEl>
                                        <p:attrNameLst>
                                          <p:attrName>ppt_y</p:attrName>
                                        </p:attrNameLst>
                                      </p:cBhvr>
                                      <p:tavLst>
                                        <p:tav tm="0">
                                          <p:val>
                                            <p:strVal val="1+#ppt_h/2"/>
                                          </p:val>
                                        </p:tav>
                                        <p:tav tm="100000">
                                          <p:val>
                                            <p:strVal val="#ppt_y"/>
                                          </p:val>
                                        </p:tav>
                                      </p:tavLst>
                                    </p:anim>
                                  </p:childTnLst>
                                </p:cTn>
                              </p:par>
                              <p:par>
                                <p:cTn id="250" presetID="2" presetClass="entr" presetSubtype="4" fill="hold" grpId="1" nodeType="withEffect">
                                  <p:stCondLst>
                                    <p:cond delay="0"/>
                                  </p:stCondLst>
                                  <p:childTnLst>
                                    <p:set>
                                      <p:cBhvr>
                                        <p:cTn id="251" dur="1" fill="hold">
                                          <p:stCondLst>
                                            <p:cond delay="0"/>
                                          </p:stCondLst>
                                        </p:cTn>
                                        <p:tgtEl>
                                          <p:spTgt spid="19"/>
                                        </p:tgtEl>
                                        <p:attrNameLst>
                                          <p:attrName>style.visibility</p:attrName>
                                        </p:attrNameLst>
                                      </p:cBhvr>
                                      <p:to>
                                        <p:strVal val="visible"/>
                                      </p:to>
                                    </p:set>
                                    <p:anim calcmode="lin" valueType="num">
                                      <p:cBhvr additive="base">
                                        <p:cTn id="252" dur="3000" fill="hold"/>
                                        <p:tgtEl>
                                          <p:spTgt spid="19"/>
                                        </p:tgtEl>
                                        <p:attrNameLst>
                                          <p:attrName>ppt_x</p:attrName>
                                        </p:attrNameLst>
                                      </p:cBhvr>
                                      <p:tavLst>
                                        <p:tav tm="0">
                                          <p:val>
                                            <p:strVal val="#ppt_x"/>
                                          </p:val>
                                        </p:tav>
                                        <p:tav tm="100000">
                                          <p:val>
                                            <p:strVal val="#ppt_x"/>
                                          </p:val>
                                        </p:tav>
                                      </p:tavLst>
                                    </p:anim>
                                    <p:anim calcmode="lin" valueType="num">
                                      <p:cBhvr additive="base">
                                        <p:cTn id="253" dur="3000" fill="hold"/>
                                        <p:tgtEl>
                                          <p:spTgt spid="19"/>
                                        </p:tgtEl>
                                        <p:attrNameLst>
                                          <p:attrName>ppt_y</p:attrName>
                                        </p:attrNameLst>
                                      </p:cBhvr>
                                      <p:tavLst>
                                        <p:tav tm="0">
                                          <p:val>
                                            <p:strVal val="1+#ppt_h/2"/>
                                          </p:val>
                                        </p:tav>
                                        <p:tav tm="100000">
                                          <p:val>
                                            <p:strVal val="#ppt_y"/>
                                          </p:val>
                                        </p:tav>
                                      </p:tavLst>
                                    </p:anim>
                                  </p:childTnLst>
                                </p:cTn>
                              </p:par>
                              <p:par>
                                <p:cTn id="254" presetID="2" presetClass="entr" presetSubtype="4" fill="hold" grpId="1" nodeType="withEffect">
                                  <p:stCondLst>
                                    <p:cond delay="0"/>
                                  </p:stCondLst>
                                  <p:childTnLst>
                                    <p:set>
                                      <p:cBhvr>
                                        <p:cTn id="255" dur="1" fill="hold">
                                          <p:stCondLst>
                                            <p:cond delay="0"/>
                                          </p:stCondLst>
                                        </p:cTn>
                                        <p:tgtEl>
                                          <p:spTgt spid="20"/>
                                        </p:tgtEl>
                                        <p:attrNameLst>
                                          <p:attrName>style.visibility</p:attrName>
                                        </p:attrNameLst>
                                      </p:cBhvr>
                                      <p:to>
                                        <p:strVal val="visible"/>
                                      </p:to>
                                    </p:set>
                                    <p:anim calcmode="lin" valueType="num">
                                      <p:cBhvr additive="base">
                                        <p:cTn id="256" dur="3000" fill="hold"/>
                                        <p:tgtEl>
                                          <p:spTgt spid="20"/>
                                        </p:tgtEl>
                                        <p:attrNameLst>
                                          <p:attrName>ppt_x</p:attrName>
                                        </p:attrNameLst>
                                      </p:cBhvr>
                                      <p:tavLst>
                                        <p:tav tm="0">
                                          <p:val>
                                            <p:strVal val="#ppt_x"/>
                                          </p:val>
                                        </p:tav>
                                        <p:tav tm="100000">
                                          <p:val>
                                            <p:strVal val="#ppt_x"/>
                                          </p:val>
                                        </p:tav>
                                      </p:tavLst>
                                    </p:anim>
                                    <p:anim calcmode="lin" valueType="num">
                                      <p:cBhvr additive="base">
                                        <p:cTn id="257" dur="3000" fill="hold"/>
                                        <p:tgtEl>
                                          <p:spTgt spid="20"/>
                                        </p:tgtEl>
                                        <p:attrNameLst>
                                          <p:attrName>ppt_y</p:attrName>
                                        </p:attrNameLst>
                                      </p:cBhvr>
                                      <p:tavLst>
                                        <p:tav tm="0">
                                          <p:val>
                                            <p:strVal val="1+#ppt_h/2"/>
                                          </p:val>
                                        </p:tav>
                                        <p:tav tm="100000">
                                          <p:val>
                                            <p:strVal val="#ppt_y"/>
                                          </p:val>
                                        </p:tav>
                                      </p:tavLst>
                                    </p:anim>
                                  </p:childTnLst>
                                </p:cTn>
                              </p:par>
                              <p:par>
                                <p:cTn id="258" presetID="2" presetClass="entr" presetSubtype="4" fill="hold" grpId="1" nodeType="withEffect">
                                  <p:stCondLst>
                                    <p:cond delay="0"/>
                                  </p:stCondLst>
                                  <p:childTnLst>
                                    <p:set>
                                      <p:cBhvr>
                                        <p:cTn id="259" dur="1" fill="hold">
                                          <p:stCondLst>
                                            <p:cond delay="0"/>
                                          </p:stCondLst>
                                        </p:cTn>
                                        <p:tgtEl>
                                          <p:spTgt spid="21"/>
                                        </p:tgtEl>
                                        <p:attrNameLst>
                                          <p:attrName>style.visibility</p:attrName>
                                        </p:attrNameLst>
                                      </p:cBhvr>
                                      <p:to>
                                        <p:strVal val="visible"/>
                                      </p:to>
                                    </p:set>
                                    <p:anim calcmode="lin" valueType="num">
                                      <p:cBhvr additive="base">
                                        <p:cTn id="260" dur="3000" fill="hold"/>
                                        <p:tgtEl>
                                          <p:spTgt spid="21"/>
                                        </p:tgtEl>
                                        <p:attrNameLst>
                                          <p:attrName>ppt_x</p:attrName>
                                        </p:attrNameLst>
                                      </p:cBhvr>
                                      <p:tavLst>
                                        <p:tav tm="0">
                                          <p:val>
                                            <p:strVal val="#ppt_x"/>
                                          </p:val>
                                        </p:tav>
                                        <p:tav tm="100000">
                                          <p:val>
                                            <p:strVal val="#ppt_x"/>
                                          </p:val>
                                        </p:tav>
                                      </p:tavLst>
                                    </p:anim>
                                    <p:anim calcmode="lin" valueType="num">
                                      <p:cBhvr additive="base">
                                        <p:cTn id="261" dur="3000" fill="hold"/>
                                        <p:tgtEl>
                                          <p:spTgt spid="21"/>
                                        </p:tgtEl>
                                        <p:attrNameLst>
                                          <p:attrName>ppt_y</p:attrName>
                                        </p:attrNameLst>
                                      </p:cBhvr>
                                      <p:tavLst>
                                        <p:tav tm="0">
                                          <p:val>
                                            <p:strVal val="1+#ppt_h/2"/>
                                          </p:val>
                                        </p:tav>
                                        <p:tav tm="100000">
                                          <p:val>
                                            <p:strVal val="#ppt_y"/>
                                          </p:val>
                                        </p:tav>
                                      </p:tavLst>
                                    </p:anim>
                                  </p:childTnLst>
                                </p:cTn>
                              </p:par>
                              <p:par>
                                <p:cTn id="262" presetID="2" presetClass="entr" presetSubtype="4" fill="hold" grpId="1" nodeType="withEffect">
                                  <p:stCondLst>
                                    <p:cond delay="0"/>
                                  </p:stCondLst>
                                  <p:childTnLst>
                                    <p:set>
                                      <p:cBhvr>
                                        <p:cTn id="263" dur="1" fill="hold">
                                          <p:stCondLst>
                                            <p:cond delay="0"/>
                                          </p:stCondLst>
                                        </p:cTn>
                                        <p:tgtEl>
                                          <p:spTgt spid="22"/>
                                        </p:tgtEl>
                                        <p:attrNameLst>
                                          <p:attrName>style.visibility</p:attrName>
                                        </p:attrNameLst>
                                      </p:cBhvr>
                                      <p:to>
                                        <p:strVal val="visible"/>
                                      </p:to>
                                    </p:set>
                                    <p:anim calcmode="lin" valueType="num">
                                      <p:cBhvr additive="base">
                                        <p:cTn id="264" dur="3000" fill="hold"/>
                                        <p:tgtEl>
                                          <p:spTgt spid="22"/>
                                        </p:tgtEl>
                                        <p:attrNameLst>
                                          <p:attrName>ppt_x</p:attrName>
                                        </p:attrNameLst>
                                      </p:cBhvr>
                                      <p:tavLst>
                                        <p:tav tm="0">
                                          <p:val>
                                            <p:strVal val="#ppt_x"/>
                                          </p:val>
                                        </p:tav>
                                        <p:tav tm="100000">
                                          <p:val>
                                            <p:strVal val="#ppt_x"/>
                                          </p:val>
                                        </p:tav>
                                      </p:tavLst>
                                    </p:anim>
                                    <p:anim calcmode="lin" valueType="num">
                                      <p:cBhvr additive="base">
                                        <p:cTn id="265" dur="3000" fill="hold"/>
                                        <p:tgtEl>
                                          <p:spTgt spid="22"/>
                                        </p:tgtEl>
                                        <p:attrNameLst>
                                          <p:attrName>ppt_y</p:attrName>
                                        </p:attrNameLst>
                                      </p:cBhvr>
                                      <p:tavLst>
                                        <p:tav tm="0">
                                          <p:val>
                                            <p:strVal val="1+#ppt_h/2"/>
                                          </p:val>
                                        </p:tav>
                                        <p:tav tm="100000">
                                          <p:val>
                                            <p:strVal val="#ppt_y"/>
                                          </p:val>
                                        </p:tav>
                                      </p:tavLst>
                                    </p:anim>
                                  </p:childTnLst>
                                </p:cTn>
                              </p:par>
                              <p:par>
                                <p:cTn id="266" presetID="2" presetClass="entr" presetSubtype="4" fill="hold" grpId="1" nodeType="withEffect">
                                  <p:stCondLst>
                                    <p:cond delay="0"/>
                                  </p:stCondLst>
                                  <p:childTnLst>
                                    <p:set>
                                      <p:cBhvr>
                                        <p:cTn id="267" dur="1" fill="hold">
                                          <p:stCondLst>
                                            <p:cond delay="0"/>
                                          </p:stCondLst>
                                        </p:cTn>
                                        <p:tgtEl>
                                          <p:spTgt spid="23"/>
                                        </p:tgtEl>
                                        <p:attrNameLst>
                                          <p:attrName>style.visibility</p:attrName>
                                        </p:attrNameLst>
                                      </p:cBhvr>
                                      <p:to>
                                        <p:strVal val="visible"/>
                                      </p:to>
                                    </p:set>
                                    <p:anim calcmode="lin" valueType="num">
                                      <p:cBhvr additive="base">
                                        <p:cTn id="268" dur="3000" fill="hold"/>
                                        <p:tgtEl>
                                          <p:spTgt spid="23"/>
                                        </p:tgtEl>
                                        <p:attrNameLst>
                                          <p:attrName>ppt_x</p:attrName>
                                        </p:attrNameLst>
                                      </p:cBhvr>
                                      <p:tavLst>
                                        <p:tav tm="0">
                                          <p:val>
                                            <p:strVal val="#ppt_x"/>
                                          </p:val>
                                        </p:tav>
                                        <p:tav tm="100000">
                                          <p:val>
                                            <p:strVal val="#ppt_x"/>
                                          </p:val>
                                        </p:tav>
                                      </p:tavLst>
                                    </p:anim>
                                    <p:anim calcmode="lin" valueType="num">
                                      <p:cBhvr additive="base">
                                        <p:cTn id="269" dur="3000" fill="hold"/>
                                        <p:tgtEl>
                                          <p:spTgt spid="23"/>
                                        </p:tgtEl>
                                        <p:attrNameLst>
                                          <p:attrName>ppt_y</p:attrName>
                                        </p:attrNameLst>
                                      </p:cBhvr>
                                      <p:tavLst>
                                        <p:tav tm="0">
                                          <p:val>
                                            <p:strVal val="1+#ppt_h/2"/>
                                          </p:val>
                                        </p:tav>
                                        <p:tav tm="100000">
                                          <p:val>
                                            <p:strVal val="#ppt_y"/>
                                          </p:val>
                                        </p:tav>
                                      </p:tavLst>
                                    </p:anim>
                                  </p:childTnLst>
                                </p:cTn>
                              </p:par>
                              <p:par>
                                <p:cTn id="270" presetID="2" presetClass="entr" presetSubtype="4" fill="hold" grpId="1" nodeType="withEffect">
                                  <p:stCondLst>
                                    <p:cond delay="0"/>
                                  </p:stCondLst>
                                  <p:childTnLst>
                                    <p:set>
                                      <p:cBhvr>
                                        <p:cTn id="271" dur="1" fill="hold">
                                          <p:stCondLst>
                                            <p:cond delay="0"/>
                                          </p:stCondLst>
                                        </p:cTn>
                                        <p:tgtEl>
                                          <p:spTgt spid="24"/>
                                        </p:tgtEl>
                                        <p:attrNameLst>
                                          <p:attrName>style.visibility</p:attrName>
                                        </p:attrNameLst>
                                      </p:cBhvr>
                                      <p:to>
                                        <p:strVal val="visible"/>
                                      </p:to>
                                    </p:set>
                                    <p:anim calcmode="lin" valueType="num">
                                      <p:cBhvr additive="base">
                                        <p:cTn id="272" dur="3000" fill="hold"/>
                                        <p:tgtEl>
                                          <p:spTgt spid="24"/>
                                        </p:tgtEl>
                                        <p:attrNameLst>
                                          <p:attrName>ppt_x</p:attrName>
                                        </p:attrNameLst>
                                      </p:cBhvr>
                                      <p:tavLst>
                                        <p:tav tm="0">
                                          <p:val>
                                            <p:strVal val="#ppt_x"/>
                                          </p:val>
                                        </p:tav>
                                        <p:tav tm="100000">
                                          <p:val>
                                            <p:strVal val="#ppt_x"/>
                                          </p:val>
                                        </p:tav>
                                      </p:tavLst>
                                    </p:anim>
                                    <p:anim calcmode="lin" valueType="num">
                                      <p:cBhvr additive="base">
                                        <p:cTn id="273" dur="3000" fill="hold"/>
                                        <p:tgtEl>
                                          <p:spTgt spid="24"/>
                                        </p:tgtEl>
                                        <p:attrNameLst>
                                          <p:attrName>ppt_y</p:attrName>
                                        </p:attrNameLst>
                                      </p:cBhvr>
                                      <p:tavLst>
                                        <p:tav tm="0">
                                          <p:val>
                                            <p:strVal val="1+#ppt_h/2"/>
                                          </p:val>
                                        </p:tav>
                                        <p:tav tm="100000">
                                          <p:val>
                                            <p:strVal val="#ppt_y"/>
                                          </p:val>
                                        </p:tav>
                                      </p:tavLst>
                                    </p:anim>
                                  </p:childTnLst>
                                </p:cTn>
                              </p:par>
                              <p:par>
                                <p:cTn id="274" presetID="8" presetClass="emph" presetSubtype="0" fill="hold" grpId="2" nodeType="withEffect">
                                  <p:stCondLst>
                                    <p:cond delay="0"/>
                                  </p:stCondLst>
                                  <p:childTnLst>
                                    <p:animRot by="21600000">
                                      <p:cBhvr>
                                        <p:cTn id="275" dur="3000" fill="hold"/>
                                        <p:tgtEl>
                                          <p:spTgt spid="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1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1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1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1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1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1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16"/>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17"/>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18"/>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19"/>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20"/>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21"/>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22"/>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3"/>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4"/>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25"/>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26"/>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27"/>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28"/>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29"/>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0"/>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1"/>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2"/>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3"/>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34"/>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35"/>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36"/>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37"/>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38"/>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39"/>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40"/>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41"/>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42"/>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43"/>
                                        </p:tgtEl>
                                        <p:attrNameLst>
                                          <p:attrName>r</p:attrName>
                                        </p:attrNameLst>
                                      </p:cBhvr>
                                    </p:animRot>
                                  </p:childTnLst>
                                </p:cTn>
                              </p:par>
                              <p:par>
                                <p:cTn id="35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1" dur="3000" fill="hold"/>
                                        <p:tgtEl>
                                          <p:spTgt spid="6"/>
                                        </p:tgtEl>
                                        <p:attrNameLst>
                                          <p:attrName>ppt_x</p:attrName>
                                          <p:attrName>ppt_y</p:attrName>
                                        </p:attrNameLst>
                                      </p:cBhvr>
                                    </p:animMotion>
                                  </p:childTnLst>
                                </p:cTn>
                              </p:par>
                              <p:par>
                                <p:cTn id="35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3" dur="3000" spd="-100000" fill="hold"/>
                                        <p:tgtEl>
                                          <p:spTgt spid="7"/>
                                        </p:tgtEl>
                                        <p:attrNameLst>
                                          <p:attrName>ppt_x</p:attrName>
                                          <p:attrName>ppt_y</p:attrName>
                                        </p:attrNameLst>
                                      </p:cBhvr>
                                    </p:animMotion>
                                  </p:childTnLst>
                                </p:cTn>
                              </p:par>
                              <p:par>
                                <p:cTn id="35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5" dur="3000" fill="hold"/>
                                        <p:tgtEl>
                                          <p:spTgt spid="8"/>
                                        </p:tgtEl>
                                        <p:attrNameLst>
                                          <p:attrName>ppt_x</p:attrName>
                                          <p:attrName>ppt_y</p:attrName>
                                        </p:attrNameLst>
                                      </p:cBhvr>
                                    </p:animMotion>
                                  </p:childTnLst>
                                </p:cTn>
                              </p:par>
                              <p:par>
                                <p:cTn id="35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7" dur="3000" spd="-100000" fill="hold"/>
                                        <p:tgtEl>
                                          <p:spTgt spid="9"/>
                                        </p:tgtEl>
                                        <p:attrNameLst>
                                          <p:attrName>ppt_x</p:attrName>
                                          <p:attrName>ppt_y</p:attrName>
                                        </p:attrNameLst>
                                      </p:cBhvr>
                                    </p:animMotion>
                                  </p:childTnLst>
                                </p:cTn>
                              </p:par>
                              <p:par>
                                <p:cTn id="35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59" dur="3000" fill="hold"/>
                                        <p:tgtEl>
                                          <p:spTgt spid="10"/>
                                        </p:tgtEl>
                                        <p:attrNameLst>
                                          <p:attrName>ppt_x</p:attrName>
                                          <p:attrName>ppt_y</p:attrName>
                                        </p:attrNameLst>
                                      </p:cBhvr>
                                    </p:animMotion>
                                  </p:childTnLst>
                                </p:cTn>
                              </p:par>
                              <p:par>
                                <p:cTn id="36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1" dur="3000" spd="-100000" fill="hold"/>
                                        <p:tgtEl>
                                          <p:spTgt spid="11"/>
                                        </p:tgtEl>
                                        <p:attrNameLst>
                                          <p:attrName>ppt_x</p:attrName>
                                          <p:attrName>ppt_y</p:attrName>
                                        </p:attrNameLst>
                                      </p:cBhvr>
                                    </p:animMotion>
                                  </p:childTnLst>
                                </p:cTn>
                              </p:par>
                              <p:par>
                                <p:cTn id="36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3" dur="3000" fill="hold"/>
                                        <p:tgtEl>
                                          <p:spTgt spid="12"/>
                                        </p:tgtEl>
                                        <p:attrNameLst>
                                          <p:attrName>ppt_x</p:attrName>
                                          <p:attrName>ppt_y</p:attrName>
                                        </p:attrNameLst>
                                      </p:cBhvr>
                                    </p:animMotion>
                                  </p:childTnLst>
                                </p:cTn>
                              </p:par>
                              <p:par>
                                <p:cTn id="36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5" dur="3000" spd="-100000" fill="hold"/>
                                        <p:tgtEl>
                                          <p:spTgt spid="13"/>
                                        </p:tgtEl>
                                        <p:attrNameLst>
                                          <p:attrName>ppt_x</p:attrName>
                                          <p:attrName>ppt_y</p:attrName>
                                        </p:attrNameLst>
                                      </p:cBhvr>
                                    </p:animMotion>
                                  </p:childTnLst>
                                </p:cTn>
                              </p:par>
                              <p:par>
                                <p:cTn id="36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7" dur="3000" fill="hold"/>
                                        <p:tgtEl>
                                          <p:spTgt spid="14"/>
                                        </p:tgtEl>
                                        <p:attrNameLst>
                                          <p:attrName>ppt_x</p:attrName>
                                          <p:attrName>ppt_y</p:attrName>
                                        </p:attrNameLst>
                                      </p:cBhvr>
                                    </p:animMotion>
                                  </p:childTnLst>
                                </p:cTn>
                              </p:par>
                              <p:par>
                                <p:cTn id="36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69" dur="3000" spd="-100000" fill="hold"/>
                                        <p:tgtEl>
                                          <p:spTgt spid="15"/>
                                        </p:tgtEl>
                                        <p:attrNameLst>
                                          <p:attrName>ppt_x</p:attrName>
                                          <p:attrName>ppt_y</p:attrName>
                                        </p:attrNameLst>
                                      </p:cBhvr>
                                    </p:animMotion>
                                  </p:childTnLst>
                                </p:cTn>
                              </p:par>
                              <p:par>
                                <p:cTn id="37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1" dur="3000" fill="hold"/>
                                        <p:tgtEl>
                                          <p:spTgt spid="16"/>
                                        </p:tgtEl>
                                        <p:attrNameLst>
                                          <p:attrName>ppt_x</p:attrName>
                                          <p:attrName>ppt_y</p:attrName>
                                        </p:attrNameLst>
                                      </p:cBhvr>
                                    </p:animMotion>
                                  </p:childTnLst>
                                </p:cTn>
                              </p:par>
                              <p:par>
                                <p:cTn id="37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3" dur="3000" spd="-100000" fill="hold"/>
                                        <p:tgtEl>
                                          <p:spTgt spid="17"/>
                                        </p:tgtEl>
                                        <p:attrNameLst>
                                          <p:attrName>ppt_x</p:attrName>
                                          <p:attrName>ppt_y</p:attrName>
                                        </p:attrNameLst>
                                      </p:cBhvr>
                                    </p:animMotion>
                                  </p:childTnLst>
                                </p:cTn>
                              </p:par>
                              <p:par>
                                <p:cTn id="37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5" dur="3000" fill="hold"/>
                                        <p:tgtEl>
                                          <p:spTgt spid="18"/>
                                        </p:tgtEl>
                                        <p:attrNameLst>
                                          <p:attrName>ppt_x</p:attrName>
                                          <p:attrName>ppt_y</p:attrName>
                                        </p:attrNameLst>
                                      </p:cBhvr>
                                    </p:animMotion>
                                  </p:childTnLst>
                                </p:cTn>
                              </p:par>
                              <p:par>
                                <p:cTn id="37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7" dur="3000" spd="-100000" fill="hold"/>
                                        <p:tgtEl>
                                          <p:spTgt spid="19"/>
                                        </p:tgtEl>
                                        <p:attrNameLst>
                                          <p:attrName>ppt_x</p:attrName>
                                          <p:attrName>ppt_y</p:attrName>
                                        </p:attrNameLst>
                                      </p:cBhvr>
                                    </p:animMotion>
                                  </p:childTnLst>
                                </p:cTn>
                              </p:par>
                              <p:par>
                                <p:cTn id="37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79" dur="3000" fill="hold"/>
                                        <p:tgtEl>
                                          <p:spTgt spid="20"/>
                                        </p:tgtEl>
                                        <p:attrNameLst>
                                          <p:attrName>ppt_x</p:attrName>
                                          <p:attrName>ppt_y</p:attrName>
                                        </p:attrNameLst>
                                      </p:cBhvr>
                                    </p:animMotion>
                                  </p:childTnLst>
                                </p:cTn>
                              </p:par>
                              <p:par>
                                <p:cTn id="38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1" dur="3000" spd="-100000" fill="hold"/>
                                        <p:tgtEl>
                                          <p:spTgt spid="21"/>
                                        </p:tgtEl>
                                        <p:attrNameLst>
                                          <p:attrName>ppt_x</p:attrName>
                                          <p:attrName>ppt_y</p:attrName>
                                        </p:attrNameLst>
                                      </p:cBhvr>
                                    </p:animMotion>
                                  </p:childTnLst>
                                </p:cTn>
                              </p:par>
                              <p:par>
                                <p:cTn id="38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3" dur="3000" fill="hold"/>
                                        <p:tgtEl>
                                          <p:spTgt spid="22"/>
                                        </p:tgtEl>
                                        <p:attrNameLst>
                                          <p:attrName>ppt_x</p:attrName>
                                          <p:attrName>ppt_y</p:attrName>
                                        </p:attrNameLst>
                                      </p:cBhvr>
                                    </p:animMotion>
                                  </p:childTnLst>
                                </p:cTn>
                              </p:par>
                              <p:par>
                                <p:cTn id="38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5" dur="3000" spd="-100000" fill="hold"/>
                                        <p:tgtEl>
                                          <p:spTgt spid="23"/>
                                        </p:tgtEl>
                                        <p:attrNameLst>
                                          <p:attrName>ppt_x</p:attrName>
                                          <p:attrName>ppt_y</p:attrName>
                                        </p:attrNameLst>
                                      </p:cBhvr>
                                    </p:animMotion>
                                  </p:childTnLst>
                                </p:cTn>
                              </p:par>
                              <p:par>
                                <p:cTn id="38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7" dur="3000" fill="hold"/>
                                        <p:tgtEl>
                                          <p:spTgt spid="24"/>
                                        </p:tgtEl>
                                        <p:attrNameLst>
                                          <p:attrName>ppt_x</p:attrName>
                                          <p:attrName>ppt_y</p:attrName>
                                        </p:attrNameLst>
                                      </p:cBhvr>
                                    </p:animMotion>
                                  </p:childTnLst>
                                </p:cTn>
                              </p:par>
                              <p:par>
                                <p:cTn id="38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89" dur="3000" spd="-100000" fill="hold"/>
                                        <p:tgtEl>
                                          <p:spTgt spid="25"/>
                                        </p:tgtEl>
                                        <p:attrNameLst>
                                          <p:attrName>ppt_x</p:attrName>
                                          <p:attrName>ppt_y</p:attrName>
                                        </p:attrNameLst>
                                      </p:cBhvr>
                                    </p:animMotion>
                                  </p:childTnLst>
                                </p:cTn>
                              </p:par>
                              <p:par>
                                <p:cTn id="39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1" dur="3000" fill="hold"/>
                                        <p:tgtEl>
                                          <p:spTgt spid="26"/>
                                        </p:tgtEl>
                                        <p:attrNameLst>
                                          <p:attrName>ppt_x</p:attrName>
                                          <p:attrName>ppt_y</p:attrName>
                                        </p:attrNameLst>
                                      </p:cBhvr>
                                    </p:animMotion>
                                  </p:childTnLst>
                                </p:cTn>
                              </p:par>
                              <p:par>
                                <p:cTn id="39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3" dur="3000" spd="-100000" fill="hold"/>
                                        <p:tgtEl>
                                          <p:spTgt spid="27"/>
                                        </p:tgtEl>
                                        <p:attrNameLst>
                                          <p:attrName>ppt_x</p:attrName>
                                          <p:attrName>ppt_y</p:attrName>
                                        </p:attrNameLst>
                                      </p:cBhvr>
                                    </p:animMotion>
                                  </p:childTnLst>
                                </p:cTn>
                              </p:par>
                              <p:par>
                                <p:cTn id="39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5" dur="3000" fill="hold"/>
                                        <p:tgtEl>
                                          <p:spTgt spid="28"/>
                                        </p:tgtEl>
                                        <p:attrNameLst>
                                          <p:attrName>ppt_x</p:attrName>
                                          <p:attrName>ppt_y</p:attrName>
                                        </p:attrNameLst>
                                      </p:cBhvr>
                                    </p:animMotion>
                                  </p:childTnLst>
                                </p:cTn>
                              </p:par>
                              <p:par>
                                <p:cTn id="39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7" dur="3000" spd="-100000" fill="hold"/>
                                        <p:tgtEl>
                                          <p:spTgt spid="29"/>
                                        </p:tgtEl>
                                        <p:attrNameLst>
                                          <p:attrName>ppt_x</p:attrName>
                                          <p:attrName>ppt_y</p:attrName>
                                        </p:attrNameLst>
                                      </p:cBhvr>
                                    </p:animMotion>
                                  </p:childTnLst>
                                </p:cTn>
                              </p:par>
                              <p:par>
                                <p:cTn id="39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399" dur="3000" fill="hold"/>
                                        <p:tgtEl>
                                          <p:spTgt spid="30"/>
                                        </p:tgtEl>
                                        <p:attrNameLst>
                                          <p:attrName>ppt_x</p:attrName>
                                          <p:attrName>ppt_y</p:attrName>
                                        </p:attrNameLst>
                                      </p:cBhvr>
                                    </p:animMotion>
                                  </p:childTnLst>
                                </p:cTn>
                              </p:par>
                              <p:par>
                                <p:cTn id="40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1" dur="3000" spd="-100000" fill="hold"/>
                                        <p:tgtEl>
                                          <p:spTgt spid="31"/>
                                        </p:tgtEl>
                                        <p:attrNameLst>
                                          <p:attrName>ppt_x</p:attrName>
                                          <p:attrName>ppt_y</p:attrName>
                                        </p:attrNameLst>
                                      </p:cBhvr>
                                    </p:animMotion>
                                  </p:childTnLst>
                                </p:cTn>
                              </p:par>
                              <p:par>
                                <p:cTn id="40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3" dur="3000" fill="hold"/>
                                        <p:tgtEl>
                                          <p:spTgt spid="32"/>
                                        </p:tgtEl>
                                        <p:attrNameLst>
                                          <p:attrName>ppt_x</p:attrName>
                                          <p:attrName>ppt_y</p:attrName>
                                        </p:attrNameLst>
                                      </p:cBhvr>
                                    </p:animMotion>
                                  </p:childTnLst>
                                </p:cTn>
                              </p:par>
                              <p:par>
                                <p:cTn id="40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5" dur="3000" spd="-100000" fill="hold"/>
                                        <p:tgtEl>
                                          <p:spTgt spid="33"/>
                                        </p:tgtEl>
                                        <p:attrNameLst>
                                          <p:attrName>ppt_x</p:attrName>
                                          <p:attrName>ppt_y</p:attrName>
                                        </p:attrNameLst>
                                      </p:cBhvr>
                                    </p:animMotion>
                                  </p:childTnLst>
                                </p:cTn>
                              </p:par>
                              <p:par>
                                <p:cTn id="40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7" dur="3000" fill="hold"/>
                                        <p:tgtEl>
                                          <p:spTgt spid="34"/>
                                        </p:tgtEl>
                                        <p:attrNameLst>
                                          <p:attrName>ppt_x</p:attrName>
                                          <p:attrName>ppt_y</p:attrName>
                                        </p:attrNameLst>
                                      </p:cBhvr>
                                    </p:animMotion>
                                  </p:childTnLst>
                                </p:cTn>
                              </p:par>
                              <p:par>
                                <p:cTn id="40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09" dur="3000" spd="-100000" fill="hold"/>
                                        <p:tgtEl>
                                          <p:spTgt spid="35"/>
                                        </p:tgtEl>
                                        <p:attrNameLst>
                                          <p:attrName>ppt_x</p:attrName>
                                          <p:attrName>ppt_y</p:attrName>
                                        </p:attrNameLst>
                                      </p:cBhvr>
                                    </p:animMotion>
                                  </p:childTnLst>
                                </p:cTn>
                              </p:par>
                              <p:par>
                                <p:cTn id="41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1" dur="3000" fill="hold"/>
                                        <p:tgtEl>
                                          <p:spTgt spid="36"/>
                                        </p:tgtEl>
                                        <p:attrNameLst>
                                          <p:attrName>ppt_x</p:attrName>
                                          <p:attrName>ppt_y</p:attrName>
                                        </p:attrNameLst>
                                      </p:cBhvr>
                                    </p:animMotion>
                                  </p:childTnLst>
                                </p:cTn>
                              </p:par>
                              <p:par>
                                <p:cTn id="41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3" dur="3000" spd="-100000" fill="hold"/>
                                        <p:tgtEl>
                                          <p:spTgt spid="37"/>
                                        </p:tgtEl>
                                        <p:attrNameLst>
                                          <p:attrName>ppt_x</p:attrName>
                                          <p:attrName>ppt_y</p:attrName>
                                        </p:attrNameLst>
                                      </p:cBhvr>
                                    </p:animMotion>
                                  </p:childTnLst>
                                </p:cTn>
                              </p:par>
                              <p:par>
                                <p:cTn id="41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5" dur="3000" fill="hold"/>
                                        <p:tgtEl>
                                          <p:spTgt spid="38"/>
                                        </p:tgtEl>
                                        <p:attrNameLst>
                                          <p:attrName>ppt_x</p:attrName>
                                          <p:attrName>ppt_y</p:attrName>
                                        </p:attrNameLst>
                                      </p:cBhvr>
                                    </p:animMotion>
                                  </p:childTnLst>
                                </p:cTn>
                              </p:par>
                              <p:par>
                                <p:cTn id="416"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7" dur="3000" spd="-100000" fill="hold"/>
                                        <p:tgtEl>
                                          <p:spTgt spid="39"/>
                                        </p:tgtEl>
                                        <p:attrNameLst>
                                          <p:attrName>ppt_x</p:attrName>
                                          <p:attrName>ppt_y</p:attrName>
                                        </p:attrNameLst>
                                      </p:cBhvr>
                                    </p:animMotion>
                                  </p:childTnLst>
                                </p:cTn>
                              </p:par>
                              <p:par>
                                <p:cTn id="418"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19" dur="3000" fill="hold"/>
                                        <p:tgtEl>
                                          <p:spTgt spid="40"/>
                                        </p:tgtEl>
                                        <p:attrNameLst>
                                          <p:attrName>ppt_x</p:attrName>
                                          <p:attrName>ppt_y</p:attrName>
                                        </p:attrNameLst>
                                      </p:cBhvr>
                                    </p:animMotion>
                                  </p:childTnLst>
                                </p:cTn>
                              </p:par>
                              <p:par>
                                <p:cTn id="420"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1" dur="3000" spd="-100000" fill="hold"/>
                                        <p:tgtEl>
                                          <p:spTgt spid="41"/>
                                        </p:tgtEl>
                                        <p:attrNameLst>
                                          <p:attrName>ppt_x</p:attrName>
                                          <p:attrName>ppt_y</p:attrName>
                                        </p:attrNameLst>
                                      </p:cBhvr>
                                    </p:animMotion>
                                  </p:childTnLst>
                                </p:cTn>
                              </p:par>
                              <p:par>
                                <p:cTn id="422"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3" dur="3000" fill="hold"/>
                                        <p:tgtEl>
                                          <p:spTgt spid="42"/>
                                        </p:tgtEl>
                                        <p:attrNameLst>
                                          <p:attrName>ppt_x</p:attrName>
                                          <p:attrName>ppt_y</p:attrName>
                                        </p:attrNameLst>
                                      </p:cBhvr>
                                    </p:animMotion>
                                  </p:childTnLst>
                                </p:cTn>
                              </p:par>
                              <p:par>
                                <p:cTn id="424" presetID="27" presetClass="path" presetSubtype="0" accel="50000" decel="50000" fill="hold" grpId="3" nodeType="withEffect">
                                  <p:stCondLst>
                                    <p:cond delay="0"/>
                                  </p:stCondLst>
                                  <p:childTnLst>
                                    <p:animMotion origin="layout" path="M 0 0  C 0.038 0  0.069 0.04133  0.069 0.092  C 0.069 0.12533  0.056 0.15467  0.037 0.172  C 0.037 0.172  0.036 0.172  0.036 0.172  C 0.029 0.17867  0.025 0.18933  0.025 0.20133  C 0.025 0.212  0.029 0.22133  0.034 0.228  C 0.042 0.23867  0.047 0.25467  0.047 0.27067  C 0.047 0.30533  0.026 0.33333  0 0.33333  C -0.026 0.33333  -0.047 0.30533  -0.047 0.27067  C -0.047 0.25467  -0.042 0.23867  -0.034 0.228  C -0.029 0.22133  -0.026 0.212  -0.026 0.20133  C -0.026 0.18933  -0.03 0.17867  -0.036 0.172  C -0.036 0.172  -0.037 0.172  -0.037 0.172  C -0.057 0.15467  -0.07 0.12533  -0.07 0.092  C -0.07 0.04133  -0.039 0  0 0  C 0 0  0 0  0 0  Z" pathEditMode="relative" ptsTypes="">
                                      <p:cBhvr>
                                        <p:cTn id="425" dur="3000" spd="-100000" fill="hold"/>
                                        <p:tgtEl>
                                          <p:spTgt spid="43"/>
                                        </p:tgtEl>
                                        <p:attrNameLst>
                                          <p:attrName>ppt_x</p:attrName>
                                          <p:attrName>ppt_y</p:attrName>
                                        </p:attrNameLst>
                                      </p:cBhvr>
                                    </p:animMotion>
                                  </p:childTnLst>
                                </p:cTn>
                              </p:par>
                              <p:par>
                                <p:cTn id="426" presetID="42" presetClass="entr" presetSubtype="0" fill="hold" nodeType="withEffect">
                                  <p:stCondLst>
                                    <p:cond delay="0"/>
                                  </p:stCondLst>
                                  <p:childTnLst>
                                    <p:set>
                                      <p:cBhvr>
                                        <p:cTn id="427" dur="1" fill="hold">
                                          <p:stCondLst>
                                            <p:cond delay="0"/>
                                          </p:stCondLst>
                                        </p:cTn>
                                        <p:tgtEl>
                                          <p:spTgt spid="4"/>
                                        </p:tgtEl>
                                        <p:attrNameLst>
                                          <p:attrName>style.visibility</p:attrName>
                                        </p:attrNameLst>
                                      </p:cBhvr>
                                      <p:to>
                                        <p:strVal val="visible"/>
                                      </p:to>
                                    </p:set>
                                    <p:animEffect transition="in" filter="fade">
                                      <p:cBhvr>
                                        <p:cTn id="428" dur="3000"/>
                                        <p:tgtEl>
                                          <p:spTgt spid="4"/>
                                        </p:tgtEl>
                                      </p:cBhvr>
                                    </p:animEffect>
                                    <p:anim calcmode="lin" valueType="num">
                                      <p:cBhvr>
                                        <p:cTn id="429" dur="3000" fill="hold"/>
                                        <p:tgtEl>
                                          <p:spTgt spid="4"/>
                                        </p:tgtEl>
                                        <p:attrNameLst>
                                          <p:attrName>ppt_x</p:attrName>
                                        </p:attrNameLst>
                                      </p:cBhvr>
                                      <p:tavLst>
                                        <p:tav tm="0">
                                          <p:val>
                                            <p:strVal val="#ppt_x"/>
                                          </p:val>
                                        </p:tav>
                                        <p:tav tm="100000">
                                          <p:val>
                                            <p:strVal val="#ppt_x"/>
                                          </p:val>
                                        </p:tav>
                                      </p:tavLst>
                                    </p:anim>
                                    <p:anim calcmode="lin" valueType="num">
                                      <p:cBhvr>
                                        <p:cTn id="430"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0).jpg"/>
          <p:cNvPicPr>
            <a:picLocks noChangeAspect="1"/>
          </p:cNvPicPr>
          <p:nvPr/>
        </p:nvPicPr>
        <p:blipFill>
          <a:blip r:embed="rId2"/>
          <a:stretch>
            <a:fillRect/>
          </a:stretch>
        </p:blipFill>
        <p:spPr>
          <a:xfrm>
            <a:off x="2000250" y="0"/>
            <a:ext cx="5143500" cy="6858000"/>
          </a:xfrm>
          <a:prstGeom prst="rect">
            <a:avLst/>
          </a:prstGeom>
        </p:spPr>
      </p:pic>
      <p:sp>
        <p:nvSpPr>
          <p:cNvPr id="6" name="5 Triángulo rectángulo"/>
          <p:cNvSpPr/>
          <p:nvPr/>
        </p:nvSpPr>
        <p:spPr>
          <a:xfrm>
            <a:off x="0" y="0"/>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571480"/>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1143008"/>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0" y="1714488"/>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2286016"/>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0" y="2857496"/>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0" y="3429024"/>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0" y="4000504"/>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0" y="4500594"/>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0" y="5072074"/>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0" y="5643602"/>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0" y="6215082"/>
            <a:ext cx="2285984"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6929454" y="0"/>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6929454" y="500042"/>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6929454" y="1142984"/>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6929454" y="1714488"/>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6929454" y="2285992"/>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6929454" y="2857496"/>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6929454" y="3429000"/>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6929454" y="3929066"/>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6929454" y="4500570"/>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a:off x="6929454" y="5072074"/>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6929454" y="5643578"/>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a:off x="6929454" y="6215082"/>
            <a:ext cx="2214546" cy="642918"/>
          </a:xfrm>
          <a:prstGeom prst="rtTriangle">
            <a:avLst/>
          </a:prstGeom>
          <a:solidFill>
            <a:schemeClr val="tx2"/>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ppt_x"/>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ppt_x"/>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0" fill="hold"/>
                                        <p:tgtEl>
                                          <p:spTgt spid="8"/>
                                        </p:tgtEl>
                                        <p:attrNameLst>
                                          <p:attrName>ppt_x</p:attrName>
                                        </p:attrNameLst>
                                      </p:cBhvr>
                                      <p:tavLst>
                                        <p:tav tm="0">
                                          <p:val>
                                            <p:strVal val="#ppt_x"/>
                                          </p:val>
                                        </p:tav>
                                        <p:tav tm="100000">
                                          <p:val>
                                            <p:strVal val="#ppt_x"/>
                                          </p:val>
                                        </p:tav>
                                      </p:tavLst>
                                    </p:anim>
                                    <p:anim calcmode="lin" valueType="num">
                                      <p:cBhvr additive="base">
                                        <p:cTn id="19" dur="5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0" fill="hold"/>
                                        <p:tgtEl>
                                          <p:spTgt spid="9"/>
                                        </p:tgtEl>
                                        <p:attrNameLst>
                                          <p:attrName>ppt_x</p:attrName>
                                        </p:attrNameLst>
                                      </p:cBhvr>
                                      <p:tavLst>
                                        <p:tav tm="0">
                                          <p:val>
                                            <p:strVal val="#ppt_x"/>
                                          </p:val>
                                        </p:tav>
                                        <p:tav tm="100000">
                                          <p:val>
                                            <p:strVal val="#ppt_x"/>
                                          </p:val>
                                        </p:tav>
                                      </p:tavLst>
                                    </p:anim>
                                    <p:anim calcmode="lin" valueType="num">
                                      <p:cBhvr additive="base">
                                        <p:cTn id="23" dur="5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0" fill="hold"/>
                                        <p:tgtEl>
                                          <p:spTgt spid="10"/>
                                        </p:tgtEl>
                                        <p:attrNameLst>
                                          <p:attrName>ppt_x</p:attrName>
                                        </p:attrNameLst>
                                      </p:cBhvr>
                                      <p:tavLst>
                                        <p:tav tm="0">
                                          <p:val>
                                            <p:strVal val="#ppt_x"/>
                                          </p:val>
                                        </p:tav>
                                        <p:tav tm="100000">
                                          <p:val>
                                            <p:strVal val="#ppt_x"/>
                                          </p:val>
                                        </p:tav>
                                      </p:tavLst>
                                    </p:anim>
                                    <p:anim calcmode="lin" valueType="num">
                                      <p:cBhvr additive="base">
                                        <p:cTn id="27" dur="5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0" fill="hold"/>
                                        <p:tgtEl>
                                          <p:spTgt spid="11"/>
                                        </p:tgtEl>
                                        <p:attrNameLst>
                                          <p:attrName>ppt_x</p:attrName>
                                        </p:attrNameLst>
                                      </p:cBhvr>
                                      <p:tavLst>
                                        <p:tav tm="0">
                                          <p:val>
                                            <p:strVal val="#ppt_x"/>
                                          </p:val>
                                        </p:tav>
                                        <p:tav tm="100000">
                                          <p:val>
                                            <p:strVal val="#ppt_x"/>
                                          </p:val>
                                        </p:tav>
                                      </p:tavLst>
                                    </p:anim>
                                    <p:anim calcmode="lin" valueType="num">
                                      <p:cBhvr additive="base">
                                        <p:cTn id="31" dur="5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0" fill="hold"/>
                                        <p:tgtEl>
                                          <p:spTgt spid="12"/>
                                        </p:tgtEl>
                                        <p:attrNameLst>
                                          <p:attrName>ppt_x</p:attrName>
                                        </p:attrNameLst>
                                      </p:cBhvr>
                                      <p:tavLst>
                                        <p:tav tm="0">
                                          <p:val>
                                            <p:strVal val="#ppt_x"/>
                                          </p:val>
                                        </p:tav>
                                        <p:tav tm="100000">
                                          <p:val>
                                            <p:strVal val="#ppt_x"/>
                                          </p:val>
                                        </p:tav>
                                      </p:tavLst>
                                    </p:anim>
                                    <p:anim calcmode="lin" valueType="num">
                                      <p:cBhvr additive="base">
                                        <p:cTn id="35" dur="5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0" fill="hold"/>
                                        <p:tgtEl>
                                          <p:spTgt spid="13"/>
                                        </p:tgtEl>
                                        <p:attrNameLst>
                                          <p:attrName>ppt_x</p:attrName>
                                        </p:attrNameLst>
                                      </p:cBhvr>
                                      <p:tavLst>
                                        <p:tav tm="0">
                                          <p:val>
                                            <p:strVal val="#ppt_x"/>
                                          </p:val>
                                        </p:tav>
                                        <p:tav tm="100000">
                                          <p:val>
                                            <p:strVal val="#ppt_x"/>
                                          </p:val>
                                        </p:tav>
                                      </p:tavLst>
                                    </p:anim>
                                    <p:anim calcmode="lin" valueType="num">
                                      <p:cBhvr additive="base">
                                        <p:cTn id="39" dur="5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0" fill="hold"/>
                                        <p:tgtEl>
                                          <p:spTgt spid="14"/>
                                        </p:tgtEl>
                                        <p:attrNameLst>
                                          <p:attrName>ppt_x</p:attrName>
                                        </p:attrNameLst>
                                      </p:cBhvr>
                                      <p:tavLst>
                                        <p:tav tm="0">
                                          <p:val>
                                            <p:strVal val="#ppt_x"/>
                                          </p:val>
                                        </p:tav>
                                        <p:tav tm="100000">
                                          <p:val>
                                            <p:strVal val="#ppt_x"/>
                                          </p:val>
                                        </p:tav>
                                      </p:tavLst>
                                    </p:anim>
                                    <p:anim calcmode="lin" valueType="num">
                                      <p:cBhvr additive="base">
                                        <p:cTn id="43" dur="5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0" fill="hold"/>
                                        <p:tgtEl>
                                          <p:spTgt spid="15"/>
                                        </p:tgtEl>
                                        <p:attrNameLst>
                                          <p:attrName>ppt_x</p:attrName>
                                        </p:attrNameLst>
                                      </p:cBhvr>
                                      <p:tavLst>
                                        <p:tav tm="0">
                                          <p:val>
                                            <p:strVal val="#ppt_x"/>
                                          </p:val>
                                        </p:tav>
                                        <p:tav tm="100000">
                                          <p:val>
                                            <p:strVal val="#ppt_x"/>
                                          </p:val>
                                        </p:tav>
                                      </p:tavLst>
                                    </p:anim>
                                    <p:anim calcmode="lin" valueType="num">
                                      <p:cBhvr additive="base">
                                        <p:cTn id="47" dur="5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5000" fill="hold"/>
                                        <p:tgtEl>
                                          <p:spTgt spid="16"/>
                                        </p:tgtEl>
                                        <p:attrNameLst>
                                          <p:attrName>ppt_x</p:attrName>
                                        </p:attrNameLst>
                                      </p:cBhvr>
                                      <p:tavLst>
                                        <p:tav tm="0">
                                          <p:val>
                                            <p:strVal val="#ppt_x"/>
                                          </p:val>
                                        </p:tav>
                                        <p:tav tm="100000">
                                          <p:val>
                                            <p:strVal val="#ppt_x"/>
                                          </p:val>
                                        </p:tav>
                                      </p:tavLst>
                                    </p:anim>
                                    <p:anim calcmode="lin" valueType="num">
                                      <p:cBhvr additive="base">
                                        <p:cTn id="51" dur="5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5000" fill="hold"/>
                                        <p:tgtEl>
                                          <p:spTgt spid="17"/>
                                        </p:tgtEl>
                                        <p:attrNameLst>
                                          <p:attrName>ppt_x</p:attrName>
                                        </p:attrNameLst>
                                      </p:cBhvr>
                                      <p:tavLst>
                                        <p:tav tm="0">
                                          <p:val>
                                            <p:strVal val="#ppt_x"/>
                                          </p:val>
                                        </p:tav>
                                        <p:tav tm="100000">
                                          <p:val>
                                            <p:strVal val="#ppt_x"/>
                                          </p:val>
                                        </p:tav>
                                      </p:tavLst>
                                    </p:anim>
                                    <p:anim calcmode="lin" valueType="num">
                                      <p:cBhvr additive="base">
                                        <p:cTn id="55" dur="5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0" fill="hold"/>
                                        <p:tgtEl>
                                          <p:spTgt spid="18"/>
                                        </p:tgtEl>
                                        <p:attrNameLst>
                                          <p:attrName>ppt_x</p:attrName>
                                        </p:attrNameLst>
                                      </p:cBhvr>
                                      <p:tavLst>
                                        <p:tav tm="0">
                                          <p:val>
                                            <p:strVal val="#ppt_x"/>
                                          </p:val>
                                        </p:tav>
                                        <p:tav tm="100000">
                                          <p:val>
                                            <p:strVal val="#ppt_x"/>
                                          </p:val>
                                        </p:tav>
                                      </p:tavLst>
                                    </p:anim>
                                    <p:anim calcmode="lin" valueType="num">
                                      <p:cBhvr additive="base">
                                        <p:cTn id="59" dur="5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0" fill="hold"/>
                                        <p:tgtEl>
                                          <p:spTgt spid="19"/>
                                        </p:tgtEl>
                                        <p:attrNameLst>
                                          <p:attrName>ppt_x</p:attrName>
                                        </p:attrNameLst>
                                      </p:cBhvr>
                                      <p:tavLst>
                                        <p:tav tm="0">
                                          <p:val>
                                            <p:strVal val="#ppt_x"/>
                                          </p:val>
                                        </p:tav>
                                        <p:tav tm="100000">
                                          <p:val>
                                            <p:strVal val="#ppt_x"/>
                                          </p:val>
                                        </p:tav>
                                      </p:tavLst>
                                    </p:anim>
                                    <p:anim calcmode="lin" valueType="num">
                                      <p:cBhvr additive="base">
                                        <p:cTn id="63" dur="5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0" fill="hold"/>
                                        <p:tgtEl>
                                          <p:spTgt spid="20"/>
                                        </p:tgtEl>
                                        <p:attrNameLst>
                                          <p:attrName>ppt_x</p:attrName>
                                        </p:attrNameLst>
                                      </p:cBhvr>
                                      <p:tavLst>
                                        <p:tav tm="0">
                                          <p:val>
                                            <p:strVal val="#ppt_x"/>
                                          </p:val>
                                        </p:tav>
                                        <p:tav tm="100000">
                                          <p:val>
                                            <p:strVal val="#ppt_x"/>
                                          </p:val>
                                        </p:tav>
                                      </p:tavLst>
                                    </p:anim>
                                    <p:anim calcmode="lin" valueType="num">
                                      <p:cBhvr additive="base">
                                        <p:cTn id="67" dur="5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0" fill="hold"/>
                                        <p:tgtEl>
                                          <p:spTgt spid="21"/>
                                        </p:tgtEl>
                                        <p:attrNameLst>
                                          <p:attrName>ppt_x</p:attrName>
                                        </p:attrNameLst>
                                      </p:cBhvr>
                                      <p:tavLst>
                                        <p:tav tm="0">
                                          <p:val>
                                            <p:strVal val="#ppt_x"/>
                                          </p:val>
                                        </p:tav>
                                        <p:tav tm="100000">
                                          <p:val>
                                            <p:strVal val="#ppt_x"/>
                                          </p:val>
                                        </p:tav>
                                      </p:tavLst>
                                    </p:anim>
                                    <p:anim calcmode="lin" valueType="num">
                                      <p:cBhvr additive="base">
                                        <p:cTn id="71" dur="5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0" fill="hold"/>
                                        <p:tgtEl>
                                          <p:spTgt spid="22"/>
                                        </p:tgtEl>
                                        <p:attrNameLst>
                                          <p:attrName>ppt_x</p:attrName>
                                        </p:attrNameLst>
                                      </p:cBhvr>
                                      <p:tavLst>
                                        <p:tav tm="0">
                                          <p:val>
                                            <p:strVal val="#ppt_x"/>
                                          </p:val>
                                        </p:tav>
                                        <p:tav tm="100000">
                                          <p:val>
                                            <p:strVal val="#ppt_x"/>
                                          </p:val>
                                        </p:tav>
                                      </p:tavLst>
                                    </p:anim>
                                    <p:anim calcmode="lin" valueType="num">
                                      <p:cBhvr additive="base">
                                        <p:cTn id="75" dur="5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5000" fill="hold"/>
                                        <p:tgtEl>
                                          <p:spTgt spid="23"/>
                                        </p:tgtEl>
                                        <p:attrNameLst>
                                          <p:attrName>ppt_x</p:attrName>
                                        </p:attrNameLst>
                                      </p:cBhvr>
                                      <p:tavLst>
                                        <p:tav tm="0">
                                          <p:val>
                                            <p:strVal val="#ppt_x"/>
                                          </p:val>
                                        </p:tav>
                                        <p:tav tm="100000">
                                          <p:val>
                                            <p:strVal val="#ppt_x"/>
                                          </p:val>
                                        </p:tav>
                                      </p:tavLst>
                                    </p:anim>
                                    <p:anim calcmode="lin" valueType="num">
                                      <p:cBhvr additive="base">
                                        <p:cTn id="79" dur="5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5000" fill="hold"/>
                                        <p:tgtEl>
                                          <p:spTgt spid="24"/>
                                        </p:tgtEl>
                                        <p:attrNameLst>
                                          <p:attrName>ppt_x</p:attrName>
                                        </p:attrNameLst>
                                      </p:cBhvr>
                                      <p:tavLst>
                                        <p:tav tm="0">
                                          <p:val>
                                            <p:strVal val="#ppt_x"/>
                                          </p:val>
                                        </p:tav>
                                        <p:tav tm="100000">
                                          <p:val>
                                            <p:strVal val="#ppt_x"/>
                                          </p:val>
                                        </p:tav>
                                      </p:tavLst>
                                    </p:anim>
                                    <p:anim calcmode="lin" valueType="num">
                                      <p:cBhvr additive="base">
                                        <p:cTn id="83" dur="5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5000" fill="hold"/>
                                        <p:tgtEl>
                                          <p:spTgt spid="25"/>
                                        </p:tgtEl>
                                        <p:attrNameLst>
                                          <p:attrName>ppt_x</p:attrName>
                                        </p:attrNameLst>
                                      </p:cBhvr>
                                      <p:tavLst>
                                        <p:tav tm="0">
                                          <p:val>
                                            <p:strVal val="#ppt_x"/>
                                          </p:val>
                                        </p:tav>
                                        <p:tav tm="100000">
                                          <p:val>
                                            <p:strVal val="#ppt_x"/>
                                          </p:val>
                                        </p:tav>
                                      </p:tavLst>
                                    </p:anim>
                                    <p:anim calcmode="lin" valueType="num">
                                      <p:cBhvr additive="base">
                                        <p:cTn id="87" dur="5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5000" fill="hold"/>
                                        <p:tgtEl>
                                          <p:spTgt spid="26"/>
                                        </p:tgtEl>
                                        <p:attrNameLst>
                                          <p:attrName>ppt_x</p:attrName>
                                        </p:attrNameLst>
                                      </p:cBhvr>
                                      <p:tavLst>
                                        <p:tav tm="0">
                                          <p:val>
                                            <p:strVal val="#ppt_x"/>
                                          </p:val>
                                        </p:tav>
                                        <p:tav tm="100000">
                                          <p:val>
                                            <p:strVal val="#ppt_x"/>
                                          </p:val>
                                        </p:tav>
                                      </p:tavLst>
                                    </p:anim>
                                    <p:anim calcmode="lin" valueType="num">
                                      <p:cBhvr additive="base">
                                        <p:cTn id="91" dur="5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0" fill="hold"/>
                                        <p:tgtEl>
                                          <p:spTgt spid="27"/>
                                        </p:tgtEl>
                                        <p:attrNameLst>
                                          <p:attrName>ppt_x</p:attrName>
                                        </p:attrNameLst>
                                      </p:cBhvr>
                                      <p:tavLst>
                                        <p:tav tm="0">
                                          <p:val>
                                            <p:strVal val="#ppt_x"/>
                                          </p:val>
                                        </p:tav>
                                        <p:tav tm="100000">
                                          <p:val>
                                            <p:strVal val="#ppt_x"/>
                                          </p:val>
                                        </p:tav>
                                      </p:tavLst>
                                    </p:anim>
                                    <p:anim calcmode="lin" valueType="num">
                                      <p:cBhvr additive="base">
                                        <p:cTn id="95" dur="5000" fill="hold"/>
                                        <p:tgtEl>
                                          <p:spTgt spid="27"/>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0" fill="hold"/>
                                        <p:tgtEl>
                                          <p:spTgt spid="28"/>
                                        </p:tgtEl>
                                        <p:attrNameLst>
                                          <p:attrName>ppt_x</p:attrName>
                                        </p:attrNameLst>
                                      </p:cBhvr>
                                      <p:tavLst>
                                        <p:tav tm="0">
                                          <p:val>
                                            <p:strVal val="#ppt_x"/>
                                          </p:val>
                                        </p:tav>
                                        <p:tav tm="100000">
                                          <p:val>
                                            <p:strVal val="#ppt_x"/>
                                          </p:val>
                                        </p:tav>
                                      </p:tavLst>
                                    </p:anim>
                                    <p:anim calcmode="lin" valueType="num">
                                      <p:cBhvr additive="base">
                                        <p:cTn id="99" dur="5000" fill="hold"/>
                                        <p:tgtEl>
                                          <p:spTgt spid="28"/>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5000" fill="hold"/>
                                        <p:tgtEl>
                                          <p:spTgt spid="29"/>
                                        </p:tgtEl>
                                        <p:attrNameLst>
                                          <p:attrName>ppt_x</p:attrName>
                                        </p:attrNameLst>
                                      </p:cBhvr>
                                      <p:tavLst>
                                        <p:tav tm="0">
                                          <p:val>
                                            <p:strVal val="#ppt_x"/>
                                          </p:val>
                                        </p:tav>
                                        <p:tav tm="100000">
                                          <p:val>
                                            <p:strVal val="#ppt_x"/>
                                          </p:val>
                                        </p:tav>
                                      </p:tavLst>
                                    </p:anim>
                                    <p:anim calcmode="lin" valueType="num">
                                      <p:cBhvr additive="base">
                                        <p:cTn id="103" dur="5000" fill="hold"/>
                                        <p:tgtEl>
                                          <p:spTgt spid="29"/>
                                        </p:tgtEl>
                                        <p:attrNameLst>
                                          <p:attrName>ppt_y</p:attrName>
                                        </p:attrNameLst>
                                      </p:cBhvr>
                                      <p:tavLst>
                                        <p:tav tm="0">
                                          <p:val>
                                            <p:strVal val="1+#ppt_h/2"/>
                                          </p:val>
                                        </p:tav>
                                        <p:tav tm="100000">
                                          <p:val>
                                            <p:strVal val="#ppt_y"/>
                                          </p:val>
                                        </p:tav>
                                      </p:tavLst>
                                    </p:anim>
                                  </p:childTnLst>
                                </p:cTn>
                              </p:par>
                              <p:par>
                                <p:cTn id="10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5" dur="5000" fill="hold"/>
                                        <p:tgtEl>
                                          <p:spTgt spid="18"/>
                                        </p:tgtEl>
                                        <p:attrNameLst>
                                          <p:attrName>ppt_x</p:attrName>
                                          <p:attrName>ppt_y</p:attrName>
                                        </p:attrNameLst>
                                      </p:cBhvr>
                                    </p:animMotion>
                                  </p:childTnLst>
                                </p:cTn>
                              </p:par>
                              <p:par>
                                <p:cTn id="10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7" dur="5000" spd="-100000" fill="hold"/>
                                        <p:tgtEl>
                                          <p:spTgt spid="19"/>
                                        </p:tgtEl>
                                        <p:attrNameLst>
                                          <p:attrName>ppt_x</p:attrName>
                                          <p:attrName>ppt_y</p:attrName>
                                        </p:attrNameLst>
                                      </p:cBhvr>
                                    </p:animMotion>
                                  </p:childTnLst>
                                </p:cTn>
                              </p:par>
                              <p:par>
                                <p:cTn id="10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09" dur="5000" fill="hold"/>
                                        <p:tgtEl>
                                          <p:spTgt spid="20"/>
                                        </p:tgtEl>
                                        <p:attrNameLst>
                                          <p:attrName>ppt_x</p:attrName>
                                          <p:attrName>ppt_y</p:attrName>
                                        </p:attrNameLst>
                                      </p:cBhvr>
                                    </p:animMotion>
                                  </p:childTnLst>
                                </p:cTn>
                              </p:par>
                              <p:par>
                                <p:cTn id="11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1" dur="5000" spd="-100000" fill="hold"/>
                                        <p:tgtEl>
                                          <p:spTgt spid="21"/>
                                        </p:tgtEl>
                                        <p:attrNameLst>
                                          <p:attrName>ppt_x</p:attrName>
                                          <p:attrName>ppt_y</p:attrName>
                                        </p:attrNameLst>
                                      </p:cBhvr>
                                    </p:animMotion>
                                  </p:childTnLst>
                                </p:cTn>
                              </p:par>
                              <p:par>
                                <p:cTn id="11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3" dur="5000" fill="hold"/>
                                        <p:tgtEl>
                                          <p:spTgt spid="22"/>
                                        </p:tgtEl>
                                        <p:attrNameLst>
                                          <p:attrName>ppt_x</p:attrName>
                                          <p:attrName>ppt_y</p:attrName>
                                        </p:attrNameLst>
                                      </p:cBhvr>
                                    </p:animMotion>
                                  </p:childTnLst>
                                </p:cTn>
                              </p:par>
                              <p:par>
                                <p:cTn id="11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5" dur="5000" spd="-100000" fill="hold"/>
                                        <p:tgtEl>
                                          <p:spTgt spid="23"/>
                                        </p:tgtEl>
                                        <p:attrNameLst>
                                          <p:attrName>ppt_x</p:attrName>
                                          <p:attrName>ppt_y</p:attrName>
                                        </p:attrNameLst>
                                      </p:cBhvr>
                                    </p:animMotion>
                                  </p:childTnLst>
                                </p:cTn>
                              </p:par>
                              <p:par>
                                <p:cTn id="11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7" dur="5000" fill="hold"/>
                                        <p:tgtEl>
                                          <p:spTgt spid="24"/>
                                        </p:tgtEl>
                                        <p:attrNameLst>
                                          <p:attrName>ppt_x</p:attrName>
                                          <p:attrName>ppt_y</p:attrName>
                                        </p:attrNameLst>
                                      </p:cBhvr>
                                    </p:animMotion>
                                  </p:childTnLst>
                                </p:cTn>
                              </p:par>
                              <p:par>
                                <p:cTn id="11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19" dur="5000" spd="-100000" fill="hold"/>
                                        <p:tgtEl>
                                          <p:spTgt spid="25"/>
                                        </p:tgtEl>
                                        <p:attrNameLst>
                                          <p:attrName>ppt_x</p:attrName>
                                          <p:attrName>ppt_y</p:attrName>
                                        </p:attrNameLst>
                                      </p:cBhvr>
                                    </p:animMotion>
                                  </p:childTnLst>
                                </p:cTn>
                              </p:par>
                              <p:par>
                                <p:cTn id="12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1" dur="5000" fill="hold"/>
                                        <p:tgtEl>
                                          <p:spTgt spid="26"/>
                                        </p:tgtEl>
                                        <p:attrNameLst>
                                          <p:attrName>ppt_x</p:attrName>
                                          <p:attrName>ppt_y</p:attrName>
                                        </p:attrNameLst>
                                      </p:cBhvr>
                                    </p:animMotion>
                                  </p:childTnLst>
                                </p:cTn>
                              </p:par>
                              <p:par>
                                <p:cTn id="12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3" dur="5000" spd="-100000" fill="hold"/>
                                        <p:tgtEl>
                                          <p:spTgt spid="27"/>
                                        </p:tgtEl>
                                        <p:attrNameLst>
                                          <p:attrName>ppt_x</p:attrName>
                                          <p:attrName>ppt_y</p:attrName>
                                        </p:attrNameLst>
                                      </p:cBhvr>
                                    </p:animMotion>
                                  </p:childTnLst>
                                </p:cTn>
                              </p:par>
                              <p:par>
                                <p:cTn id="12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5" dur="5000" fill="hold"/>
                                        <p:tgtEl>
                                          <p:spTgt spid="28"/>
                                        </p:tgtEl>
                                        <p:attrNameLst>
                                          <p:attrName>ppt_x</p:attrName>
                                          <p:attrName>ppt_y</p:attrName>
                                        </p:attrNameLst>
                                      </p:cBhvr>
                                    </p:animMotion>
                                  </p:childTnLst>
                                </p:cTn>
                              </p:par>
                              <p:par>
                                <p:cTn id="12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7" dur="5000" spd="-100000" fill="hold"/>
                                        <p:tgtEl>
                                          <p:spTgt spid="29"/>
                                        </p:tgtEl>
                                        <p:attrNameLst>
                                          <p:attrName>ppt_x</p:attrName>
                                          <p:attrName>ppt_y</p:attrName>
                                        </p:attrNameLst>
                                      </p:cBhvr>
                                    </p:animMotion>
                                  </p:childTnLst>
                                </p:cTn>
                              </p:par>
                              <p:par>
                                <p:cTn id="12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29" dur="5000" fill="hold"/>
                                        <p:tgtEl>
                                          <p:spTgt spid="6"/>
                                        </p:tgtEl>
                                        <p:attrNameLst>
                                          <p:attrName>ppt_x</p:attrName>
                                          <p:attrName>ppt_y</p:attrName>
                                        </p:attrNameLst>
                                      </p:cBhvr>
                                    </p:animMotion>
                                  </p:childTnLst>
                                </p:cTn>
                              </p:par>
                              <p:par>
                                <p:cTn id="13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31" dur="5000" spd="-100000" fill="hold"/>
                                        <p:tgtEl>
                                          <p:spTgt spid="7"/>
                                        </p:tgtEl>
                                        <p:attrNameLst>
                                          <p:attrName>ppt_x</p:attrName>
                                          <p:attrName>ppt_y</p:attrName>
                                        </p:attrNameLst>
                                      </p:cBhvr>
                                    </p:animMotion>
                                  </p:childTnLst>
                                </p:cTn>
                              </p:par>
                              <p:par>
                                <p:cTn id="13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33" dur="5000" fill="hold"/>
                                        <p:tgtEl>
                                          <p:spTgt spid="8"/>
                                        </p:tgtEl>
                                        <p:attrNameLst>
                                          <p:attrName>ppt_x</p:attrName>
                                          <p:attrName>ppt_y</p:attrName>
                                        </p:attrNameLst>
                                      </p:cBhvr>
                                    </p:animMotion>
                                  </p:childTnLst>
                                </p:cTn>
                              </p:par>
                              <p:par>
                                <p:cTn id="13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35" dur="5000" spd="-100000" fill="hold"/>
                                        <p:tgtEl>
                                          <p:spTgt spid="9"/>
                                        </p:tgtEl>
                                        <p:attrNameLst>
                                          <p:attrName>ppt_x</p:attrName>
                                          <p:attrName>ppt_y</p:attrName>
                                        </p:attrNameLst>
                                      </p:cBhvr>
                                    </p:animMotion>
                                  </p:childTnLst>
                                </p:cTn>
                              </p:par>
                              <p:par>
                                <p:cTn id="13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37" dur="5000" fill="hold"/>
                                        <p:tgtEl>
                                          <p:spTgt spid="10"/>
                                        </p:tgtEl>
                                        <p:attrNameLst>
                                          <p:attrName>ppt_x</p:attrName>
                                          <p:attrName>ppt_y</p:attrName>
                                        </p:attrNameLst>
                                      </p:cBhvr>
                                    </p:animMotion>
                                  </p:childTnLst>
                                </p:cTn>
                              </p:par>
                              <p:par>
                                <p:cTn id="13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39" dur="5000" spd="-100000" fill="hold"/>
                                        <p:tgtEl>
                                          <p:spTgt spid="11"/>
                                        </p:tgtEl>
                                        <p:attrNameLst>
                                          <p:attrName>ppt_x</p:attrName>
                                          <p:attrName>ppt_y</p:attrName>
                                        </p:attrNameLst>
                                      </p:cBhvr>
                                    </p:animMotion>
                                  </p:childTnLst>
                                </p:cTn>
                              </p:par>
                              <p:par>
                                <p:cTn id="14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1" dur="5000" fill="hold"/>
                                        <p:tgtEl>
                                          <p:spTgt spid="12"/>
                                        </p:tgtEl>
                                        <p:attrNameLst>
                                          <p:attrName>ppt_x</p:attrName>
                                          <p:attrName>ppt_y</p:attrName>
                                        </p:attrNameLst>
                                      </p:cBhvr>
                                    </p:animMotion>
                                  </p:childTnLst>
                                </p:cTn>
                              </p:par>
                              <p:par>
                                <p:cTn id="142"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3" dur="5000" spd="-100000" fill="hold"/>
                                        <p:tgtEl>
                                          <p:spTgt spid="13"/>
                                        </p:tgtEl>
                                        <p:attrNameLst>
                                          <p:attrName>ppt_x</p:attrName>
                                          <p:attrName>ppt_y</p:attrName>
                                        </p:attrNameLst>
                                      </p:cBhvr>
                                    </p:animMotion>
                                  </p:childTnLst>
                                </p:cTn>
                              </p:par>
                              <p:par>
                                <p:cTn id="144"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5" dur="5000" fill="hold"/>
                                        <p:tgtEl>
                                          <p:spTgt spid="14"/>
                                        </p:tgtEl>
                                        <p:attrNameLst>
                                          <p:attrName>ppt_x</p:attrName>
                                          <p:attrName>ppt_y</p:attrName>
                                        </p:attrNameLst>
                                      </p:cBhvr>
                                    </p:animMotion>
                                  </p:childTnLst>
                                </p:cTn>
                              </p:par>
                              <p:par>
                                <p:cTn id="146"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7" dur="5000" spd="-100000" fill="hold"/>
                                        <p:tgtEl>
                                          <p:spTgt spid="15"/>
                                        </p:tgtEl>
                                        <p:attrNameLst>
                                          <p:attrName>ppt_x</p:attrName>
                                          <p:attrName>ppt_y</p:attrName>
                                        </p:attrNameLst>
                                      </p:cBhvr>
                                    </p:animMotion>
                                  </p:childTnLst>
                                </p:cTn>
                              </p:par>
                              <p:par>
                                <p:cTn id="148"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49" dur="5000" fill="hold"/>
                                        <p:tgtEl>
                                          <p:spTgt spid="16"/>
                                        </p:tgtEl>
                                        <p:attrNameLst>
                                          <p:attrName>ppt_x</p:attrName>
                                          <p:attrName>ppt_y</p:attrName>
                                        </p:attrNameLst>
                                      </p:cBhvr>
                                    </p:animMotion>
                                  </p:childTnLst>
                                </p:cTn>
                              </p:par>
                              <p:par>
                                <p:cTn id="150" presetID="28" presetClass="path" presetSubtype="0" accel="50000" decel="50000" fill="hold" grpId="1"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51" dur="5000" spd="-100000" fill="hold"/>
                                        <p:tgtEl>
                                          <p:spTgt spid="17"/>
                                        </p:tgtEl>
                                        <p:attrNameLst>
                                          <p:attrName>ppt_x</p:attrName>
                                          <p:attrName>ppt_y</p:attrName>
                                        </p:attrNameLst>
                                      </p:cBhvr>
                                    </p:animMotion>
                                  </p:childTnLst>
                                </p:cTn>
                              </p:par>
                              <p:par>
                                <p:cTn id="152" presetID="42" presetClass="entr" presetSubtype="0"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fade">
                                      <p:cBhvr>
                                        <p:cTn id="154" dur="5000"/>
                                        <p:tgtEl>
                                          <p:spTgt spid="4"/>
                                        </p:tgtEl>
                                      </p:cBhvr>
                                    </p:animEffect>
                                    <p:anim calcmode="lin" valueType="num">
                                      <p:cBhvr>
                                        <p:cTn id="155" dur="5000" fill="hold"/>
                                        <p:tgtEl>
                                          <p:spTgt spid="4"/>
                                        </p:tgtEl>
                                        <p:attrNameLst>
                                          <p:attrName>ppt_x</p:attrName>
                                        </p:attrNameLst>
                                      </p:cBhvr>
                                      <p:tavLst>
                                        <p:tav tm="0">
                                          <p:val>
                                            <p:strVal val="#ppt_x"/>
                                          </p:val>
                                        </p:tav>
                                        <p:tav tm="100000">
                                          <p:val>
                                            <p:strVal val="#ppt_x"/>
                                          </p:val>
                                        </p:tav>
                                      </p:tavLst>
                                    </p:anim>
                                    <p:anim calcmode="lin" valueType="num">
                                      <p:cBhvr>
                                        <p:cTn id="156" dur="5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1).jpg"/>
          <p:cNvPicPr>
            <a:picLocks noChangeAspect="1"/>
          </p:cNvPicPr>
          <p:nvPr/>
        </p:nvPicPr>
        <p:blipFill>
          <a:blip r:embed="rId2"/>
          <a:stretch>
            <a:fillRect/>
          </a:stretch>
        </p:blipFill>
        <p:spPr>
          <a:xfrm>
            <a:off x="1214414" y="0"/>
            <a:ext cx="6757541" cy="6858000"/>
          </a:xfrm>
          <a:prstGeom prst="rect">
            <a:avLst/>
          </a:prstGeom>
          <a:scene3d>
            <a:camera prst="orthographicFront"/>
            <a:lightRig rig="threePt" dir="t"/>
          </a:scene3d>
          <a:sp3d>
            <a:bevelT prst="angle"/>
          </a:sp3d>
        </p:spPr>
      </p:pic>
      <p:sp>
        <p:nvSpPr>
          <p:cNvPr id="6" name="5 Rombo"/>
          <p:cNvSpPr/>
          <p:nvPr/>
        </p:nvSpPr>
        <p:spPr>
          <a:xfrm>
            <a:off x="8001024" y="0"/>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8001024" y="642918"/>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8001024" y="135732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8001024" y="2000240"/>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8001024" y="2714644"/>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8001024" y="3357562"/>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8001024" y="4071966"/>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8001024" y="4714884"/>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8001024" y="528641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8001024" y="5929330"/>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428596" y="0"/>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428596" y="642918"/>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428596" y="135732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28596" y="2000240"/>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28596" y="2714644"/>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28596" y="3357562"/>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28596" y="4071966"/>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28596" y="4714884"/>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28596" y="5286412"/>
            <a:ext cx="714348" cy="1357298"/>
          </a:xfrm>
          <a:prstGeom prst="diamond">
            <a:avLst/>
          </a:prstGeom>
          <a:gradFill flip="none" rotWithShape="1">
            <a:gsLst>
              <a:gs pos="0">
                <a:srgbClr val="DFDBC7">
                  <a:shade val="30000"/>
                  <a:satMod val="115000"/>
                </a:srgbClr>
              </a:gs>
              <a:gs pos="50000">
                <a:srgbClr val="DFDBC7">
                  <a:shade val="67500"/>
                  <a:satMod val="115000"/>
                </a:srgbClr>
              </a:gs>
              <a:gs pos="100000">
                <a:srgbClr val="DFDBC7">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28596" y="5929330"/>
            <a:ext cx="714348" cy="1357298"/>
          </a:xfrm>
          <a:prstGeom prst="diamond">
            <a:avLst/>
          </a:prstGeom>
          <a:solidFill>
            <a:srgbClr val="D2A578"/>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0"/>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21"/>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2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3"/>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4"/>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8"/>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9"/>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0"/>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1"/>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5"/>
                                        </p:tgtEl>
                                        <p:attrNameLst>
                                          <p:attrName>r</p:attrName>
                                        </p:attrNameLst>
                                      </p:cBhvr>
                                    </p:animRot>
                                  </p:childTnLst>
                                </p:cTn>
                              </p:par>
                              <p:par>
                                <p:cTn id="128" presetID="42" presetClass="entr" presetSubtype="0"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fade">
                                      <p:cBhvr>
                                        <p:cTn id="130" dur="3000"/>
                                        <p:tgtEl>
                                          <p:spTgt spid="4"/>
                                        </p:tgtEl>
                                      </p:cBhvr>
                                    </p:animEffect>
                                    <p:anim calcmode="lin" valueType="num">
                                      <p:cBhvr>
                                        <p:cTn id="131" dur="3000" fill="hold"/>
                                        <p:tgtEl>
                                          <p:spTgt spid="4"/>
                                        </p:tgtEl>
                                        <p:attrNameLst>
                                          <p:attrName>ppt_x</p:attrName>
                                        </p:attrNameLst>
                                      </p:cBhvr>
                                      <p:tavLst>
                                        <p:tav tm="0">
                                          <p:val>
                                            <p:strVal val="#ppt_x"/>
                                          </p:val>
                                        </p:tav>
                                        <p:tav tm="100000">
                                          <p:val>
                                            <p:strVal val="#ppt_x"/>
                                          </p:val>
                                        </p:tav>
                                      </p:tavLst>
                                    </p:anim>
                                    <p:anim calcmode="lin" valueType="num">
                                      <p:cBhvr>
                                        <p:cTn id="13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3).jpg"/>
          <p:cNvPicPr>
            <a:picLocks noChangeAspect="1"/>
          </p:cNvPicPr>
          <p:nvPr/>
        </p:nvPicPr>
        <p:blipFill>
          <a:blip r:embed="rId2"/>
          <a:stretch>
            <a:fillRect/>
          </a:stretch>
        </p:blipFill>
        <p:spPr>
          <a:xfrm>
            <a:off x="2000232" y="0"/>
            <a:ext cx="5043041" cy="6858000"/>
          </a:xfrm>
          <a:prstGeom prst="rect">
            <a:avLst/>
          </a:prstGeom>
          <a:scene3d>
            <a:camera prst="orthographicFront"/>
            <a:lightRig rig="threePt" dir="t"/>
          </a:scene3d>
          <a:sp3d>
            <a:bevelT prst="angle"/>
          </a:sp3d>
        </p:spPr>
      </p:pic>
      <p:sp>
        <p:nvSpPr>
          <p:cNvPr id="6" name="5 Onda"/>
          <p:cNvSpPr/>
          <p:nvPr/>
        </p:nvSpPr>
        <p:spPr>
          <a:xfrm>
            <a:off x="7143768" y="0"/>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flipV="1">
            <a:off x="0" y="0"/>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V="1">
            <a:off x="0" y="571480"/>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flipV="1">
            <a:off x="0" y="1142984"/>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V="1">
            <a:off x="0" y="1714488"/>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V="1">
            <a:off x="0" y="2286016"/>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V="1">
            <a:off x="0" y="2857496"/>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V="1">
            <a:off x="0" y="3429000"/>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V="1">
            <a:off x="0" y="4000504"/>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V="1">
            <a:off x="0" y="4572032"/>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V="1">
            <a:off x="0" y="5143512"/>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V="1">
            <a:off x="0" y="5715016"/>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V="1">
            <a:off x="0" y="6286520"/>
            <a:ext cx="1928794" cy="785842"/>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7143768" y="571480"/>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a:off x="7143768" y="1143008"/>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a:off x="7143768" y="1714488"/>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a:off x="7143768" y="2286016"/>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a:off x="7143768" y="2857496"/>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a:off x="7143768" y="3429024"/>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a:off x="7143768" y="4000504"/>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a:off x="7143768" y="4572008"/>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a:off x="7143768" y="5143488"/>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a:off x="7143768" y="5715016"/>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a:off x="7143768" y="6286496"/>
            <a:ext cx="2000232" cy="857280"/>
          </a:xfrm>
          <a:prstGeom prst="wave">
            <a:avLst>
              <a:gd name="adj1" fmla="val 20000"/>
              <a:gd name="adj2" fmla="val 0"/>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0-#ppt_w/2"/>
                                          </p:val>
                                        </p:tav>
                                        <p:tav tm="100000">
                                          <p:val>
                                            <p:strVal val="#ppt_x"/>
                                          </p:val>
                                        </p:tav>
                                      </p:tavLst>
                                    </p:anim>
                                    <p:anim calcmode="lin" valueType="num">
                                      <p:cBhvr additive="base">
                                        <p:cTn id="47" dur="3000" fill="hold"/>
                                        <p:tgtEl>
                                          <p:spTgt spid="1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0-#ppt_w/2"/>
                                          </p:val>
                                        </p:tav>
                                        <p:tav tm="100000">
                                          <p:val>
                                            <p:strVal val="#ppt_x"/>
                                          </p:val>
                                        </p:tav>
                                      </p:tavLst>
                                    </p:anim>
                                    <p:anim calcmode="lin" valueType="num">
                                      <p:cBhvr additive="base">
                                        <p:cTn id="55" dur="3000" fill="hold"/>
                                        <p:tgtEl>
                                          <p:spTgt spid="18"/>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3"/>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4"/>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8"/>
                                        </p:tgtEl>
                                        <p:attrNameLst>
                                          <p:attrName>r</p:attrName>
                                        </p:attrNameLst>
                                      </p:cBhvr>
                                    </p:animRot>
                                  </p:childTnLst>
                                </p:cTn>
                              </p:par>
                              <p:par>
                                <p:cTn id="80" presetID="2" presetClass="entr" presetSubtype="2"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 calcmode="lin" valueType="num">
                                      <p:cBhvr additive="base">
                                        <p:cTn id="86" dur="3000" fill="hold"/>
                                        <p:tgtEl>
                                          <p:spTgt spid="19"/>
                                        </p:tgtEl>
                                        <p:attrNameLst>
                                          <p:attrName>ppt_x</p:attrName>
                                        </p:attrNameLst>
                                      </p:cBhvr>
                                      <p:tavLst>
                                        <p:tav tm="0">
                                          <p:val>
                                            <p:strVal val="1+#ppt_w/2"/>
                                          </p:val>
                                        </p:tav>
                                        <p:tav tm="100000">
                                          <p:val>
                                            <p:strVal val="#ppt_x"/>
                                          </p:val>
                                        </p:tav>
                                      </p:tavLst>
                                    </p:anim>
                                    <p:anim calcmode="lin" valueType="num">
                                      <p:cBhvr additive="base">
                                        <p:cTn id="87" dur="3000" fill="hold"/>
                                        <p:tgtEl>
                                          <p:spTgt spid="19"/>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3000" fill="hold"/>
                                        <p:tgtEl>
                                          <p:spTgt spid="20"/>
                                        </p:tgtEl>
                                        <p:attrNameLst>
                                          <p:attrName>ppt_x</p:attrName>
                                        </p:attrNameLst>
                                      </p:cBhvr>
                                      <p:tavLst>
                                        <p:tav tm="0">
                                          <p:val>
                                            <p:strVal val="1+#ppt_w/2"/>
                                          </p:val>
                                        </p:tav>
                                        <p:tav tm="100000">
                                          <p:val>
                                            <p:strVal val="#ppt_x"/>
                                          </p:val>
                                        </p:tav>
                                      </p:tavLst>
                                    </p:anim>
                                    <p:anim calcmode="lin" valueType="num">
                                      <p:cBhvr additive="base">
                                        <p:cTn id="91" dur="3000" fill="hold"/>
                                        <p:tgtEl>
                                          <p:spTgt spid="2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3000" fill="hold"/>
                                        <p:tgtEl>
                                          <p:spTgt spid="21"/>
                                        </p:tgtEl>
                                        <p:attrNameLst>
                                          <p:attrName>ppt_x</p:attrName>
                                        </p:attrNameLst>
                                      </p:cBhvr>
                                      <p:tavLst>
                                        <p:tav tm="0">
                                          <p:val>
                                            <p:strVal val="1+#ppt_w/2"/>
                                          </p:val>
                                        </p:tav>
                                        <p:tav tm="100000">
                                          <p:val>
                                            <p:strVal val="#ppt_x"/>
                                          </p:val>
                                        </p:tav>
                                      </p:tavLst>
                                    </p:anim>
                                    <p:anim calcmode="lin" valueType="num">
                                      <p:cBhvr additive="base">
                                        <p:cTn id="95" dur="3000" fill="hold"/>
                                        <p:tgtEl>
                                          <p:spTgt spid="21"/>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2"/>
                                        </p:tgtEl>
                                        <p:attrNameLst>
                                          <p:attrName>style.visibility</p:attrName>
                                        </p:attrNameLst>
                                      </p:cBhvr>
                                      <p:to>
                                        <p:strVal val="visible"/>
                                      </p:to>
                                    </p:set>
                                    <p:anim calcmode="lin" valueType="num">
                                      <p:cBhvr additive="base">
                                        <p:cTn id="98" dur="3000" fill="hold"/>
                                        <p:tgtEl>
                                          <p:spTgt spid="22"/>
                                        </p:tgtEl>
                                        <p:attrNameLst>
                                          <p:attrName>ppt_x</p:attrName>
                                        </p:attrNameLst>
                                      </p:cBhvr>
                                      <p:tavLst>
                                        <p:tav tm="0">
                                          <p:val>
                                            <p:strVal val="1+#ppt_w/2"/>
                                          </p:val>
                                        </p:tav>
                                        <p:tav tm="100000">
                                          <p:val>
                                            <p:strVal val="#ppt_x"/>
                                          </p:val>
                                        </p:tav>
                                      </p:tavLst>
                                    </p:anim>
                                    <p:anim calcmode="lin" valueType="num">
                                      <p:cBhvr additive="base">
                                        <p:cTn id="99" dur="3000" fill="hold"/>
                                        <p:tgtEl>
                                          <p:spTgt spid="22"/>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3000" fill="hold"/>
                                        <p:tgtEl>
                                          <p:spTgt spid="23"/>
                                        </p:tgtEl>
                                        <p:attrNameLst>
                                          <p:attrName>ppt_x</p:attrName>
                                        </p:attrNameLst>
                                      </p:cBhvr>
                                      <p:tavLst>
                                        <p:tav tm="0">
                                          <p:val>
                                            <p:strVal val="1+#ppt_w/2"/>
                                          </p:val>
                                        </p:tav>
                                        <p:tav tm="100000">
                                          <p:val>
                                            <p:strVal val="#ppt_x"/>
                                          </p:val>
                                        </p:tav>
                                      </p:tavLst>
                                    </p:anim>
                                    <p:anim calcmode="lin" valueType="num">
                                      <p:cBhvr additive="base">
                                        <p:cTn id="103" dur="3000" fill="hold"/>
                                        <p:tgtEl>
                                          <p:spTgt spid="23"/>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4"/>
                                        </p:tgtEl>
                                        <p:attrNameLst>
                                          <p:attrName>style.visibility</p:attrName>
                                        </p:attrNameLst>
                                      </p:cBhvr>
                                      <p:to>
                                        <p:strVal val="visible"/>
                                      </p:to>
                                    </p:set>
                                    <p:anim calcmode="lin" valueType="num">
                                      <p:cBhvr additive="base">
                                        <p:cTn id="106" dur="3000" fill="hold"/>
                                        <p:tgtEl>
                                          <p:spTgt spid="24"/>
                                        </p:tgtEl>
                                        <p:attrNameLst>
                                          <p:attrName>ppt_x</p:attrName>
                                        </p:attrNameLst>
                                      </p:cBhvr>
                                      <p:tavLst>
                                        <p:tav tm="0">
                                          <p:val>
                                            <p:strVal val="1+#ppt_w/2"/>
                                          </p:val>
                                        </p:tav>
                                        <p:tav tm="100000">
                                          <p:val>
                                            <p:strVal val="#ppt_x"/>
                                          </p:val>
                                        </p:tav>
                                      </p:tavLst>
                                    </p:anim>
                                    <p:anim calcmode="lin" valueType="num">
                                      <p:cBhvr additive="base">
                                        <p:cTn id="107" dur="3000" fill="hold"/>
                                        <p:tgtEl>
                                          <p:spTgt spid="24"/>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5"/>
                                        </p:tgtEl>
                                        <p:attrNameLst>
                                          <p:attrName>style.visibility</p:attrName>
                                        </p:attrNameLst>
                                      </p:cBhvr>
                                      <p:to>
                                        <p:strVal val="visible"/>
                                      </p:to>
                                    </p:set>
                                    <p:anim calcmode="lin" valueType="num">
                                      <p:cBhvr additive="base">
                                        <p:cTn id="110" dur="3000" fill="hold"/>
                                        <p:tgtEl>
                                          <p:spTgt spid="25"/>
                                        </p:tgtEl>
                                        <p:attrNameLst>
                                          <p:attrName>ppt_x</p:attrName>
                                        </p:attrNameLst>
                                      </p:cBhvr>
                                      <p:tavLst>
                                        <p:tav tm="0">
                                          <p:val>
                                            <p:strVal val="1+#ppt_w/2"/>
                                          </p:val>
                                        </p:tav>
                                        <p:tav tm="100000">
                                          <p:val>
                                            <p:strVal val="#ppt_x"/>
                                          </p:val>
                                        </p:tav>
                                      </p:tavLst>
                                    </p:anim>
                                    <p:anim calcmode="lin" valueType="num">
                                      <p:cBhvr additive="base">
                                        <p:cTn id="111" dur="3000" fill="hold"/>
                                        <p:tgtEl>
                                          <p:spTgt spid="25"/>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6"/>
                                        </p:tgtEl>
                                        <p:attrNameLst>
                                          <p:attrName>style.visibility</p:attrName>
                                        </p:attrNameLst>
                                      </p:cBhvr>
                                      <p:to>
                                        <p:strVal val="visible"/>
                                      </p:to>
                                    </p:set>
                                    <p:anim calcmode="lin" valueType="num">
                                      <p:cBhvr additive="base">
                                        <p:cTn id="114" dur="3000" fill="hold"/>
                                        <p:tgtEl>
                                          <p:spTgt spid="26"/>
                                        </p:tgtEl>
                                        <p:attrNameLst>
                                          <p:attrName>ppt_x</p:attrName>
                                        </p:attrNameLst>
                                      </p:cBhvr>
                                      <p:tavLst>
                                        <p:tav tm="0">
                                          <p:val>
                                            <p:strVal val="1+#ppt_w/2"/>
                                          </p:val>
                                        </p:tav>
                                        <p:tav tm="100000">
                                          <p:val>
                                            <p:strVal val="#ppt_x"/>
                                          </p:val>
                                        </p:tav>
                                      </p:tavLst>
                                    </p:anim>
                                    <p:anim calcmode="lin" valueType="num">
                                      <p:cBhvr additive="base">
                                        <p:cTn id="115" dur="3000" fill="hold"/>
                                        <p:tgtEl>
                                          <p:spTgt spid="26"/>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3000" fill="hold"/>
                                        <p:tgtEl>
                                          <p:spTgt spid="27"/>
                                        </p:tgtEl>
                                        <p:attrNameLst>
                                          <p:attrName>ppt_x</p:attrName>
                                        </p:attrNameLst>
                                      </p:cBhvr>
                                      <p:tavLst>
                                        <p:tav tm="0">
                                          <p:val>
                                            <p:strVal val="1+#ppt_w/2"/>
                                          </p:val>
                                        </p:tav>
                                        <p:tav tm="100000">
                                          <p:val>
                                            <p:strVal val="#ppt_x"/>
                                          </p:val>
                                        </p:tav>
                                      </p:tavLst>
                                    </p:anim>
                                    <p:anim calcmode="lin" valueType="num">
                                      <p:cBhvr additive="base">
                                        <p:cTn id="119" dur="3000" fill="hold"/>
                                        <p:tgtEl>
                                          <p:spTgt spid="27"/>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3000" fill="hold"/>
                                        <p:tgtEl>
                                          <p:spTgt spid="28"/>
                                        </p:tgtEl>
                                        <p:attrNameLst>
                                          <p:attrName>ppt_x</p:attrName>
                                        </p:attrNameLst>
                                      </p:cBhvr>
                                      <p:tavLst>
                                        <p:tav tm="0">
                                          <p:val>
                                            <p:strVal val="1+#ppt_w/2"/>
                                          </p:val>
                                        </p:tav>
                                        <p:tav tm="100000">
                                          <p:val>
                                            <p:strVal val="#ppt_x"/>
                                          </p:val>
                                        </p:tav>
                                      </p:tavLst>
                                    </p:anim>
                                    <p:anim calcmode="lin" valueType="num">
                                      <p:cBhvr additive="base">
                                        <p:cTn id="123" dur="3000" fill="hold"/>
                                        <p:tgtEl>
                                          <p:spTgt spid="28"/>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 calcmode="lin" valueType="num">
                                      <p:cBhvr additive="base">
                                        <p:cTn id="126" dur="3000" fill="hold"/>
                                        <p:tgtEl>
                                          <p:spTgt spid="29"/>
                                        </p:tgtEl>
                                        <p:attrNameLst>
                                          <p:attrName>ppt_x</p:attrName>
                                        </p:attrNameLst>
                                      </p:cBhvr>
                                      <p:tavLst>
                                        <p:tav tm="0">
                                          <p:val>
                                            <p:strVal val="1+#ppt_w/2"/>
                                          </p:val>
                                        </p:tav>
                                        <p:tav tm="100000">
                                          <p:val>
                                            <p:strVal val="#ppt_x"/>
                                          </p:val>
                                        </p:tav>
                                      </p:tavLst>
                                    </p:anim>
                                    <p:anim calcmode="lin" valueType="num">
                                      <p:cBhvr additive="base">
                                        <p:cTn id="127" dur="3000" fill="hold"/>
                                        <p:tgtEl>
                                          <p:spTgt spid="29"/>
                                        </p:tgtEl>
                                        <p:attrNameLst>
                                          <p:attrName>ppt_y</p:attrName>
                                        </p:attrNameLst>
                                      </p:cBhvr>
                                      <p:tavLst>
                                        <p:tav tm="0">
                                          <p:val>
                                            <p:strVal val="#ppt_y"/>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9"/>
                                        </p:tgtEl>
                                        <p:attrNameLst>
                                          <p:attrName>r</p:attrName>
                                        </p:attrNameLst>
                                      </p:cBhvr>
                                    </p:animRot>
                                  </p:childTnLst>
                                </p:cTn>
                              </p:par>
                              <p:par>
                                <p:cTn id="152" presetID="3" presetClass="entr" presetSubtype="5"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blinds(vertical)">
                                      <p:cBhvr>
                                        <p:cTn id="154" dur="3000"/>
                                        <p:tgtEl>
                                          <p:spTgt spid="4"/>
                                        </p:tgtEl>
                                      </p:cBhvr>
                                    </p:animEffect>
                                  </p:childTnLst>
                                </p:cTn>
                              </p:par>
                              <p:par>
                                <p:cTn id="155" presetID="42" presetClass="entr" presetSubtype="0" fill="hold" nodeType="withEffect">
                                  <p:stCondLst>
                                    <p:cond delay="0"/>
                                  </p:stCondLst>
                                  <p:childTnLst>
                                    <p:set>
                                      <p:cBhvr>
                                        <p:cTn id="156" dur="1" fill="hold">
                                          <p:stCondLst>
                                            <p:cond delay="0"/>
                                          </p:stCondLst>
                                        </p:cTn>
                                        <p:tgtEl>
                                          <p:spTgt spid="4"/>
                                        </p:tgtEl>
                                        <p:attrNameLst>
                                          <p:attrName>style.visibility</p:attrName>
                                        </p:attrNameLst>
                                      </p:cBhvr>
                                      <p:to>
                                        <p:strVal val="visible"/>
                                      </p:to>
                                    </p:set>
                                    <p:animEffect transition="in" filter="fade">
                                      <p:cBhvr>
                                        <p:cTn id="157" dur="3000"/>
                                        <p:tgtEl>
                                          <p:spTgt spid="4"/>
                                        </p:tgtEl>
                                      </p:cBhvr>
                                    </p:animEffect>
                                    <p:anim calcmode="lin" valueType="num">
                                      <p:cBhvr>
                                        <p:cTn id="158" dur="3000" fill="hold"/>
                                        <p:tgtEl>
                                          <p:spTgt spid="4"/>
                                        </p:tgtEl>
                                        <p:attrNameLst>
                                          <p:attrName>ppt_x</p:attrName>
                                        </p:attrNameLst>
                                      </p:cBhvr>
                                      <p:tavLst>
                                        <p:tav tm="0">
                                          <p:val>
                                            <p:strVal val="#ppt_x"/>
                                          </p:val>
                                        </p:tav>
                                        <p:tav tm="100000">
                                          <p:val>
                                            <p:strVal val="#ppt_x"/>
                                          </p:val>
                                        </p:tav>
                                      </p:tavLst>
                                    </p:anim>
                                    <p:anim calcmode="lin" valueType="num">
                                      <p:cBhvr>
                                        <p:cTn id="159"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2).jpg"/>
          <p:cNvPicPr>
            <a:picLocks noChangeAspect="1"/>
          </p:cNvPicPr>
          <p:nvPr/>
        </p:nvPicPr>
        <p:blipFill>
          <a:blip r:embed="rId2"/>
          <a:stretch>
            <a:fillRect/>
          </a:stretch>
        </p:blipFill>
        <p:spPr>
          <a:xfrm>
            <a:off x="0" y="3345"/>
            <a:ext cx="9144000" cy="6851309"/>
          </a:xfrm>
          <a:prstGeom prst="rect">
            <a:avLst/>
          </a:prstGeom>
        </p:spPr>
      </p:pic>
      <p:sp>
        <p:nvSpPr>
          <p:cNvPr id="5" name="4 Anillo"/>
          <p:cNvSpPr/>
          <p:nvPr/>
        </p:nvSpPr>
        <p:spPr>
          <a:xfrm>
            <a:off x="1142976" y="0"/>
            <a:ext cx="6858048" cy="6858000"/>
          </a:xfrm>
          <a:prstGeom prst="donut">
            <a:avLst>
              <a:gd name="adj" fmla="val 658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85918" y="785794"/>
            <a:ext cx="5357850" cy="5357850"/>
          </a:xfrm>
          <a:prstGeom prst="donut">
            <a:avLst>
              <a:gd name="adj" fmla="val 6588"/>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428860" y="1643050"/>
            <a:ext cx="4071966" cy="3867176"/>
          </a:xfrm>
          <a:prstGeom prst="donut">
            <a:avLst>
              <a:gd name="adj" fmla="val 796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000364" y="2214554"/>
            <a:ext cx="2938482" cy="2847996"/>
          </a:xfrm>
          <a:prstGeom prst="donut">
            <a:avLst>
              <a:gd name="adj" fmla="val 10906"/>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571868" y="2786058"/>
            <a:ext cx="1804998" cy="1776426"/>
          </a:xfrm>
          <a:prstGeom prst="donut">
            <a:avLst>
              <a:gd name="adj" fmla="val 15322"/>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5" presetClass="exit" presetSubtype="0"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 dur="1" fill="hold">
                                          <p:stCondLst>
                                            <p:cond delay="4999"/>
                                          </p:stCondLst>
                                        </p:cTn>
                                        <p:tgtEl>
                                          <p:spTgt spid="5"/>
                                        </p:tgtEl>
                                        <p:attrNameLst>
                                          <p:attrName>style.visibility</p:attrName>
                                        </p:attrNameLst>
                                      </p:cBhvr>
                                      <p:to>
                                        <p:strVal val="hidden"/>
                                      </p:to>
                                    </p:set>
                                  </p:childTnLst>
                                </p:cTn>
                              </p:par>
                              <p:par>
                                <p:cTn id="14" presetID="15" presetClass="exit" presetSubtype="0" fill="hold" grpId="0" nodeType="withEffect">
                                  <p:stCondLst>
                                    <p:cond delay="0"/>
                                  </p:stCondLst>
                                  <p:childTnLst>
                                    <p:anim calcmode="lin" valueType="num">
                                      <p:cBhvr>
                                        <p:cTn id="15" dur="5000"/>
                                        <p:tgtEl>
                                          <p:spTgt spid="6"/>
                                        </p:tgtEl>
                                        <p:attrNameLst>
                                          <p:attrName>ppt_w</p:attrName>
                                        </p:attrNameLst>
                                      </p:cBhvr>
                                      <p:tavLst>
                                        <p:tav tm="0">
                                          <p:val>
                                            <p:strVal val="ppt_w"/>
                                          </p:val>
                                        </p:tav>
                                        <p:tav tm="100000">
                                          <p:val>
                                            <p:fltVal val="0"/>
                                          </p:val>
                                        </p:tav>
                                      </p:tavLst>
                                    </p:anim>
                                    <p:anim calcmode="lin" valueType="num">
                                      <p:cBhvr>
                                        <p:cTn id="16" dur="5000"/>
                                        <p:tgtEl>
                                          <p:spTgt spid="6"/>
                                        </p:tgtEl>
                                        <p:attrNameLst>
                                          <p:attrName>ppt_h</p:attrName>
                                        </p:attrNameLst>
                                      </p:cBhvr>
                                      <p:tavLst>
                                        <p:tav tm="0">
                                          <p:val>
                                            <p:strVal val="ppt_h"/>
                                          </p:val>
                                        </p:tav>
                                        <p:tav tm="100000">
                                          <p:val>
                                            <p:fltVal val="0"/>
                                          </p:val>
                                        </p:tav>
                                      </p:tavLst>
                                    </p:anim>
                                    <p:anim calcmode="lin" valueType="num">
                                      <p:cBhvr>
                                        <p:cTn id="17"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9" dur="1" fill="hold">
                                          <p:stCondLst>
                                            <p:cond delay="4999"/>
                                          </p:stCondLst>
                                        </p:cTn>
                                        <p:tgtEl>
                                          <p:spTgt spid="6"/>
                                        </p:tgtEl>
                                        <p:attrNameLst>
                                          <p:attrName>style.visibility</p:attrName>
                                        </p:attrNameLst>
                                      </p:cBhvr>
                                      <p:to>
                                        <p:strVal val="hidden"/>
                                      </p:to>
                                    </p:set>
                                  </p:childTnLst>
                                </p:cTn>
                              </p:par>
                              <p:par>
                                <p:cTn id="20" presetID="15" presetClass="exit" presetSubtype="0" fill="hold" grpId="0" nodeType="withEffect">
                                  <p:stCondLst>
                                    <p:cond delay="0"/>
                                  </p:stCondLst>
                                  <p:childTnLst>
                                    <p:anim calcmode="lin" valueType="num">
                                      <p:cBhvr>
                                        <p:cTn id="21" dur="5000"/>
                                        <p:tgtEl>
                                          <p:spTgt spid="7"/>
                                        </p:tgtEl>
                                        <p:attrNameLst>
                                          <p:attrName>ppt_w</p:attrName>
                                        </p:attrNameLst>
                                      </p:cBhvr>
                                      <p:tavLst>
                                        <p:tav tm="0">
                                          <p:val>
                                            <p:strVal val="ppt_w"/>
                                          </p:val>
                                        </p:tav>
                                        <p:tav tm="100000">
                                          <p:val>
                                            <p:fltVal val="0"/>
                                          </p:val>
                                        </p:tav>
                                      </p:tavLst>
                                    </p:anim>
                                    <p:anim calcmode="lin" valueType="num">
                                      <p:cBhvr>
                                        <p:cTn id="22" dur="5000"/>
                                        <p:tgtEl>
                                          <p:spTgt spid="7"/>
                                        </p:tgtEl>
                                        <p:attrNameLst>
                                          <p:attrName>ppt_h</p:attrName>
                                        </p:attrNameLst>
                                      </p:cBhvr>
                                      <p:tavLst>
                                        <p:tav tm="0">
                                          <p:val>
                                            <p:strVal val="ppt_h"/>
                                          </p:val>
                                        </p:tav>
                                        <p:tav tm="100000">
                                          <p:val>
                                            <p:fltVal val="0"/>
                                          </p:val>
                                        </p:tav>
                                      </p:tavLst>
                                    </p:anim>
                                    <p:anim calcmode="lin" valueType="num">
                                      <p:cBhvr>
                                        <p:cTn id="23"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4"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 dur="1" fill="hold">
                                          <p:stCondLst>
                                            <p:cond delay="4999"/>
                                          </p:stCondLst>
                                        </p:cTn>
                                        <p:tgtEl>
                                          <p:spTgt spid="7"/>
                                        </p:tgtEl>
                                        <p:attrNameLst>
                                          <p:attrName>style.visibility</p:attrName>
                                        </p:attrNameLst>
                                      </p:cBhvr>
                                      <p:to>
                                        <p:strVal val="hidden"/>
                                      </p:to>
                                    </p:set>
                                  </p:childTnLst>
                                </p:cTn>
                              </p:par>
                              <p:par>
                                <p:cTn id="26" presetID="15" presetClass="exit" presetSubtype="0" fill="hold" grpId="0" nodeType="withEffect">
                                  <p:stCondLst>
                                    <p:cond delay="0"/>
                                  </p:stCondLst>
                                  <p:childTnLst>
                                    <p:anim calcmode="lin" valueType="num">
                                      <p:cBhvr>
                                        <p:cTn id="27" dur="5000"/>
                                        <p:tgtEl>
                                          <p:spTgt spid="8"/>
                                        </p:tgtEl>
                                        <p:attrNameLst>
                                          <p:attrName>ppt_w</p:attrName>
                                        </p:attrNameLst>
                                      </p:cBhvr>
                                      <p:tavLst>
                                        <p:tav tm="0">
                                          <p:val>
                                            <p:strVal val="ppt_w"/>
                                          </p:val>
                                        </p:tav>
                                        <p:tav tm="100000">
                                          <p:val>
                                            <p:fltVal val="0"/>
                                          </p:val>
                                        </p:tav>
                                      </p:tavLst>
                                    </p:anim>
                                    <p:anim calcmode="lin" valueType="num">
                                      <p:cBhvr>
                                        <p:cTn id="28" dur="5000"/>
                                        <p:tgtEl>
                                          <p:spTgt spid="8"/>
                                        </p:tgtEl>
                                        <p:attrNameLst>
                                          <p:attrName>ppt_h</p:attrName>
                                        </p:attrNameLst>
                                      </p:cBhvr>
                                      <p:tavLst>
                                        <p:tav tm="0">
                                          <p:val>
                                            <p:strVal val="ppt_h"/>
                                          </p:val>
                                        </p:tav>
                                        <p:tav tm="100000">
                                          <p:val>
                                            <p:fltVal val="0"/>
                                          </p:val>
                                        </p:tav>
                                      </p:tavLst>
                                    </p:anim>
                                    <p:anim calcmode="lin" valueType="num">
                                      <p:cBhvr>
                                        <p:cTn id="29"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4999"/>
                                          </p:stCondLst>
                                        </p:cTn>
                                        <p:tgtEl>
                                          <p:spTgt spid="8"/>
                                        </p:tgtEl>
                                        <p:attrNameLst>
                                          <p:attrName>style.visibility</p:attrName>
                                        </p:attrNameLst>
                                      </p:cBhvr>
                                      <p:to>
                                        <p:strVal val="hidden"/>
                                      </p:to>
                                    </p:set>
                                  </p:childTnLst>
                                </p:cTn>
                              </p:par>
                              <p:par>
                                <p:cTn id="32" presetID="15" presetClass="exit" presetSubtype="0" fill="hold" grpId="0" nodeType="withEffect">
                                  <p:stCondLst>
                                    <p:cond delay="0"/>
                                  </p:stCondLst>
                                  <p:childTnLst>
                                    <p:anim calcmode="lin" valueType="num">
                                      <p:cBhvr>
                                        <p:cTn id="33" dur="5000"/>
                                        <p:tgtEl>
                                          <p:spTgt spid="9"/>
                                        </p:tgtEl>
                                        <p:attrNameLst>
                                          <p:attrName>ppt_w</p:attrName>
                                        </p:attrNameLst>
                                      </p:cBhvr>
                                      <p:tavLst>
                                        <p:tav tm="0">
                                          <p:val>
                                            <p:strVal val="ppt_w"/>
                                          </p:val>
                                        </p:tav>
                                        <p:tav tm="100000">
                                          <p:val>
                                            <p:fltVal val="0"/>
                                          </p:val>
                                        </p:tav>
                                      </p:tavLst>
                                    </p:anim>
                                    <p:anim calcmode="lin" valueType="num">
                                      <p:cBhvr>
                                        <p:cTn id="34" dur="5000"/>
                                        <p:tgtEl>
                                          <p:spTgt spid="9"/>
                                        </p:tgtEl>
                                        <p:attrNameLst>
                                          <p:attrName>ppt_h</p:attrName>
                                        </p:attrNameLst>
                                      </p:cBhvr>
                                      <p:tavLst>
                                        <p:tav tm="0">
                                          <p:val>
                                            <p:strVal val="ppt_h"/>
                                          </p:val>
                                        </p:tav>
                                        <p:tav tm="100000">
                                          <p:val>
                                            <p:fltVal val="0"/>
                                          </p:val>
                                        </p:tav>
                                      </p:tavLst>
                                    </p:anim>
                                    <p:anim calcmode="lin" valueType="num">
                                      <p:cBhvr>
                                        <p:cTn id="35"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6"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7" dur="1" fill="hold">
                                          <p:stCondLst>
                                            <p:cond delay="4999"/>
                                          </p:stCondLst>
                                        </p:cTn>
                                        <p:tgtEl>
                                          <p:spTgt spid="9"/>
                                        </p:tgtEl>
                                        <p:attrNameLst>
                                          <p:attrName>style.visibility</p:attrName>
                                        </p:attrNameLst>
                                      </p:cBhvr>
                                      <p:to>
                                        <p:strVal val="hidden"/>
                                      </p:to>
                                    </p:set>
                                  </p:childTnLst>
                                </p:cTn>
                              </p:par>
                              <p:par>
                                <p:cTn id="38" presetID="52"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Scale>
                                      <p:cBhvr>
                                        <p:cTn id="4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5000" decel="50000" fill="hold">
                                          <p:stCondLst>
                                            <p:cond delay="0"/>
                                          </p:stCondLst>
                                        </p:cTn>
                                        <p:tgtEl>
                                          <p:spTgt spid="4"/>
                                        </p:tgtEl>
                                        <p:attrNameLst>
                                          <p:attrName>ppt_x</p:attrName>
                                          <p:attrName>ppt_y</p:attrName>
                                        </p:attrNameLst>
                                      </p:cBhvr>
                                    </p:animMotion>
                                    <p:animEffect transition="in" filter="fade">
                                      <p:cBhvr>
                                        <p:cTn id="4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5).jpg"/>
          <p:cNvPicPr>
            <a:picLocks noChangeAspect="1"/>
          </p:cNvPicPr>
          <p:nvPr/>
        </p:nvPicPr>
        <p:blipFill>
          <a:blip r:embed="rId2"/>
          <a:stretch>
            <a:fillRect/>
          </a:stretch>
        </p:blipFill>
        <p:spPr>
          <a:xfrm>
            <a:off x="2000232" y="0"/>
            <a:ext cx="4922452" cy="6858000"/>
          </a:xfrm>
          <a:prstGeom prst="rect">
            <a:avLst/>
          </a:prstGeom>
        </p:spPr>
      </p:pic>
      <p:sp>
        <p:nvSpPr>
          <p:cNvPr id="6" name="5 Anillo"/>
          <p:cNvSpPr/>
          <p:nvPr/>
        </p:nvSpPr>
        <p:spPr>
          <a:xfrm>
            <a:off x="500034" y="0"/>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00034" y="500042"/>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500034" y="1142984"/>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00034" y="1714488"/>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00034" y="2357430"/>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00034" y="3000372"/>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00034" y="3643314"/>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00034" y="4286256"/>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00034" y="4929198"/>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34" y="5500702"/>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643834" y="0"/>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643834" y="500042"/>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643834" y="1142984"/>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643834" y="1714488"/>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643834" y="2357430"/>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643834" y="3000372"/>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643834" y="3643314"/>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643834" y="4286256"/>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643834" y="4929198"/>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643834" y="5500702"/>
            <a:ext cx="928694" cy="1357298"/>
          </a:xfrm>
          <a:prstGeom prst="donut">
            <a:avLst>
              <a:gd name="adj" fmla="val 14541"/>
            </a:avLst>
          </a:prstGeom>
          <a:solidFill>
            <a:schemeClr val="tx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0"/>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1"/>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2"/>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3"/>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2" presetClass="entr" presetSubtype="2"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1+#ppt_w/2"/>
                                          </p:val>
                                        </p:tav>
                                        <p:tav tm="100000">
                                          <p:val>
                                            <p:strVal val="#ppt_x"/>
                                          </p:val>
                                        </p:tav>
                                      </p:tavLst>
                                    </p:anim>
                                    <p:anim calcmode="lin" valueType="num">
                                      <p:cBhvr additive="base">
                                        <p:cTn id="71" dur="30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3000" fill="hold"/>
                                        <p:tgtEl>
                                          <p:spTgt spid="17"/>
                                        </p:tgtEl>
                                        <p:attrNameLst>
                                          <p:attrName>ppt_x</p:attrName>
                                        </p:attrNameLst>
                                      </p:cBhvr>
                                      <p:tavLst>
                                        <p:tav tm="0">
                                          <p:val>
                                            <p:strVal val="1+#ppt_w/2"/>
                                          </p:val>
                                        </p:tav>
                                        <p:tav tm="100000">
                                          <p:val>
                                            <p:strVal val="#ppt_x"/>
                                          </p:val>
                                        </p:tav>
                                      </p:tavLst>
                                    </p:anim>
                                    <p:anim calcmode="lin" valueType="num">
                                      <p:cBhvr additive="base">
                                        <p:cTn id="75" dur="30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3000" fill="hold"/>
                                        <p:tgtEl>
                                          <p:spTgt spid="18"/>
                                        </p:tgtEl>
                                        <p:attrNameLst>
                                          <p:attrName>ppt_x</p:attrName>
                                        </p:attrNameLst>
                                      </p:cBhvr>
                                      <p:tavLst>
                                        <p:tav tm="0">
                                          <p:val>
                                            <p:strVal val="1+#ppt_w/2"/>
                                          </p:val>
                                        </p:tav>
                                        <p:tav tm="100000">
                                          <p:val>
                                            <p:strVal val="#ppt_x"/>
                                          </p:val>
                                        </p:tav>
                                      </p:tavLst>
                                    </p:anim>
                                    <p:anim calcmode="lin" valueType="num">
                                      <p:cBhvr additive="base">
                                        <p:cTn id="79" dur="3000" fill="hold"/>
                                        <p:tgtEl>
                                          <p:spTgt spid="18"/>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3000" fill="hold"/>
                                        <p:tgtEl>
                                          <p:spTgt spid="19"/>
                                        </p:tgtEl>
                                        <p:attrNameLst>
                                          <p:attrName>ppt_x</p:attrName>
                                        </p:attrNameLst>
                                      </p:cBhvr>
                                      <p:tavLst>
                                        <p:tav tm="0">
                                          <p:val>
                                            <p:strVal val="1+#ppt_w/2"/>
                                          </p:val>
                                        </p:tav>
                                        <p:tav tm="100000">
                                          <p:val>
                                            <p:strVal val="#ppt_x"/>
                                          </p:val>
                                        </p:tav>
                                      </p:tavLst>
                                    </p:anim>
                                    <p:anim calcmode="lin" valueType="num">
                                      <p:cBhvr additive="base">
                                        <p:cTn id="83" dur="3000" fill="hold"/>
                                        <p:tgtEl>
                                          <p:spTgt spid="19"/>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3000" fill="hold"/>
                                        <p:tgtEl>
                                          <p:spTgt spid="20"/>
                                        </p:tgtEl>
                                        <p:attrNameLst>
                                          <p:attrName>ppt_x</p:attrName>
                                        </p:attrNameLst>
                                      </p:cBhvr>
                                      <p:tavLst>
                                        <p:tav tm="0">
                                          <p:val>
                                            <p:strVal val="1+#ppt_w/2"/>
                                          </p:val>
                                        </p:tav>
                                        <p:tav tm="100000">
                                          <p:val>
                                            <p:strVal val="#ppt_x"/>
                                          </p:val>
                                        </p:tav>
                                      </p:tavLst>
                                    </p:anim>
                                    <p:anim calcmode="lin" valueType="num">
                                      <p:cBhvr additive="base">
                                        <p:cTn id="87" dur="3000" fill="hold"/>
                                        <p:tgtEl>
                                          <p:spTgt spid="20"/>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3000" fill="hold"/>
                                        <p:tgtEl>
                                          <p:spTgt spid="21"/>
                                        </p:tgtEl>
                                        <p:attrNameLst>
                                          <p:attrName>ppt_x</p:attrName>
                                        </p:attrNameLst>
                                      </p:cBhvr>
                                      <p:tavLst>
                                        <p:tav tm="0">
                                          <p:val>
                                            <p:strVal val="1+#ppt_w/2"/>
                                          </p:val>
                                        </p:tav>
                                        <p:tav tm="100000">
                                          <p:val>
                                            <p:strVal val="#ppt_x"/>
                                          </p:val>
                                        </p:tav>
                                      </p:tavLst>
                                    </p:anim>
                                    <p:anim calcmode="lin" valueType="num">
                                      <p:cBhvr additive="base">
                                        <p:cTn id="91" dur="3000" fill="hold"/>
                                        <p:tgtEl>
                                          <p:spTgt spid="21"/>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3000" fill="hold"/>
                                        <p:tgtEl>
                                          <p:spTgt spid="22"/>
                                        </p:tgtEl>
                                        <p:attrNameLst>
                                          <p:attrName>ppt_x</p:attrName>
                                        </p:attrNameLst>
                                      </p:cBhvr>
                                      <p:tavLst>
                                        <p:tav tm="0">
                                          <p:val>
                                            <p:strVal val="1+#ppt_w/2"/>
                                          </p:val>
                                        </p:tav>
                                        <p:tav tm="100000">
                                          <p:val>
                                            <p:strVal val="#ppt_x"/>
                                          </p:val>
                                        </p:tav>
                                      </p:tavLst>
                                    </p:anim>
                                    <p:anim calcmode="lin" valueType="num">
                                      <p:cBhvr additive="base">
                                        <p:cTn id="95" dur="3000" fill="hold"/>
                                        <p:tgtEl>
                                          <p:spTgt spid="22"/>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0" fill="hold"/>
                                        <p:tgtEl>
                                          <p:spTgt spid="23"/>
                                        </p:tgtEl>
                                        <p:attrNameLst>
                                          <p:attrName>ppt_x</p:attrName>
                                        </p:attrNameLst>
                                      </p:cBhvr>
                                      <p:tavLst>
                                        <p:tav tm="0">
                                          <p:val>
                                            <p:strVal val="1+#ppt_w/2"/>
                                          </p:val>
                                        </p:tav>
                                        <p:tav tm="100000">
                                          <p:val>
                                            <p:strVal val="#ppt_x"/>
                                          </p:val>
                                        </p:tav>
                                      </p:tavLst>
                                    </p:anim>
                                    <p:anim calcmode="lin" valueType="num">
                                      <p:cBhvr additive="base">
                                        <p:cTn id="99" dur="3000" fill="hold"/>
                                        <p:tgtEl>
                                          <p:spTgt spid="23"/>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3000" fill="hold"/>
                                        <p:tgtEl>
                                          <p:spTgt spid="24"/>
                                        </p:tgtEl>
                                        <p:attrNameLst>
                                          <p:attrName>ppt_x</p:attrName>
                                        </p:attrNameLst>
                                      </p:cBhvr>
                                      <p:tavLst>
                                        <p:tav tm="0">
                                          <p:val>
                                            <p:strVal val="1+#ppt_w/2"/>
                                          </p:val>
                                        </p:tav>
                                        <p:tav tm="100000">
                                          <p:val>
                                            <p:strVal val="#ppt_x"/>
                                          </p:val>
                                        </p:tav>
                                      </p:tavLst>
                                    </p:anim>
                                    <p:anim calcmode="lin" valueType="num">
                                      <p:cBhvr additive="base">
                                        <p:cTn id="103" dur="3000" fill="hold"/>
                                        <p:tgtEl>
                                          <p:spTgt spid="2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3000" fill="hold"/>
                                        <p:tgtEl>
                                          <p:spTgt spid="25"/>
                                        </p:tgtEl>
                                        <p:attrNameLst>
                                          <p:attrName>ppt_x</p:attrName>
                                        </p:attrNameLst>
                                      </p:cBhvr>
                                      <p:tavLst>
                                        <p:tav tm="0">
                                          <p:val>
                                            <p:strVal val="1+#ppt_w/2"/>
                                          </p:val>
                                        </p:tav>
                                        <p:tav tm="100000">
                                          <p:val>
                                            <p:strVal val="#ppt_x"/>
                                          </p:val>
                                        </p:tav>
                                      </p:tavLst>
                                    </p:anim>
                                    <p:anim calcmode="lin" valueType="num">
                                      <p:cBhvr additive="base">
                                        <p:cTn id="107" dur="3000" fill="hold"/>
                                        <p:tgtEl>
                                          <p:spTgt spid="25"/>
                                        </p:tgtEl>
                                        <p:attrNameLst>
                                          <p:attrName>ppt_y</p:attrName>
                                        </p:attrNameLst>
                                      </p:cBhvr>
                                      <p:tavLst>
                                        <p:tav tm="0">
                                          <p:val>
                                            <p:strVal val="#ppt_y"/>
                                          </p:val>
                                        </p:tav>
                                        <p:tav tm="100000">
                                          <p:val>
                                            <p:strVal val="#ppt_y"/>
                                          </p:val>
                                        </p:tav>
                                      </p:tavLst>
                                    </p:anim>
                                  </p:childTnLst>
                                </p:cTn>
                              </p:par>
                              <p:par>
                                <p:cTn id="108" presetID="8" presetClass="emph" presetSubtype="0" fill="hold" grpId="1"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8"/>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9"/>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0"/>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1"/>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3"/>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5"/>
                                        </p:tgtEl>
                                        <p:attrNameLst>
                                          <p:attrName>r</p:attrName>
                                        </p:attrNameLst>
                                      </p:cBhvr>
                                    </p:animRot>
                                  </p:childTnLst>
                                </p:cTn>
                              </p:par>
                              <p:par>
                                <p:cTn id="128" presetID="6" presetClass="entr" presetSubtype="32"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circle(out)">
                                      <p:cBhvr>
                                        <p:cTn id="130" dur="3000"/>
                                        <p:tgtEl>
                                          <p:spTgt spid="4"/>
                                        </p:tgtEl>
                                      </p:cBhvr>
                                    </p:animEffect>
                                  </p:childTnLst>
                                </p:cTn>
                              </p:par>
                              <p:par>
                                <p:cTn id="131" presetID="42" presetClass="entr" presetSubtype="0"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Effect transition="in" filter="fade">
                                      <p:cBhvr>
                                        <p:cTn id="133" dur="3000"/>
                                        <p:tgtEl>
                                          <p:spTgt spid="4"/>
                                        </p:tgtEl>
                                      </p:cBhvr>
                                    </p:animEffect>
                                    <p:anim calcmode="lin" valueType="num">
                                      <p:cBhvr>
                                        <p:cTn id="134" dur="3000" fill="hold"/>
                                        <p:tgtEl>
                                          <p:spTgt spid="4"/>
                                        </p:tgtEl>
                                        <p:attrNameLst>
                                          <p:attrName>ppt_x</p:attrName>
                                        </p:attrNameLst>
                                      </p:cBhvr>
                                      <p:tavLst>
                                        <p:tav tm="0">
                                          <p:val>
                                            <p:strVal val="#ppt_x"/>
                                          </p:val>
                                        </p:tav>
                                        <p:tav tm="100000">
                                          <p:val>
                                            <p:strVal val="#ppt_x"/>
                                          </p:val>
                                        </p:tav>
                                      </p:tavLst>
                                    </p:anim>
                                    <p:anim calcmode="lin" valueType="num">
                                      <p:cBhvr>
                                        <p:cTn id="135"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metnostjajce6.jpg"/>
          <p:cNvPicPr>
            <a:picLocks noChangeAspect="1"/>
          </p:cNvPicPr>
          <p:nvPr/>
        </p:nvPicPr>
        <p:blipFill>
          <a:blip r:embed="rId2"/>
          <a:stretch>
            <a:fillRect/>
          </a:stretch>
        </p:blipFill>
        <p:spPr>
          <a:xfrm>
            <a:off x="0" y="6684"/>
            <a:ext cx="9144000" cy="6844632"/>
          </a:xfrm>
          <a:prstGeom prst="rect">
            <a:avLst/>
          </a:prstGeom>
        </p:spPr>
      </p:pic>
      <p:sp>
        <p:nvSpPr>
          <p:cNvPr id="5" name="4 Anillo"/>
          <p:cNvSpPr/>
          <p:nvPr/>
        </p:nvSpPr>
        <p:spPr>
          <a:xfrm>
            <a:off x="2285984" y="0"/>
            <a:ext cx="4572032" cy="6858000"/>
          </a:xfrm>
          <a:prstGeom prst="donut">
            <a:avLst>
              <a:gd name="adj" fmla="val 1798"/>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714612" y="0"/>
            <a:ext cx="3776690" cy="6858000"/>
          </a:xfrm>
          <a:prstGeom prst="donut">
            <a:avLst>
              <a:gd name="adj" fmla="val 2286"/>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71802" y="0"/>
            <a:ext cx="3133748" cy="6858000"/>
          </a:xfrm>
          <a:prstGeom prst="donut">
            <a:avLst>
              <a:gd name="adj" fmla="val 2962"/>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428992" y="0"/>
            <a:ext cx="2419368" cy="6858000"/>
          </a:xfrm>
          <a:prstGeom prst="donut">
            <a:avLst>
              <a:gd name="adj" fmla="val 3974"/>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86182" y="0"/>
            <a:ext cx="1714512" cy="6858000"/>
          </a:xfrm>
          <a:prstGeom prst="donut">
            <a:avLst>
              <a:gd name="adj" fmla="val 3974"/>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071934" y="0"/>
            <a:ext cx="1143008" cy="6858000"/>
          </a:xfrm>
          <a:prstGeom prst="donut">
            <a:avLst>
              <a:gd name="adj" fmla="val 6125"/>
            </a:avLst>
          </a:prstGeom>
          <a:solidFill>
            <a:srgbClr val="D2A578"/>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xit" presetSubtype="10" fill="hold" grpId="0"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6000"/>
                                        <p:tgtEl>
                                          <p:spTgt spid="6"/>
                                        </p:tgtEl>
                                        <p:attrNameLst>
                                          <p:attrName>ppt_h</p:attrName>
                                        </p:attrNameLst>
                                      </p:cBhvr>
                                      <p:tavLst>
                                        <p:tav tm="0">
                                          <p:val>
                                            <p:strVal val="ppt_h"/>
                                          </p:val>
                                        </p:tav>
                                        <p:tav tm="100000">
                                          <p:val>
                                            <p:strVal val="ppt_h"/>
                                          </p:val>
                                        </p:tav>
                                      </p:tavLst>
                                    </p:anim>
                                    <p:anim calcmode="lin" valueType="num">
                                      <p:cBhvr>
                                        <p:cTn id="14" dur="6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5999"/>
                                          </p:stCondLst>
                                        </p:cTn>
                                        <p:tgtEl>
                                          <p:spTgt spid="6"/>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7000"/>
                                        <p:tgtEl>
                                          <p:spTgt spid="7"/>
                                        </p:tgtEl>
                                        <p:attrNameLst>
                                          <p:attrName>ppt_h</p:attrName>
                                        </p:attrNameLst>
                                      </p:cBhvr>
                                      <p:tavLst>
                                        <p:tav tm="0">
                                          <p:val>
                                            <p:strVal val="ppt_h"/>
                                          </p:val>
                                        </p:tav>
                                        <p:tav tm="100000">
                                          <p:val>
                                            <p:strVal val="ppt_h"/>
                                          </p:val>
                                        </p:tav>
                                      </p:tavLst>
                                    </p:anim>
                                    <p:anim calcmode="lin" valueType="num">
                                      <p:cBhvr>
                                        <p:cTn id="18" dur="7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6999"/>
                                          </p:stCondLst>
                                        </p:cTn>
                                        <p:tgtEl>
                                          <p:spTgt spid="7"/>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8000"/>
                                        <p:tgtEl>
                                          <p:spTgt spid="8"/>
                                        </p:tgtEl>
                                        <p:attrNameLst>
                                          <p:attrName>ppt_h</p:attrName>
                                        </p:attrNameLst>
                                      </p:cBhvr>
                                      <p:tavLst>
                                        <p:tav tm="0">
                                          <p:val>
                                            <p:strVal val="ppt_h"/>
                                          </p:val>
                                        </p:tav>
                                        <p:tav tm="100000">
                                          <p:val>
                                            <p:strVal val="ppt_h"/>
                                          </p:val>
                                        </p:tav>
                                      </p:tavLst>
                                    </p:anim>
                                    <p:anim calcmode="lin" valueType="num">
                                      <p:cBhvr>
                                        <p:cTn id="22" dur="8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7999"/>
                                          </p:stCondLst>
                                        </p:cTn>
                                        <p:tgtEl>
                                          <p:spTgt spid="8"/>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9000"/>
                                        <p:tgtEl>
                                          <p:spTgt spid="9"/>
                                        </p:tgtEl>
                                        <p:attrNameLst>
                                          <p:attrName>ppt_h</p:attrName>
                                        </p:attrNameLst>
                                      </p:cBhvr>
                                      <p:tavLst>
                                        <p:tav tm="0">
                                          <p:val>
                                            <p:strVal val="ppt_h"/>
                                          </p:val>
                                        </p:tav>
                                        <p:tav tm="100000">
                                          <p:val>
                                            <p:strVal val="ppt_h"/>
                                          </p:val>
                                        </p:tav>
                                      </p:tavLst>
                                    </p:anim>
                                    <p:anim calcmode="lin" valueType="num">
                                      <p:cBhvr>
                                        <p:cTn id="26" dur="9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8999"/>
                                          </p:stCondLst>
                                        </p:cTn>
                                        <p:tgtEl>
                                          <p:spTgt spid="9"/>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10000"/>
                                        <p:tgtEl>
                                          <p:spTgt spid="10"/>
                                        </p:tgtEl>
                                        <p:attrNameLst>
                                          <p:attrName>ppt_h</p:attrName>
                                        </p:attrNameLst>
                                      </p:cBhvr>
                                      <p:tavLst>
                                        <p:tav tm="0">
                                          <p:val>
                                            <p:strVal val="ppt_h"/>
                                          </p:val>
                                        </p:tav>
                                        <p:tav tm="100000">
                                          <p:val>
                                            <p:strVal val="ppt_h"/>
                                          </p:val>
                                        </p:tav>
                                      </p:tavLst>
                                    </p:anim>
                                    <p:anim calcmode="lin" valueType="num">
                                      <p:cBhvr>
                                        <p:cTn id="30" dur="10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9999"/>
                                          </p:stCondLst>
                                        </p:cTn>
                                        <p:tgtEl>
                                          <p:spTgt spid="10"/>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9000" fill="hold"/>
                                        <p:tgtEl>
                                          <p:spTgt spid="4"/>
                                        </p:tgtEl>
                                        <p:attrNameLst>
                                          <p:attrName>ppt_w</p:attrName>
                                        </p:attrNameLst>
                                      </p:cBhvr>
                                      <p:tavLst>
                                        <p:tav tm="0">
                                          <p:val>
                                            <p:strVal val="4/3*#ppt_w"/>
                                          </p:val>
                                        </p:tav>
                                        <p:tav tm="100000">
                                          <p:val>
                                            <p:strVal val="#ppt_w"/>
                                          </p:val>
                                        </p:tav>
                                      </p:tavLst>
                                    </p:anim>
                                    <p:anim calcmode="lin" valueType="num">
                                      <p:cBhvr>
                                        <p:cTn id="35" dur="9000" fill="hold"/>
                                        <p:tgtEl>
                                          <p:spTgt spid="4"/>
                                        </p:tgtEl>
                                        <p:attrNameLst>
                                          <p:attrName>ppt_h</p:attrName>
                                        </p:attrNameLst>
                                      </p:cBhvr>
                                      <p:tavLst>
                                        <p:tav tm="0">
                                          <p:val>
                                            <p:strVal val="4/3*#ppt_h"/>
                                          </p:val>
                                        </p:tav>
                                        <p:tav tm="100000">
                                          <p:val>
                                            <p:strVal val="#ppt_h"/>
                                          </p:val>
                                        </p:tav>
                                      </p:tavLst>
                                    </p:anim>
                                  </p:childTnLst>
                                </p:cTn>
                              </p:par>
                              <p:par>
                                <p:cTn id="36" presetID="6" presetClass="entr" presetSubtype="16"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circle(in)">
                                      <p:cBhvr>
                                        <p:cTn id="38"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ebkepek-groupcut.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142976" y="0"/>
            <a:ext cx="6858048" cy="6858000"/>
          </a:xfrm>
          <a:prstGeom prst="donut">
            <a:avLst>
              <a:gd name="adj" fmla="val 658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85918" y="785794"/>
            <a:ext cx="5357850" cy="5357850"/>
          </a:xfrm>
          <a:prstGeom prst="donut">
            <a:avLst>
              <a:gd name="adj" fmla="val 6588"/>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428860" y="1643050"/>
            <a:ext cx="4071966" cy="3867176"/>
          </a:xfrm>
          <a:prstGeom prst="donut">
            <a:avLst>
              <a:gd name="adj" fmla="val 796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000364" y="2214554"/>
            <a:ext cx="2938482" cy="2847996"/>
          </a:xfrm>
          <a:prstGeom prst="donut">
            <a:avLst>
              <a:gd name="adj" fmla="val 10906"/>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571868" y="2786058"/>
            <a:ext cx="1804998" cy="1776426"/>
          </a:xfrm>
          <a:prstGeom prst="donut">
            <a:avLst>
              <a:gd name="adj" fmla="val 15322"/>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5" presetClass="exit" presetSubtype="0"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 dur="1" fill="hold">
                                          <p:stCondLst>
                                            <p:cond delay="4999"/>
                                          </p:stCondLst>
                                        </p:cTn>
                                        <p:tgtEl>
                                          <p:spTgt spid="5"/>
                                        </p:tgtEl>
                                        <p:attrNameLst>
                                          <p:attrName>style.visibility</p:attrName>
                                        </p:attrNameLst>
                                      </p:cBhvr>
                                      <p:to>
                                        <p:strVal val="hidden"/>
                                      </p:to>
                                    </p:set>
                                  </p:childTnLst>
                                </p:cTn>
                              </p:par>
                              <p:par>
                                <p:cTn id="14" presetID="15" presetClass="exit" presetSubtype="0" fill="hold" grpId="0" nodeType="withEffect">
                                  <p:stCondLst>
                                    <p:cond delay="0"/>
                                  </p:stCondLst>
                                  <p:childTnLst>
                                    <p:anim calcmode="lin" valueType="num">
                                      <p:cBhvr>
                                        <p:cTn id="15" dur="5000"/>
                                        <p:tgtEl>
                                          <p:spTgt spid="6"/>
                                        </p:tgtEl>
                                        <p:attrNameLst>
                                          <p:attrName>ppt_w</p:attrName>
                                        </p:attrNameLst>
                                      </p:cBhvr>
                                      <p:tavLst>
                                        <p:tav tm="0">
                                          <p:val>
                                            <p:strVal val="ppt_w"/>
                                          </p:val>
                                        </p:tav>
                                        <p:tav tm="100000">
                                          <p:val>
                                            <p:fltVal val="0"/>
                                          </p:val>
                                        </p:tav>
                                      </p:tavLst>
                                    </p:anim>
                                    <p:anim calcmode="lin" valueType="num">
                                      <p:cBhvr>
                                        <p:cTn id="16" dur="5000"/>
                                        <p:tgtEl>
                                          <p:spTgt spid="6"/>
                                        </p:tgtEl>
                                        <p:attrNameLst>
                                          <p:attrName>ppt_h</p:attrName>
                                        </p:attrNameLst>
                                      </p:cBhvr>
                                      <p:tavLst>
                                        <p:tav tm="0">
                                          <p:val>
                                            <p:strVal val="ppt_h"/>
                                          </p:val>
                                        </p:tav>
                                        <p:tav tm="100000">
                                          <p:val>
                                            <p:fltVal val="0"/>
                                          </p:val>
                                        </p:tav>
                                      </p:tavLst>
                                    </p:anim>
                                    <p:anim calcmode="lin" valueType="num">
                                      <p:cBhvr>
                                        <p:cTn id="17"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9" dur="1" fill="hold">
                                          <p:stCondLst>
                                            <p:cond delay="4999"/>
                                          </p:stCondLst>
                                        </p:cTn>
                                        <p:tgtEl>
                                          <p:spTgt spid="6"/>
                                        </p:tgtEl>
                                        <p:attrNameLst>
                                          <p:attrName>style.visibility</p:attrName>
                                        </p:attrNameLst>
                                      </p:cBhvr>
                                      <p:to>
                                        <p:strVal val="hidden"/>
                                      </p:to>
                                    </p:set>
                                  </p:childTnLst>
                                </p:cTn>
                              </p:par>
                              <p:par>
                                <p:cTn id="20" presetID="15" presetClass="exit" presetSubtype="0" fill="hold" grpId="0" nodeType="withEffect">
                                  <p:stCondLst>
                                    <p:cond delay="0"/>
                                  </p:stCondLst>
                                  <p:childTnLst>
                                    <p:anim calcmode="lin" valueType="num">
                                      <p:cBhvr>
                                        <p:cTn id="21" dur="5000"/>
                                        <p:tgtEl>
                                          <p:spTgt spid="7"/>
                                        </p:tgtEl>
                                        <p:attrNameLst>
                                          <p:attrName>ppt_w</p:attrName>
                                        </p:attrNameLst>
                                      </p:cBhvr>
                                      <p:tavLst>
                                        <p:tav tm="0">
                                          <p:val>
                                            <p:strVal val="ppt_w"/>
                                          </p:val>
                                        </p:tav>
                                        <p:tav tm="100000">
                                          <p:val>
                                            <p:fltVal val="0"/>
                                          </p:val>
                                        </p:tav>
                                      </p:tavLst>
                                    </p:anim>
                                    <p:anim calcmode="lin" valueType="num">
                                      <p:cBhvr>
                                        <p:cTn id="22" dur="5000"/>
                                        <p:tgtEl>
                                          <p:spTgt spid="7"/>
                                        </p:tgtEl>
                                        <p:attrNameLst>
                                          <p:attrName>ppt_h</p:attrName>
                                        </p:attrNameLst>
                                      </p:cBhvr>
                                      <p:tavLst>
                                        <p:tav tm="0">
                                          <p:val>
                                            <p:strVal val="ppt_h"/>
                                          </p:val>
                                        </p:tav>
                                        <p:tav tm="100000">
                                          <p:val>
                                            <p:fltVal val="0"/>
                                          </p:val>
                                        </p:tav>
                                      </p:tavLst>
                                    </p:anim>
                                    <p:anim calcmode="lin" valueType="num">
                                      <p:cBhvr>
                                        <p:cTn id="23"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4"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 dur="1" fill="hold">
                                          <p:stCondLst>
                                            <p:cond delay="4999"/>
                                          </p:stCondLst>
                                        </p:cTn>
                                        <p:tgtEl>
                                          <p:spTgt spid="7"/>
                                        </p:tgtEl>
                                        <p:attrNameLst>
                                          <p:attrName>style.visibility</p:attrName>
                                        </p:attrNameLst>
                                      </p:cBhvr>
                                      <p:to>
                                        <p:strVal val="hidden"/>
                                      </p:to>
                                    </p:set>
                                  </p:childTnLst>
                                </p:cTn>
                              </p:par>
                              <p:par>
                                <p:cTn id="26" presetID="15" presetClass="exit" presetSubtype="0" fill="hold" grpId="0" nodeType="withEffect">
                                  <p:stCondLst>
                                    <p:cond delay="0"/>
                                  </p:stCondLst>
                                  <p:childTnLst>
                                    <p:anim calcmode="lin" valueType="num">
                                      <p:cBhvr>
                                        <p:cTn id="27" dur="5000"/>
                                        <p:tgtEl>
                                          <p:spTgt spid="8"/>
                                        </p:tgtEl>
                                        <p:attrNameLst>
                                          <p:attrName>ppt_w</p:attrName>
                                        </p:attrNameLst>
                                      </p:cBhvr>
                                      <p:tavLst>
                                        <p:tav tm="0">
                                          <p:val>
                                            <p:strVal val="ppt_w"/>
                                          </p:val>
                                        </p:tav>
                                        <p:tav tm="100000">
                                          <p:val>
                                            <p:fltVal val="0"/>
                                          </p:val>
                                        </p:tav>
                                      </p:tavLst>
                                    </p:anim>
                                    <p:anim calcmode="lin" valueType="num">
                                      <p:cBhvr>
                                        <p:cTn id="28" dur="5000"/>
                                        <p:tgtEl>
                                          <p:spTgt spid="8"/>
                                        </p:tgtEl>
                                        <p:attrNameLst>
                                          <p:attrName>ppt_h</p:attrName>
                                        </p:attrNameLst>
                                      </p:cBhvr>
                                      <p:tavLst>
                                        <p:tav tm="0">
                                          <p:val>
                                            <p:strVal val="ppt_h"/>
                                          </p:val>
                                        </p:tav>
                                        <p:tav tm="100000">
                                          <p:val>
                                            <p:fltVal val="0"/>
                                          </p:val>
                                        </p:tav>
                                      </p:tavLst>
                                    </p:anim>
                                    <p:anim calcmode="lin" valueType="num">
                                      <p:cBhvr>
                                        <p:cTn id="29"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4999"/>
                                          </p:stCondLst>
                                        </p:cTn>
                                        <p:tgtEl>
                                          <p:spTgt spid="8"/>
                                        </p:tgtEl>
                                        <p:attrNameLst>
                                          <p:attrName>style.visibility</p:attrName>
                                        </p:attrNameLst>
                                      </p:cBhvr>
                                      <p:to>
                                        <p:strVal val="hidden"/>
                                      </p:to>
                                    </p:set>
                                  </p:childTnLst>
                                </p:cTn>
                              </p:par>
                              <p:par>
                                <p:cTn id="32" presetID="15" presetClass="exit" presetSubtype="0" fill="hold" grpId="0" nodeType="withEffect">
                                  <p:stCondLst>
                                    <p:cond delay="0"/>
                                  </p:stCondLst>
                                  <p:childTnLst>
                                    <p:anim calcmode="lin" valueType="num">
                                      <p:cBhvr>
                                        <p:cTn id="33" dur="5000"/>
                                        <p:tgtEl>
                                          <p:spTgt spid="9"/>
                                        </p:tgtEl>
                                        <p:attrNameLst>
                                          <p:attrName>ppt_w</p:attrName>
                                        </p:attrNameLst>
                                      </p:cBhvr>
                                      <p:tavLst>
                                        <p:tav tm="0">
                                          <p:val>
                                            <p:strVal val="ppt_w"/>
                                          </p:val>
                                        </p:tav>
                                        <p:tav tm="100000">
                                          <p:val>
                                            <p:fltVal val="0"/>
                                          </p:val>
                                        </p:tav>
                                      </p:tavLst>
                                    </p:anim>
                                    <p:anim calcmode="lin" valueType="num">
                                      <p:cBhvr>
                                        <p:cTn id="34" dur="5000"/>
                                        <p:tgtEl>
                                          <p:spTgt spid="9"/>
                                        </p:tgtEl>
                                        <p:attrNameLst>
                                          <p:attrName>ppt_h</p:attrName>
                                        </p:attrNameLst>
                                      </p:cBhvr>
                                      <p:tavLst>
                                        <p:tav tm="0">
                                          <p:val>
                                            <p:strVal val="ppt_h"/>
                                          </p:val>
                                        </p:tav>
                                        <p:tav tm="100000">
                                          <p:val>
                                            <p:fltVal val="0"/>
                                          </p:val>
                                        </p:tav>
                                      </p:tavLst>
                                    </p:anim>
                                    <p:anim calcmode="lin" valueType="num">
                                      <p:cBhvr>
                                        <p:cTn id="35"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6"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7" dur="1" fill="hold">
                                          <p:stCondLst>
                                            <p:cond delay="4999"/>
                                          </p:stCondLst>
                                        </p:cTn>
                                        <p:tgtEl>
                                          <p:spTgt spid="9"/>
                                        </p:tgtEl>
                                        <p:attrNameLst>
                                          <p:attrName>style.visibility</p:attrName>
                                        </p:attrNameLst>
                                      </p:cBhvr>
                                      <p:to>
                                        <p:strVal val="hidden"/>
                                      </p:to>
                                    </p:set>
                                  </p:childTnLst>
                                </p:cTn>
                              </p:par>
                              <p:par>
                                <p:cTn id="38" presetID="52"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Scale>
                                      <p:cBhvr>
                                        <p:cTn id="4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5000" decel="50000" fill="hold">
                                          <p:stCondLst>
                                            <p:cond delay="0"/>
                                          </p:stCondLst>
                                        </p:cTn>
                                        <p:tgtEl>
                                          <p:spTgt spid="4"/>
                                        </p:tgtEl>
                                        <p:attrNameLst>
                                          <p:attrName>ppt_x</p:attrName>
                                          <p:attrName>ppt_y</p:attrName>
                                        </p:attrNameLst>
                                      </p:cBhvr>
                                    </p:animMotion>
                                    <p:animEffect transition="in" filter="fade">
                                      <p:cBhvr>
                                        <p:cTn id="4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Y.jpg"/>
          <p:cNvPicPr>
            <a:picLocks noChangeAspect="1"/>
          </p:cNvPicPr>
          <p:nvPr/>
        </p:nvPicPr>
        <p:blipFill>
          <a:blip r:embed="rId2"/>
          <a:stretch>
            <a:fillRect/>
          </a:stretch>
        </p:blipFill>
        <p:spPr>
          <a:xfrm>
            <a:off x="4465" y="0"/>
            <a:ext cx="9135070" cy="6858000"/>
          </a:xfrm>
          <a:prstGeom prst="rect">
            <a:avLst/>
          </a:prstGeom>
        </p:spPr>
      </p:pic>
      <p:sp>
        <p:nvSpPr>
          <p:cNvPr id="5" name="4 Rombo"/>
          <p:cNvSpPr/>
          <p:nvPr/>
        </p:nvSpPr>
        <p:spPr>
          <a:xfrm>
            <a:off x="0" y="1142984"/>
            <a:ext cx="9144000" cy="4643470"/>
          </a:xfrm>
          <a:prstGeom prst="diamond">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1571612"/>
            <a:ext cx="9144000" cy="3714776"/>
          </a:xfrm>
          <a:prstGeom prst="diamond">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2071678"/>
            <a:ext cx="9144000" cy="2786082"/>
          </a:xfrm>
          <a:prstGeom prst="diamond">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571744"/>
            <a:ext cx="9144000" cy="1795474"/>
          </a:xfrm>
          <a:prstGeom prst="diamond">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3000372"/>
            <a:ext cx="9144000" cy="947742"/>
          </a:xfrm>
          <a:prstGeom prst="diamond">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xit" presetSubtype="5"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
                                          </p:val>
                                        </p:tav>
                                      </p:tavLst>
                                    </p:anim>
                                    <p:anim calcmode="lin" valueType="num">
                                      <p:cBhvr>
                                        <p:cTn id="10"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9" presetClass="exit" presetSubtype="5" fill="hold" grpId="0" nodeType="withEffect">
                                  <p:stCondLst>
                                    <p:cond delay="0"/>
                                  </p:stCondLst>
                                  <p:childTnLst>
                                    <p:anim calcmode="lin" valueType="num">
                                      <p:cBhvr>
                                        <p:cTn id="13" dur="6000"/>
                                        <p:tgtEl>
                                          <p:spTgt spid="6"/>
                                        </p:tgtEl>
                                        <p:attrNameLst>
                                          <p:attrName>ppt_w</p:attrName>
                                        </p:attrNameLst>
                                      </p:cBhvr>
                                      <p:tavLst>
                                        <p:tav tm="0">
                                          <p:val>
                                            <p:strVal val="ppt_w"/>
                                          </p:val>
                                        </p:tav>
                                        <p:tav tm="100000">
                                          <p:val>
                                            <p:strVal val="ppt_w"/>
                                          </p:val>
                                        </p:tav>
                                      </p:tavLst>
                                    </p:anim>
                                    <p:anim calcmode="lin" valueType="num">
                                      <p:cBhvr>
                                        <p:cTn id="14" dur="6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 dur="1" fill="hold">
                                          <p:stCondLst>
                                            <p:cond delay="5999"/>
                                          </p:stCondLst>
                                        </p:cTn>
                                        <p:tgtEl>
                                          <p:spTgt spid="6"/>
                                        </p:tgtEl>
                                        <p:attrNameLst>
                                          <p:attrName>style.visibility</p:attrName>
                                        </p:attrNameLst>
                                      </p:cBhvr>
                                      <p:to>
                                        <p:strVal val="hidden"/>
                                      </p:to>
                                    </p:set>
                                  </p:childTnLst>
                                </p:cTn>
                              </p:par>
                              <p:par>
                                <p:cTn id="16" presetID="19" presetClass="exit" presetSubtype="5" fill="hold" grpId="0" nodeType="withEffect">
                                  <p:stCondLst>
                                    <p:cond delay="0"/>
                                  </p:stCondLst>
                                  <p:childTnLst>
                                    <p:anim calcmode="lin" valueType="num">
                                      <p:cBhvr>
                                        <p:cTn id="17" dur="7000"/>
                                        <p:tgtEl>
                                          <p:spTgt spid="7"/>
                                        </p:tgtEl>
                                        <p:attrNameLst>
                                          <p:attrName>ppt_w</p:attrName>
                                        </p:attrNameLst>
                                      </p:cBhvr>
                                      <p:tavLst>
                                        <p:tav tm="0">
                                          <p:val>
                                            <p:strVal val="ppt_w"/>
                                          </p:val>
                                        </p:tav>
                                        <p:tav tm="100000">
                                          <p:val>
                                            <p:strVal val="ppt_w"/>
                                          </p:val>
                                        </p:tav>
                                      </p:tavLst>
                                    </p:anim>
                                    <p:anim calcmode="lin" valueType="num">
                                      <p:cBhvr>
                                        <p:cTn id="18" dur="7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 dur="1" fill="hold">
                                          <p:stCondLst>
                                            <p:cond delay="6999"/>
                                          </p:stCondLst>
                                        </p:cTn>
                                        <p:tgtEl>
                                          <p:spTgt spid="7"/>
                                        </p:tgtEl>
                                        <p:attrNameLst>
                                          <p:attrName>style.visibility</p:attrName>
                                        </p:attrNameLst>
                                      </p:cBhvr>
                                      <p:to>
                                        <p:strVal val="hidden"/>
                                      </p:to>
                                    </p:set>
                                  </p:childTnLst>
                                </p:cTn>
                              </p:par>
                              <p:par>
                                <p:cTn id="20" presetID="19" presetClass="exit" presetSubtype="5" fill="hold" grpId="0" nodeType="withEffect">
                                  <p:stCondLst>
                                    <p:cond delay="0"/>
                                  </p:stCondLst>
                                  <p:childTnLst>
                                    <p:anim calcmode="lin" valueType="num">
                                      <p:cBhvr>
                                        <p:cTn id="21" dur="8000"/>
                                        <p:tgtEl>
                                          <p:spTgt spid="8"/>
                                        </p:tgtEl>
                                        <p:attrNameLst>
                                          <p:attrName>ppt_w</p:attrName>
                                        </p:attrNameLst>
                                      </p:cBhvr>
                                      <p:tavLst>
                                        <p:tav tm="0">
                                          <p:val>
                                            <p:strVal val="ppt_w"/>
                                          </p:val>
                                        </p:tav>
                                        <p:tav tm="100000">
                                          <p:val>
                                            <p:strVal val="ppt_w"/>
                                          </p:val>
                                        </p:tav>
                                      </p:tavLst>
                                    </p:anim>
                                    <p:anim calcmode="lin" valueType="num">
                                      <p:cBhvr>
                                        <p:cTn id="22" dur="8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 dur="1" fill="hold">
                                          <p:stCondLst>
                                            <p:cond delay="7999"/>
                                          </p:stCondLst>
                                        </p:cTn>
                                        <p:tgtEl>
                                          <p:spTgt spid="8"/>
                                        </p:tgtEl>
                                        <p:attrNameLst>
                                          <p:attrName>style.visibility</p:attrName>
                                        </p:attrNameLst>
                                      </p:cBhvr>
                                      <p:to>
                                        <p:strVal val="hidden"/>
                                      </p:to>
                                    </p:set>
                                  </p:childTnLst>
                                </p:cTn>
                              </p:par>
                              <p:par>
                                <p:cTn id="24" presetID="19" presetClass="exit" presetSubtype="5" fill="hold" grpId="0" nodeType="withEffect">
                                  <p:stCondLst>
                                    <p:cond delay="0"/>
                                  </p:stCondLst>
                                  <p:childTnLst>
                                    <p:anim calcmode="lin" valueType="num">
                                      <p:cBhvr>
                                        <p:cTn id="25" dur="9000"/>
                                        <p:tgtEl>
                                          <p:spTgt spid="9"/>
                                        </p:tgtEl>
                                        <p:attrNameLst>
                                          <p:attrName>ppt_w</p:attrName>
                                        </p:attrNameLst>
                                      </p:cBhvr>
                                      <p:tavLst>
                                        <p:tav tm="0">
                                          <p:val>
                                            <p:strVal val="ppt_w"/>
                                          </p:val>
                                        </p:tav>
                                        <p:tav tm="100000">
                                          <p:val>
                                            <p:strVal val="ppt_w"/>
                                          </p:val>
                                        </p:tav>
                                      </p:tavLst>
                                    </p:anim>
                                    <p:anim calcmode="lin" valueType="num">
                                      <p:cBhvr>
                                        <p:cTn id="26" dur="9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 dur="1" fill="hold">
                                          <p:stCondLst>
                                            <p:cond delay="8999"/>
                                          </p:stCondLst>
                                        </p:cTn>
                                        <p:tgtEl>
                                          <p:spTgt spid="9"/>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9000" fill="hold"/>
                                        <p:tgtEl>
                                          <p:spTgt spid="4"/>
                                        </p:tgtEl>
                                        <p:attrNameLst>
                                          <p:attrName>ppt_w</p:attrName>
                                        </p:attrNameLst>
                                      </p:cBhvr>
                                      <p:tavLst>
                                        <p:tav tm="0">
                                          <p:val>
                                            <p:strVal val="4/3*#ppt_w"/>
                                          </p:val>
                                        </p:tav>
                                        <p:tav tm="100000">
                                          <p:val>
                                            <p:strVal val="#ppt_w"/>
                                          </p:val>
                                        </p:tav>
                                      </p:tavLst>
                                    </p:anim>
                                    <p:anim calcmode="lin" valueType="num">
                                      <p:cBhvr>
                                        <p:cTn id="31" dur="9000" fill="hold"/>
                                        <p:tgtEl>
                                          <p:spTgt spid="4"/>
                                        </p:tgtEl>
                                        <p:attrNameLst>
                                          <p:attrName>ppt_h</p:attrName>
                                        </p:attrNameLst>
                                      </p:cBhvr>
                                      <p:tavLst>
                                        <p:tav tm="0">
                                          <p:val>
                                            <p:strVal val="4/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diamond(out)">
                                      <p:cBhvr>
                                        <p:cTn id="34"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1417638"/>
          </a:xfrm>
        </p:spPr>
        <p:txBody>
          <a:bodyPr/>
          <a:lstStyle/>
          <a:p>
            <a:endParaRPr lang="es-ES" dirty="0"/>
          </a:p>
        </p:txBody>
      </p:sp>
      <p:sp>
        <p:nvSpPr>
          <p:cNvPr id="3" name="2 Marcador de contenido"/>
          <p:cNvSpPr>
            <a:spLocks noGrp="1"/>
          </p:cNvSpPr>
          <p:nvPr>
            <p:ph idx="1"/>
          </p:nvPr>
        </p:nvSpPr>
        <p:spPr/>
        <p:txBody>
          <a:bodyPr/>
          <a:lstStyle/>
          <a:p>
            <a:endParaRPr lang="es-ES"/>
          </a:p>
        </p:txBody>
      </p:sp>
      <p:sp>
        <p:nvSpPr>
          <p:cNvPr id="4" name="3 CuadroTexto"/>
          <p:cNvSpPr txBox="1"/>
          <p:nvPr/>
        </p:nvSpPr>
        <p:spPr>
          <a:xfrm>
            <a:off x="642910" y="285728"/>
            <a:ext cx="8140114"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VIDEO DE  FRANC  GROM  TALLANDO CASCARAS DE HUEVO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ontrols>
      <p:control spid="1027" name="ShockwaveFlash1" r:id="rId2" imgW="9142560" imgH="6307200"/>
    </p:controls>
  </p:cSld>
  <p:clrMapOvr>
    <a:masterClrMapping/>
  </p:clrMapOvr>
  <p:transition advTm="190000">
    <p:sndAc>
      <p:end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020120413528464892883.jpg"/>
          <p:cNvPicPr>
            <a:picLocks noChangeAspect="1"/>
          </p:cNvPicPr>
          <p:nvPr/>
        </p:nvPicPr>
        <p:blipFill>
          <a:blip r:embed="rId2"/>
          <a:stretch>
            <a:fillRect/>
          </a:stretch>
        </p:blipFill>
        <p:spPr>
          <a:xfrm>
            <a:off x="0" y="13342"/>
            <a:ext cx="9144000" cy="6831315"/>
          </a:xfrm>
          <a:prstGeom prst="rect">
            <a:avLst/>
          </a:prstGeom>
        </p:spPr>
      </p:pic>
      <p:sp>
        <p:nvSpPr>
          <p:cNvPr id="5" name="4 Anillo"/>
          <p:cNvSpPr/>
          <p:nvPr/>
        </p:nvSpPr>
        <p:spPr>
          <a:xfrm>
            <a:off x="1142976" y="0"/>
            <a:ext cx="6858048" cy="6858000"/>
          </a:xfrm>
          <a:prstGeom prst="donut">
            <a:avLst>
              <a:gd name="adj" fmla="val 658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85918" y="785794"/>
            <a:ext cx="5357850" cy="5357850"/>
          </a:xfrm>
          <a:prstGeom prst="donut">
            <a:avLst>
              <a:gd name="adj" fmla="val 6588"/>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428860" y="1643050"/>
            <a:ext cx="4071966" cy="3867176"/>
          </a:xfrm>
          <a:prstGeom prst="donut">
            <a:avLst>
              <a:gd name="adj" fmla="val 7968"/>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000364" y="2214554"/>
            <a:ext cx="2938482" cy="2847996"/>
          </a:xfrm>
          <a:prstGeom prst="donut">
            <a:avLst>
              <a:gd name="adj" fmla="val 10906"/>
            </a:avLst>
          </a:prstGeom>
          <a:noFill/>
          <a:ln w="38100">
            <a:solidFill>
              <a:schemeClr val="tx1"/>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571868" y="2786058"/>
            <a:ext cx="1804998" cy="1776426"/>
          </a:xfrm>
          <a:prstGeom prst="donut">
            <a:avLst>
              <a:gd name="adj" fmla="val 15322"/>
            </a:avLst>
          </a:prstGeom>
          <a:noFill/>
          <a:ln w="38100">
            <a:solidFill>
              <a:srgbClr val="D2A578"/>
            </a:soli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77826" name="Picture 2" descr="Rendered Image"/>
          <p:cNvPicPr>
            <a:picLocks noChangeAspect="1" noChangeArrowheads="1"/>
          </p:cNvPicPr>
          <p:nvPr/>
        </p:nvPicPr>
        <p:blipFill>
          <a:blip r:embed="rId3"/>
          <a:srcRect/>
          <a:stretch>
            <a:fillRect/>
          </a:stretch>
        </p:blipFill>
        <p:spPr bwMode="auto">
          <a:xfrm rot="20489900">
            <a:off x="5786446" y="4429132"/>
            <a:ext cx="2324100" cy="1476375"/>
          </a:xfrm>
          <a:prstGeom prst="rect">
            <a:avLst/>
          </a:prstGeom>
          <a:noFill/>
        </p:spPr>
      </p:pic>
      <p:sp>
        <p:nvSpPr>
          <p:cNvPr id="11" name="10 Rectángulo"/>
          <p:cNvSpPr/>
          <p:nvPr/>
        </p:nvSpPr>
        <p:spPr>
          <a:xfrm>
            <a:off x="0" y="-428652"/>
            <a:ext cx="9358346" cy="8215370"/>
          </a:xfrm>
          <a:prstGeom prst="rect">
            <a:avLst/>
          </a:prstGeom>
          <a:gradFill>
            <a:gsLst>
              <a:gs pos="0">
                <a:srgbClr val="AD7339"/>
              </a:gs>
              <a:gs pos="50000">
                <a:srgbClr val="573A1D">
                  <a:shade val="67500"/>
                  <a:satMod val="115000"/>
                </a:srgbClr>
              </a:gs>
              <a:gs pos="100000">
                <a:srgbClr val="573A1D">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5" presetClass="exit" presetSubtype="0" fill="hold" grpId="0"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 dur="5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3" dur="1" fill="hold">
                                          <p:stCondLst>
                                            <p:cond delay="4999"/>
                                          </p:stCondLst>
                                        </p:cTn>
                                        <p:tgtEl>
                                          <p:spTgt spid="5"/>
                                        </p:tgtEl>
                                        <p:attrNameLst>
                                          <p:attrName>style.visibility</p:attrName>
                                        </p:attrNameLst>
                                      </p:cBhvr>
                                      <p:to>
                                        <p:strVal val="hidden"/>
                                      </p:to>
                                    </p:set>
                                  </p:childTnLst>
                                </p:cTn>
                              </p:par>
                              <p:par>
                                <p:cTn id="14" presetID="15" presetClass="exit" presetSubtype="0" fill="hold" grpId="0" nodeType="withEffect">
                                  <p:stCondLst>
                                    <p:cond delay="0"/>
                                  </p:stCondLst>
                                  <p:childTnLst>
                                    <p:anim calcmode="lin" valueType="num">
                                      <p:cBhvr>
                                        <p:cTn id="15" dur="5000"/>
                                        <p:tgtEl>
                                          <p:spTgt spid="6"/>
                                        </p:tgtEl>
                                        <p:attrNameLst>
                                          <p:attrName>ppt_w</p:attrName>
                                        </p:attrNameLst>
                                      </p:cBhvr>
                                      <p:tavLst>
                                        <p:tav tm="0">
                                          <p:val>
                                            <p:strVal val="ppt_w"/>
                                          </p:val>
                                        </p:tav>
                                        <p:tav tm="100000">
                                          <p:val>
                                            <p:fltVal val="0"/>
                                          </p:val>
                                        </p:tav>
                                      </p:tavLst>
                                    </p:anim>
                                    <p:anim calcmode="lin" valueType="num">
                                      <p:cBhvr>
                                        <p:cTn id="16" dur="5000"/>
                                        <p:tgtEl>
                                          <p:spTgt spid="6"/>
                                        </p:tgtEl>
                                        <p:attrNameLst>
                                          <p:attrName>ppt_h</p:attrName>
                                        </p:attrNameLst>
                                      </p:cBhvr>
                                      <p:tavLst>
                                        <p:tav tm="0">
                                          <p:val>
                                            <p:strVal val="ppt_h"/>
                                          </p:val>
                                        </p:tav>
                                        <p:tav tm="100000">
                                          <p:val>
                                            <p:fltVal val="0"/>
                                          </p:val>
                                        </p:tav>
                                      </p:tavLst>
                                    </p:anim>
                                    <p:anim calcmode="lin" valueType="num">
                                      <p:cBhvr>
                                        <p:cTn id="17"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8"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9" dur="1" fill="hold">
                                          <p:stCondLst>
                                            <p:cond delay="4999"/>
                                          </p:stCondLst>
                                        </p:cTn>
                                        <p:tgtEl>
                                          <p:spTgt spid="6"/>
                                        </p:tgtEl>
                                        <p:attrNameLst>
                                          <p:attrName>style.visibility</p:attrName>
                                        </p:attrNameLst>
                                      </p:cBhvr>
                                      <p:to>
                                        <p:strVal val="hidden"/>
                                      </p:to>
                                    </p:set>
                                  </p:childTnLst>
                                </p:cTn>
                              </p:par>
                              <p:par>
                                <p:cTn id="20" presetID="15" presetClass="exit" presetSubtype="0" fill="hold" grpId="0" nodeType="withEffect">
                                  <p:stCondLst>
                                    <p:cond delay="0"/>
                                  </p:stCondLst>
                                  <p:childTnLst>
                                    <p:anim calcmode="lin" valueType="num">
                                      <p:cBhvr>
                                        <p:cTn id="21" dur="5000"/>
                                        <p:tgtEl>
                                          <p:spTgt spid="7"/>
                                        </p:tgtEl>
                                        <p:attrNameLst>
                                          <p:attrName>ppt_w</p:attrName>
                                        </p:attrNameLst>
                                      </p:cBhvr>
                                      <p:tavLst>
                                        <p:tav tm="0">
                                          <p:val>
                                            <p:strVal val="ppt_w"/>
                                          </p:val>
                                        </p:tav>
                                        <p:tav tm="100000">
                                          <p:val>
                                            <p:fltVal val="0"/>
                                          </p:val>
                                        </p:tav>
                                      </p:tavLst>
                                    </p:anim>
                                    <p:anim calcmode="lin" valueType="num">
                                      <p:cBhvr>
                                        <p:cTn id="22" dur="5000"/>
                                        <p:tgtEl>
                                          <p:spTgt spid="7"/>
                                        </p:tgtEl>
                                        <p:attrNameLst>
                                          <p:attrName>ppt_h</p:attrName>
                                        </p:attrNameLst>
                                      </p:cBhvr>
                                      <p:tavLst>
                                        <p:tav tm="0">
                                          <p:val>
                                            <p:strVal val="ppt_h"/>
                                          </p:val>
                                        </p:tav>
                                        <p:tav tm="100000">
                                          <p:val>
                                            <p:fltVal val="0"/>
                                          </p:val>
                                        </p:tav>
                                      </p:tavLst>
                                    </p:anim>
                                    <p:anim calcmode="lin" valueType="num">
                                      <p:cBhvr>
                                        <p:cTn id="23"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4"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5" dur="1" fill="hold">
                                          <p:stCondLst>
                                            <p:cond delay="4999"/>
                                          </p:stCondLst>
                                        </p:cTn>
                                        <p:tgtEl>
                                          <p:spTgt spid="7"/>
                                        </p:tgtEl>
                                        <p:attrNameLst>
                                          <p:attrName>style.visibility</p:attrName>
                                        </p:attrNameLst>
                                      </p:cBhvr>
                                      <p:to>
                                        <p:strVal val="hidden"/>
                                      </p:to>
                                    </p:set>
                                  </p:childTnLst>
                                </p:cTn>
                              </p:par>
                              <p:par>
                                <p:cTn id="26" presetID="15" presetClass="exit" presetSubtype="0" fill="hold" grpId="0" nodeType="withEffect">
                                  <p:stCondLst>
                                    <p:cond delay="0"/>
                                  </p:stCondLst>
                                  <p:childTnLst>
                                    <p:anim calcmode="lin" valueType="num">
                                      <p:cBhvr>
                                        <p:cTn id="27" dur="5000"/>
                                        <p:tgtEl>
                                          <p:spTgt spid="8"/>
                                        </p:tgtEl>
                                        <p:attrNameLst>
                                          <p:attrName>ppt_w</p:attrName>
                                        </p:attrNameLst>
                                      </p:cBhvr>
                                      <p:tavLst>
                                        <p:tav tm="0">
                                          <p:val>
                                            <p:strVal val="ppt_w"/>
                                          </p:val>
                                        </p:tav>
                                        <p:tav tm="100000">
                                          <p:val>
                                            <p:fltVal val="0"/>
                                          </p:val>
                                        </p:tav>
                                      </p:tavLst>
                                    </p:anim>
                                    <p:anim calcmode="lin" valueType="num">
                                      <p:cBhvr>
                                        <p:cTn id="28" dur="5000"/>
                                        <p:tgtEl>
                                          <p:spTgt spid="8"/>
                                        </p:tgtEl>
                                        <p:attrNameLst>
                                          <p:attrName>ppt_h</p:attrName>
                                        </p:attrNameLst>
                                      </p:cBhvr>
                                      <p:tavLst>
                                        <p:tav tm="0">
                                          <p:val>
                                            <p:strVal val="ppt_h"/>
                                          </p:val>
                                        </p:tav>
                                        <p:tav tm="100000">
                                          <p:val>
                                            <p:fltVal val="0"/>
                                          </p:val>
                                        </p:tav>
                                      </p:tavLst>
                                    </p:anim>
                                    <p:anim calcmode="lin" valueType="num">
                                      <p:cBhvr>
                                        <p:cTn id="29"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4999"/>
                                          </p:stCondLst>
                                        </p:cTn>
                                        <p:tgtEl>
                                          <p:spTgt spid="8"/>
                                        </p:tgtEl>
                                        <p:attrNameLst>
                                          <p:attrName>style.visibility</p:attrName>
                                        </p:attrNameLst>
                                      </p:cBhvr>
                                      <p:to>
                                        <p:strVal val="hidden"/>
                                      </p:to>
                                    </p:set>
                                  </p:childTnLst>
                                </p:cTn>
                              </p:par>
                              <p:par>
                                <p:cTn id="32" presetID="15" presetClass="exit" presetSubtype="0" fill="hold" grpId="0" nodeType="withEffect">
                                  <p:stCondLst>
                                    <p:cond delay="0"/>
                                  </p:stCondLst>
                                  <p:childTnLst>
                                    <p:anim calcmode="lin" valueType="num">
                                      <p:cBhvr>
                                        <p:cTn id="33" dur="5000"/>
                                        <p:tgtEl>
                                          <p:spTgt spid="9"/>
                                        </p:tgtEl>
                                        <p:attrNameLst>
                                          <p:attrName>ppt_w</p:attrName>
                                        </p:attrNameLst>
                                      </p:cBhvr>
                                      <p:tavLst>
                                        <p:tav tm="0">
                                          <p:val>
                                            <p:strVal val="ppt_w"/>
                                          </p:val>
                                        </p:tav>
                                        <p:tav tm="100000">
                                          <p:val>
                                            <p:fltVal val="0"/>
                                          </p:val>
                                        </p:tav>
                                      </p:tavLst>
                                    </p:anim>
                                    <p:anim calcmode="lin" valueType="num">
                                      <p:cBhvr>
                                        <p:cTn id="34" dur="5000"/>
                                        <p:tgtEl>
                                          <p:spTgt spid="9"/>
                                        </p:tgtEl>
                                        <p:attrNameLst>
                                          <p:attrName>ppt_h</p:attrName>
                                        </p:attrNameLst>
                                      </p:cBhvr>
                                      <p:tavLst>
                                        <p:tav tm="0">
                                          <p:val>
                                            <p:strVal val="ppt_h"/>
                                          </p:val>
                                        </p:tav>
                                        <p:tav tm="100000">
                                          <p:val>
                                            <p:fltVal val="0"/>
                                          </p:val>
                                        </p:tav>
                                      </p:tavLst>
                                    </p:anim>
                                    <p:anim calcmode="lin" valueType="num">
                                      <p:cBhvr>
                                        <p:cTn id="35" dur="5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6" dur="5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7" dur="1" fill="hold">
                                          <p:stCondLst>
                                            <p:cond delay="4999"/>
                                          </p:stCondLst>
                                        </p:cTn>
                                        <p:tgtEl>
                                          <p:spTgt spid="9"/>
                                        </p:tgtEl>
                                        <p:attrNameLst>
                                          <p:attrName>style.visibility</p:attrName>
                                        </p:attrNameLst>
                                      </p:cBhvr>
                                      <p:to>
                                        <p:strVal val="hidden"/>
                                      </p:to>
                                    </p:set>
                                  </p:childTnLst>
                                </p:cTn>
                              </p:par>
                              <p:par>
                                <p:cTn id="38" presetID="52" presetClass="entr" presetSubtype="0"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Scale>
                                      <p:cBhvr>
                                        <p:cTn id="4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5000" decel="50000" fill="hold">
                                          <p:stCondLst>
                                            <p:cond delay="0"/>
                                          </p:stCondLst>
                                        </p:cTn>
                                        <p:tgtEl>
                                          <p:spTgt spid="4"/>
                                        </p:tgtEl>
                                        <p:attrNameLst>
                                          <p:attrName>ppt_x</p:attrName>
                                          <p:attrName>ppt_y</p:attrName>
                                        </p:attrNameLst>
                                      </p:cBhvr>
                                    </p:animMotion>
                                    <p:animEffect transition="in" filter="fade">
                                      <p:cBhvr>
                                        <p:cTn id="42" dur="5000"/>
                                        <p:tgtEl>
                                          <p:spTgt spid="4"/>
                                        </p:tgtEl>
                                      </p:cBhvr>
                                    </p:animEffect>
                                  </p:childTnLst>
                                </p:cTn>
                              </p:par>
                            </p:childTnLst>
                          </p:cTn>
                        </p:par>
                        <p:par>
                          <p:cTn id="43" fill="hold">
                            <p:stCondLst>
                              <p:cond delay="5000"/>
                            </p:stCondLst>
                            <p:childTnLst>
                              <p:par>
                                <p:cTn id="44" presetID="23" presetClass="entr" presetSubtype="16" fill="hold" nodeType="afterEffect">
                                  <p:stCondLst>
                                    <p:cond delay="0"/>
                                  </p:stCondLst>
                                  <p:childTnLst>
                                    <p:set>
                                      <p:cBhvr>
                                        <p:cTn id="45" dur="1" fill="hold">
                                          <p:stCondLst>
                                            <p:cond delay="0"/>
                                          </p:stCondLst>
                                        </p:cTn>
                                        <p:tgtEl>
                                          <p:spTgt spid="77826"/>
                                        </p:tgtEl>
                                        <p:attrNameLst>
                                          <p:attrName>style.visibility</p:attrName>
                                        </p:attrNameLst>
                                      </p:cBhvr>
                                      <p:to>
                                        <p:strVal val="visible"/>
                                      </p:to>
                                    </p:set>
                                    <p:anim calcmode="lin" valueType="num">
                                      <p:cBhvr>
                                        <p:cTn id="46" dur="2000" fill="hold"/>
                                        <p:tgtEl>
                                          <p:spTgt spid="77826"/>
                                        </p:tgtEl>
                                        <p:attrNameLst>
                                          <p:attrName>ppt_w</p:attrName>
                                        </p:attrNameLst>
                                      </p:cBhvr>
                                      <p:tavLst>
                                        <p:tav tm="0">
                                          <p:val>
                                            <p:fltVal val="0"/>
                                          </p:val>
                                        </p:tav>
                                        <p:tav tm="100000">
                                          <p:val>
                                            <p:strVal val="#ppt_w"/>
                                          </p:val>
                                        </p:tav>
                                      </p:tavLst>
                                    </p:anim>
                                    <p:anim calcmode="lin" valueType="num">
                                      <p:cBhvr>
                                        <p:cTn id="47" dur="2000" fill="hold"/>
                                        <p:tgtEl>
                                          <p:spTgt spid="778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883</Words>
  <Application>Microsoft Office PowerPoint</Application>
  <PresentationFormat>Presentación en pantalla (4:3)</PresentationFormat>
  <Paragraphs>26</Paragraphs>
  <Slides>56</Slides>
  <Notes>5</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125</cp:revision>
  <dcterms:created xsi:type="dcterms:W3CDTF">2015-02-26T19:01:54Z</dcterms:created>
  <dcterms:modified xsi:type="dcterms:W3CDTF">2015-02-28T01:27:14Z</dcterms:modified>
</cp:coreProperties>
</file>