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78" r:id="rId3"/>
    <p:sldId id="273" r:id="rId4"/>
    <p:sldId id="277" r:id="rId5"/>
    <p:sldId id="272" r:id="rId6"/>
    <p:sldId id="256" r:id="rId7"/>
    <p:sldId id="257" r:id="rId8"/>
    <p:sldId id="275" r:id="rId9"/>
    <p:sldId id="274" r:id="rId10"/>
    <p:sldId id="271" r:id="rId11"/>
    <p:sldId id="269" r:id="rId12"/>
    <p:sldId id="268" r:id="rId13"/>
    <p:sldId id="266" r:id="rId14"/>
    <p:sldId id="265" r:id="rId15"/>
    <p:sldId id="264" r:id="rId16"/>
    <p:sldId id="263" r:id="rId17"/>
    <p:sldId id="262" r:id="rId18"/>
    <p:sldId id="259" r:id="rId19"/>
    <p:sldId id="260" r:id="rId20"/>
    <p:sldId id="279" r:id="rId21"/>
    <p:sldId id="284" r:id="rId22"/>
    <p:sldId id="283" r:id="rId23"/>
    <p:sldId id="282" r:id="rId24"/>
    <p:sldId id="281" r:id="rId25"/>
    <p:sldId id="280" r:id="rId26"/>
    <p:sldId id="258" r:id="rId27"/>
    <p:sldId id="261" r:id="rId28"/>
    <p:sldId id="285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IrQEaGAjEA7WX/IzAGYCg" hashData="5trs510rkjSF/7qM66T99G9aHk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6633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640" autoAdjust="0"/>
  </p:normalViewPr>
  <p:slideViewPr>
    <p:cSldViewPr>
      <p:cViewPr>
        <p:scale>
          <a:sx n="50" d="100"/>
          <a:sy n="50" d="100"/>
        </p:scale>
        <p:origin x="-684" y="-4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750B-3A13-46E5-990E-813BCCA8EC5F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06274-952E-4C82-9005-E76B003376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750B-3A13-46E5-990E-813BCCA8EC5F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06274-952E-4C82-9005-E76B003376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750B-3A13-46E5-990E-813BCCA8EC5F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06274-952E-4C82-9005-E76B003376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750B-3A13-46E5-990E-813BCCA8EC5F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06274-952E-4C82-9005-E76B003376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750B-3A13-46E5-990E-813BCCA8EC5F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06274-952E-4C82-9005-E76B003376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750B-3A13-46E5-990E-813BCCA8EC5F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06274-952E-4C82-9005-E76B003376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750B-3A13-46E5-990E-813BCCA8EC5F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06274-952E-4C82-9005-E76B003376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750B-3A13-46E5-990E-813BCCA8EC5F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06274-952E-4C82-9005-E76B003376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750B-3A13-46E5-990E-813BCCA8EC5F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06274-952E-4C82-9005-E76B003376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750B-3A13-46E5-990E-813BCCA8EC5F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06274-952E-4C82-9005-E76B003376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750B-3A13-46E5-990E-813BCCA8EC5F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06274-952E-4C82-9005-E76B003376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C961C2-E080-4953-838E-3D1E399679F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43750B-3A13-46E5-990E-813BCCA8EC5F}" type="datetimeFigureOut">
              <a:rPr lang="es-ES" smtClean="0"/>
              <a:pPr/>
              <a:t>03/10/2012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A06274-952E-4C82-9005-E76B003376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D09752E-A1E0-4B44-BB3D-174992D9571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rasesfrases.es/" TargetMode="External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2.png"/><Relationship Id="rId7" Type="http://schemas.openxmlformats.org/officeDocument/2006/relationships/image" Target="../media/image5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480516126_34aed506f5_z.jpg"/>
          <p:cNvPicPr>
            <a:picLocks noGrp="1" noChangeAspect="1"/>
          </p:cNvPicPr>
          <p:nvPr>
            <p:ph idx="1"/>
          </p:nvPr>
        </p:nvPicPr>
        <p:blipFill>
          <a:blip r:embed="rId3"/>
          <a:srcRect b="5883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Operación manual"/>
          <p:cNvSpPr/>
          <p:nvPr/>
        </p:nvSpPr>
        <p:spPr>
          <a:xfrm>
            <a:off x="0" y="0"/>
            <a:ext cx="9144000" cy="3429000"/>
          </a:xfrm>
          <a:prstGeom prst="flowChartManualOperation">
            <a:avLst/>
          </a:prstGeom>
          <a:gradFill flip="none" rotWithShape="1">
            <a:gsLst>
              <a:gs pos="57000">
                <a:schemeClr val="accent2">
                  <a:lumMod val="50000"/>
                  <a:alpha val="2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Operación manual"/>
          <p:cNvSpPr/>
          <p:nvPr/>
        </p:nvSpPr>
        <p:spPr>
          <a:xfrm flipV="1">
            <a:off x="0" y="3429000"/>
            <a:ext cx="9144000" cy="3429000"/>
          </a:xfrm>
          <a:prstGeom prst="flowChartManualOperation">
            <a:avLst/>
          </a:prstGeom>
          <a:gradFill flip="none" rotWithShape="1">
            <a:gsLst>
              <a:gs pos="57000">
                <a:schemeClr val="accent2">
                  <a:lumMod val="50000"/>
                  <a:alpha val="2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ombinar"/>
          <p:cNvSpPr/>
          <p:nvPr/>
        </p:nvSpPr>
        <p:spPr>
          <a:xfrm rot="16200000">
            <a:off x="-2500322" y="2500322"/>
            <a:ext cx="6858000" cy="1857356"/>
          </a:xfrm>
          <a:prstGeom prst="flowChartMerge">
            <a:avLst/>
          </a:prstGeom>
          <a:gradFill>
            <a:gsLst>
              <a:gs pos="57000">
                <a:schemeClr val="accent2">
                  <a:lumMod val="50000"/>
                  <a:alpha val="2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 flipV="1">
            <a:off x="4755349" y="2469349"/>
            <a:ext cx="6858000" cy="1919302"/>
          </a:xfrm>
          <a:prstGeom prst="flowChartMerge">
            <a:avLst/>
          </a:prstGeom>
          <a:gradFill>
            <a:gsLst>
              <a:gs pos="57000">
                <a:schemeClr val="accent2">
                  <a:lumMod val="50000"/>
                  <a:alpha val="2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428860" y="1357298"/>
            <a:ext cx="5643602" cy="212365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6600" dirty="0" smtClean="0">
                <a:gradFill flip="none" rotWithShape="1">
                  <a:gsLst>
                    <a:gs pos="48000">
                      <a:srgbClr val="FFFF00">
                        <a:alpha val="91000"/>
                      </a:srgbClr>
                    </a:gs>
                    <a:gs pos="30000">
                      <a:srgbClr val="D49E6C"/>
                    </a:gs>
                    <a:gs pos="70000">
                      <a:srgbClr val="A65528"/>
                    </a:gs>
                    <a:gs pos="100000">
                      <a:srgbClr val="663012"/>
                    </a:gs>
                  </a:gsLst>
                  <a:lin ang="8100000" scaled="1"/>
                  <a:tileRect/>
                </a:gradFill>
                <a:latin typeface="Vivian" pitchFamily="2" charset="0"/>
              </a:rPr>
              <a:t>Arte Digital</a:t>
            </a:r>
          </a:p>
          <a:p>
            <a:endParaRPr lang="es-ES" sz="6600" dirty="0"/>
          </a:p>
        </p:txBody>
      </p:sp>
      <p:sp>
        <p:nvSpPr>
          <p:cNvPr id="10" name="9 CuadroTexto"/>
          <p:cNvSpPr txBox="1"/>
          <p:nvPr/>
        </p:nvSpPr>
        <p:spPr>
          <a:xfrm>
            <a:off x="2143108" y="2357430"/>
            <a:ext cx="5343129" cy="313932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ES" sz="6600" dirty="0" smtClean="0">
                <a:gradFill>
                  <a:gsLst>
                    <a:gs pos="48000">
                      <a:srgbClr val="FFFF00">
                        <a:alpha val="91000"/>
                      </a:srgbClr>
                    </a:gs>
                    <a:gs pos="30000">
                      <a:srgbClr val="D49E6C"/>
                    </a:gs>
                    <a:gs pos="70000">
                      <a:srgbClr val="A65528"/>
                    </a:gs>
                    <a:gs pos="100000">
                      <a:srgbClr val="663012"/>
                    </a:gs>
                  </a:gsLst>
                  <a:lin ang="8100000" scaled="1"/>
                </a:gradFill>
                <a:latin typeface="Vivian" pitchFamily="2" charset="0"/>
              </a:rPr>
              <a:t>Con</a:t>
            </a:r>
          </a:p>
          <a:p>
            <a:pPr algn="ctr"/>
            <a:r>
              <a:rPr lang="es-ES" sz="6600" dirty="0" smtClean="0">
                <a:gradFill>
                  <a:gsLst>
                    <a:gs pos="48000">
                      <a:srgbClr val="FFFF00">
                        <a:alpha val="91000"/>
                      </a:srgbClr>
                    </a:gs>
                    <a:gs pos="30000">
                      <a:srgbClr val="D49E6C"/>
                    </a:gs>
                    <a:gs pos="70000">
                      <a:srgbClr val="A65528"/>
                    </a:gs>
                    <a:gs pos="100000">
                      <a:srgbClr val="663012"/>
                    </a:gs>
                  </a:gsLst>
                  <a:lin ang="8100000" scaled="1"/>
                </a:gradFill>
                <a:latin typeface="Vivian" pitchFamily="2" charset="0"/>
              </a:rPr>
              <a:t> </a:t>
            </a:r>
            <a:r>
              <a:rPr lang="es-ES" sz="6600" dirty="0" err="1" smtClean="0">
                <a:gradFill>
                  <a:gsLst>
                    <a:gs pos="48000">
                      <a:srgbClr val="FFFF00">
                        <a:alpha val="91000"/>
                      </a:srgbClr>
                    </a:gs>
                    <a:gs pos="30000">
                      <a:srgbClr val="D49E6C"/>
                    </a:gs>
                    <a:gs pos="70000">
                      <a:srgbClr val="A65528"/>
                    </a:gs>
                    <a:gs pos="100000">
                      <a:srgbClr val="663012"/>
                    </a:gs>
                  </a:gsLst>
                  <a:lin ang="8100000" scaled="1"/>
                </a:gradFill>
                <a:latin typeface="Vivian" pitchFamily="2" charset="0"/>
              </a:rPr>
              <a:t>Photoshop</a:t>
            </a:r>
            <a:endParaRPr lang="es-ES" sz="6600" dirty="0" smtClean="0">
              <a:gradFill>
                <a:gsLst>
                  <a:gs pos="48000">
                    <a:srgbClr val="FFFF00">
                      <a:alpha val="91000"/>
                    </a:srgbClr>
                  </a:gs>
                  <a:gs pos="30000">
                    <a:srgbClr val="D49E6C"/>
                  </a:gs>
                  <a:gs pos="70000">
                    <a:srgbClr val="A65528"/>
                  </a:gs>
                  <a:gs pos="100000">
                    <a:srgbClr val="663012"/>
                  </a:gs>
                </a:gsLst>
                <a:lin ang="8100000" scaled="1"/>
              </a:gradFill>
              <a:latin typeface="Vivian" pitchFamily="2" charset="0"/>
            </a:endParaRPr>
          </a:p>
          <a:p>
            <a:pPr algn="ctr"/>
            <a:endParaRPr lang="es-ES" sz="6600" dirty="0"/>
          </a:p>
        </p:txBody>
      </p:sp>
      <p:sp>
        <p:nvSpPr>
          <p:cNvPr id="11" name="10 CuadroTexto"/>
          <p:cNvSpPr txBox="1"/>
          <p:nvPr/>
        </p:nvSpPr>
        <p:spPr>
          <a:xfrm>
            <a:off x="3143240" y="478632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advTm="25000">
    <p:sndAc>
      <p:stSnd loop="1">
        <p:snd r:embed="rId2" name="11 copacaba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42620524_742092e563_z.jpg"/>
          <p:cNvPicPr>
            <a:picLocks noChangeAspect="1"/>
          </p:cNvPicPr>
          <p:nvPr/>
        </p:nvPicPr>
        <p:blipFill>
          <a:blip r:embed="rId2"/>
          <a:srcRect r="2167" b="588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373903580_9f8855e8bd_z.jpg"/>
          <p:cNvPicPr>
            <a:picLocks noChangeAspect="1"/>
          </p:cNvPicPr>
          <p:nvPr/>
        </p:nvPicPr>
        <p:blipFill>
          <a:blip r:embed="rId3"/>
          <a:srcRect b="5208"/>
          <a:stretch>
            <a:fillRect/>
          </a:stretch>
        </p:blipFill>
        <p:spPr>
          <a:xfrm>
            <a:off x="3664" y="0"/>
            <a:ext cx="9140336" cy="6858000"/>
          </a:xfrm>
          <a:prstGeom prst="rect">
            <a:avLst/>
          </a:prstGeom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75983737_86f2818a07_z.jpg"/>
          <p:cNvPicPr>
            <a:picLocks noChangeAspect="1"/>
          </p:cNvPicPr>
          <p:nvPr/>
        </p:nvPicPr>
        <p:blipFill>
          <a:blip r:embed="rId2"/>
          <a:srcRect b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296385858_dc2aa4b8f3_z.jpg"/>
          <p:cNvPicPr>
            <a:picLocks noChangeAspect="1"/>
          </p:cNvPicPr>
          <p:nvPr/>
        </p:nvPicPr>
        <p:blipFill>
          <a:blip r:embed="rId3"/>
          <a:srcRect b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7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55089464_cccfb23e3f_z.jpg"/>
          <p:cNvPicPr>
            <a:picLocks noChangeAspect="1"/>
          </p:cNvPicPr>
          <p:nvPr/>
        </p:nvPicPr>
        <p:blipFill>
          <a:blip r:embed="rId2"/>
          <a:srcRect r="-40" b="729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408886138_d2e7ae61e3_z.jpg"/>
          <p:cNvPicPr>
            <a:picLocks noChangeAspect="1"/>
          </p:cNvPicPr>
          <p:nvPr/>
        </p:nvPicPr>
        <p:blipFill>
          <a:blip r:embed="rId3"/>
          <a:srcRect r="-40" b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49296646_a3e5f769d8_b.jpg"/>
          <p:cNvPicPr>
            <a:picLocks noChangeAspect="1"/>
          </p:cNvPicPr>
          <p:nvPr/>
        </p:nvPicPr>
        <p:blipFill>
          <a:blip r:embed="rId2"/>
          <a:srcRect b="5208"/>
          <a:stretch>
            <a:fillRect/>
          </a:stretch>
        </p:blipFill>
        <p:spPr>
          <a:xfrm>
            <a:off x="3664" y="0"/>
            <a:ext cx="914033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4 Imagen" descr="4258416799_6a8b79ca0f_z.jpg"/>
          <p:cNvPicPr>
            <a:picLocks noChangeAspect="1"/>
          </p:cNvPicPr>
          <p:nvPr/>
        </p:nvPicPr>
        <p:blipFill>
          <a:blip r:embed="rId3"/>
          <a:srcRect b="5883"/>
          <a:stretch>
            <a:fillRect/>
          </a:stretch>
        </p:blipFill>
        <p:spPr>
          <a:xfrm>
            <a:off x="-3261" y="0"/>
            <a:ext cx="914726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68205978_f9ab6660e0_z.jpg"/>
          <p:cNvPicPr>
            <a:picLocks noChangeAspect="1"/>
          </p:cNvPicPr>
          <p:nvPr/>
        </p:nvPicPr>
        <p:blipFill>
          <a:blip r:embed="rId2"/>
          <a:srcRect b="833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4 Imagen" descr="4285136001_d956167f45_z.jpg"/>
          <p:cNvPicPr>
            <a:picLocks noChangeAspect="1"/>
          </p:cNvPicPr>
          <p:nvPr/>
        </p:nvPicPr>
        <p:blipFill>
          <a:blip r:embed="rId3"/>
          <a:srcRect b="4166"/>
          <a:stretch>
            <a:fillRect/>
          </a:stretch>
        </p:blipFill>
        <p:spPr>
          <a:xfrm>
            <a:off x="-100204" y="0"/>
            <a:ext cx="924420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11989499_79fb838e8f_z.jpg"/>
          <p:cNvPicPr>
            <a:picLocks noChangeAspect="1"/>
          </p:cNvPicPr>
          <p:nvPr/>
        </p:nvPicPr>
        <p:blipFill>
          <a:blip r:embed="rId2"/>
          <a:srcRect r="4913" b="49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346409680_64fcfa76c2_z.jpg"/>
          <p:cNvPicPr>
            <a:picLocks noChangeAspect="1"/>
          </p:cNvPicPr>
          <p:nvPr/>
        </p:nvPicPr>
        <p:blipFill>
          <a:blip r:embed="rId3"/>
          <a:srcRect r="1979" b="49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13209137_b74a95da01_z.jpg"/>
          <p:cNvPicPr>
            <a:picLocks noChangeAspect="1"/>
          </p:cNvPicPr>
          <p:nvPr/>
        </p:nvPicPr>
        <p:blipFill>
          <a:blip r:embed="rId2"/>
          <a:srcRect r="2941" b="8824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4353801259_f6daae268c_z.jpg"/>
          <p:cNvPicPr>
            <a:picLocks noChangeAspect="1"/>
          </p:cNvPicPr>
          <p:nvPr/>
        </p:nvPicPr>
        <p:blipFill>
          <a:blip r:embed="rId3"/>
          <a:srcRect r="455" b="49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55638493_d33baafe07_z.jpg"/>
          <p:cNvPicPr>
            <a:picLocks noChangeAspect="1"/>
          </p:cNvPicPr>
          <p:nvPr/>
        </p:nvPicPr>
        <p:blipFill>
          <a:blip r:embed="rId2"/>
          <a:srcRect r="-40" b="62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484804128_a19da89639_z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216370" cy="6858000"/>
          </a:xfrm>
          <a:prstGeom prst="rect">
            <a:avLst/>
          </a:prstGeom>
        </p:spPr>
      </p:pic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77985225_c3dcafdf0d_z.jpg"/>
          <p:cNvPicPr>
            <a:picLocks noChangeAspect="1"/>
          </p:cNvPicPr>
          <p:nvPr/>
        </p:nvPicPr>
        <p:blipFill>
          <a:blip r:embed="rId3"/>
          <a:srcRect b="6250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5" name="4 Imagen" descr="5787680174_d47e66305d_b.jpg"/>
          <p:cNvPicPr>
            <a:picLocks noChangeAspect="1"/>
          </p:cNvPicPr>
          <p:nvPr/>
        </p:nvPicPr>
        <p:blipFill>
          <a:blip r:embed="rId4"/>
          <a:srcRect r="-41" b="5208"/>
          <a:stretch>
            <a:fillRect/>
          </a:stretch>
        </p:blipFill>
        <p:spPr>
          <a:xfrm>
            <a:off x="-64" y="0"/>
            <a:ext cx="9144064" cy="6858000"/>
          </a:xfrm>
          <a:prstGeom prst="rect">
            <a:avLst/>
          </a:prstGeom>
        </p:spPr>
      </p:pic>
    </p:spTree>
  </p:cSld>
  <p:clrMapOvr>
    <a:masterClrMapping/>
  </p:clrMapOvr>
  <p:transition advTm="23000">
    <p:sndAc>
      <p:stSnd>
        <p:snd r:embed="rId2" name="11 copacaba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7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13712140_0e8166102f_z.jpg"/>
          <p:cNvPicPr>
            <a:picLocks noChangeAspect="1"/>
          </p:cNvPicPr>
          <p:nvPr/>
        </p:nvPicPr>
        <p:blipFill>
          <a:blip r:embed="rId2"/>
          <a:srcRect b="5208"/>
          <a:stretch>
            <a:fillRect/>
          </a:stretch>
        </p:blipFill>
        <p:spPr>
          <a:xfrm>
            <a:off x="3664" y="0"/>
            <a:ext cx="9140336" cy="6858000"/>
          </a:xfrm>
          <a:prstGeom prst="rect">
            <a:avLst/>
          </a:prstGeom>
        </p:spPr>
      </p:pic>
      <p:pic>
        <p:nvPicPr>
          <p:cNvPr id="5" name="4 Imagen" descr="3723429285_8c80134603_z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26254269_97a427291d_z.jpg"/>
          <p:cNvPicPr>
            <a:picLocks noChangeAspect="1"/>
          </p:cNvPicPr>
          <p:nvPr/>
        </p:nvPicPr>
        <p:blipFill>
          <a:blip r:embed="rId2"/>
          <a:srcRect r="-40" b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848653098_602abd4ae6_b.jpg"/>
          <p:cNvPicPr>
            <a:picLocks noChangeAspect="1"/>
          </p:cNvPicPr>
          <p:nvPr/>
        </p:nvPicPr>
        <p:blipFill>
          <a:blip r:embed="rId3"/>
          <a:srcRect r="-40" b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7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30579999_3916f0886e_z.jpg"/>
          <p:cNvPicPr>
            <a:picLocks noChangeAspect="1"/>
          </p:cNvPicPr>
          <p:nvPr/>
        </p:nvPicPr>
        <p:blipFill>
          <a:blip r:embed="rId2"/>
          <a:srcRect b="5208"/>
          <a:stretch>
            <a:fillRect/>
          </a:stretch>
        </p:blipFill>
        <p:spPr>
          <a:xfrm>
            <a:off x="0" y="0"/>
            <a:ext cx="9140336" cy="6858000"/>
          </a:xfrm>
          <a:prstGeom prst="rect">
            <a:avLst/>
          </a:prstGeom>
        </p:spPr>
      </p:pic>
      <p:pic>
        <p:nvPicPr>
          <p:cNvPr id="6" name="5 Imagen" descr="5857639284_21e0060163_b.jpg"/>
          <p:cNvPicPr>
            <a:picLocks noChangeAspect="1"/>
          </p:cNvPicPr>
          <p:nvPr/>
        </p:nvPicPr>
        <p:blipFill>
          <a:blip r:embed="rId3"/>
          <a:srcRect b="5208"/>
          <a:stretch>
            <a:fillRect/>
          </a:stretch>
        </p:blipFill>
        <p:spPr>
          <a:xfrm>
            <a:off x="0" y="0"/>
            <a:ext cx="9140336" cy="6858000"/>
          </a:xfrm>
          <a:prstGeom prst="rect">
            <a:avLst/>
          </a:prstGeom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87293521_6e9f369d4f_z.jpg"/>
          <p:cNvPicPr>
            <a:picLocks noChangeAspect="1"/>
          </p:cNvPicPr>
          <p:nvPr/>
        </p:nvPicPr>
        <p:blipFill>
          <a:blip r:embed="rId2"/>
          <a:srcRect b="5208"/>
          <a:stretch>
            <a:fillRect/>
          </a:stretch>
        </p:blipFill>
        <p:spPr>
          <a:xfrm>
            <a:off x="0" y="0"/>
            <a:ext cx="9140336" cy="6858000"/>
          </a:xfrm>
          <a:prstGeom prst="rect">
            <a:avLst/>
          </a:prstGeom>
        </p:spPr>
      </p:pic>
      <p:pic>
        <p:nvPicPr>
          <p:cNvPr id="5" name="4 Imagen" descr="5877768985_949c00b753_b.jpg"/>
          <p:cNvPicPr>
            <a:picLocks noChangeAspect="1"/>
          </p:cNvPicPr>
          <p:nvPr/>
        </p:nvPicPr>
        <p:blipFill>
          <a:blip r:embed="rId3"/>
          <a:srcRect b="5208"/>
          <a:stretch>
            <a:fillRect/>
          </a:stretch>
        </p:blipFill>
        <p:spPr>
          <a:xfrm>
            <a:off x="-100203" y="0"/>
            <a:ext cx="9244203" cy="6858000"/>
          </a:xfrm>
          <a:prstGeom prst="rect">
            <a:avLst/>
          </a:prstGeom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7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50321271_163f4f3743_z.jpg"/>
          <p:cNvPicPr>
            <a:picLocks noChangeAspect="1"/>
          </p:cNvPicPr>
          <p:nvPr/>
        </p:nvPicPr>
        <p:blipFill>
          <a:blip r:embed="rId2"/>
          <a:srcRect b="5208"/>
          <a:stretch>
            <a:fillRect/>
          </a:stretch>
        </p:blipFill>
        <p:spPr>
          <a:xfrm>
            <a:off x="0" y="0"/>
            <a:ext cx="9140336" cy="6858000"/>
          </a:xfrm>
          <a:prstGeom prst="rect">
            <a:avLst/>
          </a:prstGeom>
        </p:spPr>
      </p:pic>
      <p:pic>
        <p:nvPicPr>
          <p:cNvPr id="5" name="4 Imagen" descr="5916326646_fcf0048031_b.jpg"/>
          <p:cNvPicPr>
            <a:picLocks noChangeAspect="1"/>
          </p:cNvPicPr>
          <p:nvPr/>
        </p:nvPicPr>
        <p:blipFill>
          <a:blip r:embed="rId3"/>
          <a:srcRect b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71757917_e5d68e0f3a_z.jpg"/>
          <p:cNvPicPr>
            <a:picLocks noChangeAspect="1"/>
          </p:cNvPicPr>
          <p:nvPr/>
        </p:nvPicPr>
        <p:blipFill>
          <a:blip r:embed="rId2"/>
          <a:srcRect b="5208"/>
          <a:stretch>
            <a:fillRect/>
          </a:stretch>
        </p:blipFill>
        <p:spPr>
          <a:xfrm>
            <a:off x="0" y="0"/>
            <a:ext cx="9140336" cy="6858000"/>
          </a:xfrm>
          <a:prstGeom prst="rect">
            <a:avLst/>
          </a:prstGeom>
        </p:spPr>
      </p:pic>
      <p:pic>
        <p:nvPicPr>
          <p:cNvPr id="5" name="4 Imagen" descr="5930391125_02ce5dd30a_b.jpg"/>
          <p:cNvPicPr>
            <a:picLocks noChangeAspect="1"/>
          </p:cNvPicPr>
          <p:nvPr/>
        </p:nvPicPr>
        <p:blipFill>
          <a:blip r:embed="rId3"/>
          <a:srcRect b="4166"/>
          <a:stretch>
            <a:fillRect/>
          </a:stretch>
        </p:blipFill>
        <p:spPr>
          <a:xfrm>
            <a:off x="0" y="0"/>
            <a:ext cx="9140336" cy="6858000"/>
          </a:xfrm>
          <a:prstGeom prst="rect">
            <a:avLst/>
          </a:prstGeom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43869857_89e80d89f9_z.jpg"/>
          <p:cNvPicPr>
            <a:picLocks noChangeAspect="1"/>
          </p:cNvPicPr>
          <p:nvPr/>
        </p:nvPicPr>
        <p:blipFill>
          <a:blip r:embed="rId2"/>
          <a:srcRect b="4166"/>
          <a:stretch>
            <a:fillRect/>
          </a:stretch>
        </p:blipFill>
        <p:spPr>
          <a:xfrm>
            <a:off x="0" y="0"/>
            <a:ext cx="9140336" cy="6858000"/>
          </a:xfrm>
          <a:prstGeom prst="rect">
            <a:avLst/>
          </a:prstGeom>
        </p:spPr>
      </p:pic>
      <p:pic>
        <p:nvPicPr>
          <p:cNvPr id="5" name="4 Imagen" descr="5990466478_c11b4ac152_b.jpg"/>
          <p:cNvPicPr>
            <a:picLocks noChangeAspect="1"/>
          </p:cNvPicPr>
          <p:nvPr/>
        </p:nvPicPr>
        <p:blipFill>
          <a:blip r:embed="rId3"/>
          <a:srcRect b="4166"/>
          <a:stretch>
            <a:fillRect/>
          </a:stretch>
        </p:blipFill>
        <p:spPr>
          <a:xfrm>
            <a:off x="0" y="0"/>
            <a:ext cx="9140336" cy="6858000"/>
          </a:xfrm>
          <a:prstGeom prst="rect">
            <a:avLst/>
          </a:prstGeom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92548149_efb4de8279_z.jpg"/>
          <p:cNvPicPr>
            <a:picLocks noChangeAspect="1"/>
          </p:cNvPicPr>
          <p:nvPr/>
        </p:nvPicPr>
        <p:blipFill>
          <a:blip r:embed="rId2"/>
          <a:srcRect b="6250"/>
          <a:stretch>
            <a:fillRect/>
          </a:stretch>
        </p:blipFill>
        <p:spPr>
          <a:xfrm>
            <a:off x="0" y="0"/>
            <a:ext cx="9140336" cy="6858000"/>
          </a:xfrm>
          <a:prstGeom prst="rect">
            <a:avLst/>
          </a:prstGeom>
        </p:spPr>
      </p:pic>
      <p:pic>
        <p:nvPicPr>
          <p:cNvPr id="5" name="4 Imagen" descr="5984514042_4397cf8bb4_b.jpg"/>
          <p:cNvPicPr>
            <a:picLocks noChangeAspect="1"/>
          </p:cNvPicPr>
          <p:nvPr/>
        </p:nvPicPr>
        <p:blipFill>
          <a:blip r:embed="rId3"/>
          <a:srcRect b="5208"/>
          <a:stretch>
            <a:fillRect/>
          </a:stretch>
        </p:blipFill>
        <p:spPr>
          <a:xfrm>
            <a:off x="3664" y="0"/>
            <a:ext cx="9140336" cy="6858000"/>
          </a:xfrm>
          <a:prstGeom prst="rect">
            <a:avLst/>
          </a:prstGeom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005250554359335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1102100537308624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1030106433523044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Jordan-Matter-Dancers-among-us-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Jordan-Matter-Dancers-among-us-1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Jordan-Matter-Dancers-among-us-1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Jordan-Matter-Dancers-among-us-2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9826" cy="6858000"/>
          </a:xfrm>
        </p:spPr>
      </p:pic>
      <p:pic>
        <p:nvPicPr>
          <p:cNvPr id="5" name="4 Imagen" descr="Jordan-Matter-Dancers-among-us-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Jordan-Matter-Dancers-among-us-3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Wang-Chien-Yang-Sexy-House-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ang-Chien-Yang-Sexy-House-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Jordan-Matter-Dancers-among-us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-24121"/>
            <a:ext cx="5000660" cy="6882121"/>
          </a:xfrm>
          <a:prstGeom prst="rect">
            <a:avLst/>
          </a:prstGeom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56942873_a45bf34f38_z.jpg"/>
          <p:cNvPicPr>
            <a:picLocks noChangeAspect="1"/>
          </p:cNvPicPr>
          <p:nvPr/>
        </p:nvPicPr>
        <p:blipFill>
          <a:blip r:embed="rId2">
            <a:lum contrast="10000"/>
          </a:blip>
          <a:srcRect b="5208"/>
          <a:stretch>
            <a:fillRect/>
          </a:stretch>
        </p:blipFill>
        <p:spPr>
          <a:xfrm>
            <a:off x="0" y="0"/>
            <a:ext cx="914033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Rectangle 23"/>
          <p:cNvSpPr>
            <a:spLocks noChangeArrowheads="1"/>
          </p:cNvSpPr>
          <p:nvPr/>
        </p:nvSpPr>
        <p:spPr bwMode="auto">
          <a:xfrm>
            <a:off x="2879725" y="2916238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8" name="Text Box 24">
            <a:hlinkClick r:id="rId3"/>
          </p:cNvPr>
          <p:cNvSpPr txBox="1">
            <a:spLocks noChangeArrowheads="1"/>
          </p:cNvSpPr>
          <p:nvPr/>
        </p:nvSpPr>
        <p:spPr bwMode="auto">
          <a:xfrm>
            <a:off x="3643306" y="5572140"/>
            <a:ext cx="15859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s-ES" sz="2800" b="1" dirty="0">
              <a:ln>
                <a:solidFill>
                  <a:schemeClr val="tx1"/>
                </a:solidFill>
              </a:ln>
              <a:solidFill>
                <a:srgbClr val="0000CC"/>
              </a:solidFill>
            </a:endParaRPr>
          </a:p>
        </p:txBody>
      </p:sp>
      <p:sp>
        <p:nvSpPr>
          <p:cNvPr id="9" name="Text Box 25"/>
          <p:cNvSpPr txBox="1">
            <a:spLocks noChangeArrowheads="1"/>
          </p:cNvSpPr>
          <p:nvPr/>
        </p:nvSpPr>
        <p:spPr bwMode="auto">
          <a:xfrm>
            <a:off x="5857884" y="5572140"/>
            <a:ext cx="13684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2800" b="1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0" name="Text Box 26"/>
          <p:cNvSpPr txBox="1">
            <a:spLocks noChangeArrowheads="1"/>
          </p:cNvSpPr>
          <p:nvPr/>
        </p:nvSpPr>
        <p:spPr bwMode="auto">
          <a:xfrm>
            <a:off x="1285852" y="5500702"/>
            <a:ext cx="15843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28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1" name="Text Box 29"/>
          <p:cNvSpPr txBox="1">
            <a:spLocks noChangeArrowheads="1"/>
          </p:cNvSpPr>
          <p:nvPr/>
        </p:nvSpPr>
        <p:spPr bwMode="auto">
          <a:xfrm>
            <a:off x="2000232" y="5929330"/>
            <a:ext cx="18473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3600" b="1" u="sng" dirty="0">
              <a:ln>
                <a:solidFill>
                  <a:schemeClr val="tx1"/>
                </a:solidFill>
              </a:ln>
              <a:solidFill>
                <a:srgbClr val="0000CC"/>
              </a:solidFill>
            </a:endParaRPr>
          </a:p>
        </p:txBody>
      </p:sp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87660747_05246e3b6c_z.jpg"/>
          <p:cNvPicPr>
            <a:picLocks noChangeAspect="1"/>
          </p:cNvPicPr>
          <p:nvPr/>
        </p:nvPicPr>
        <p:blipFill>
          <a:blip r:embed="rId2"/>
          <a:srcRect r="-40" b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958653352_9b70132da3_b.jpg"/>
          <p:cNvPicPr>
            <a:picLocks noChangeAspect="1"/>
          </p:cNvPicPr>
          <p:nvPr/>
        </p:nvPicPr>
        <p:blipFill>
          <a:blip r:embed="rId3"/>
          <a:srcRect r="1084" b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5903893"/>
            <a:ext cx="409599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chemeClr val="bg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Francisco del Olmo-Jazmín</a:t>
            </a:r>
          </a:p>
          <a:p>
            <a:endParaRPr lang="es-E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0"/>
                            </p:stCondLst>
                            <p:childTnLst>
                              <p:par>
                                <p:cTn id="3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RTE DIGITAL CON PHOTOSHOP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ARTE DIGITAL CON PHOTOSHOP</Template>
  <TotalTime>0</TotalTime>
  <Words>48</Words>
  <Application>Microsoft Office PowerPoint</Application>
  <PresentationFormat>Presentación en pantalla (4:3)</PresentationFormat>
  <Paragraphs>19</Paragraphs>
  <Slides>27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ARTE DIGITAL CON PHOTOSHOP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2012-10-03T18:07:58Z</dcterms:created>
  <dcterms:modified xsi:type="dcterms:W3CDTF">2012-10-03T18:10:12Z</dcterms:modified>
</cp:coreProperties>
</file>