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7" r:id="rId18"/>
    <p:sldId id="273" r:id="rId19"/>
    <p:sldId id="276" r:id="rId20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9" autoAdjust="0"/>
    <p:restoredTop sz="94660"/>
  </p:normalViewPr>
  <p:slideViewPr>
    <p:cSldViewPr>
      <p:cViewPr varScale="1">
        <p:scale>
          <a:sx n="47" d="100"/>
          <a:sy n="47" d="100"/>
        </p:scale>
        <p:origin x="-6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28751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26933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20623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75403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99750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93475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75105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40870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21733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26802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2965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7E60F-1DEE-46EC-AF6C-C27899E08CD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9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39F4D-AAE0-4FB3-9A47-31B090AFB370}" type="datetimeFigureOut">
              <a:rPr lang="es-AR" smtClean="0"/>
              <a:t>30/11/2014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73C29-44D0-4810-B517-4885E202BC8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39439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5DADA7-9CAB-4C2F-8CFE-6B618B07568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39000">
              <a:srgbClr val="D4DEFF"/>
            </a:gs>
            <a:gs pos="67000">
              <a:srgbClr val="D4DEFF"/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rot="21025678">
            <a:off x="2087724" y="2780928"/>
            <a:ext cx="496855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1" i="1" dirty="0" smtClean="0">
                <a:solidFill>
                  <a:srgbClr val="FF0000"/>
                </a:solidFill>
                <a:latin typeface="Harrington" pitchFamily="82" charset="0"/>
                <a:ea typeface="Arial Unicode MS" pitchFamily="34" charset="-128"/>
                <a:cs typeface="Arial Unicode MS" pitchFamily="34" charset="-128"/>
              </a:rPr>
              <a:t>Arte con sandias y calabazas </a:t>
            </a:r>
            <a:endParaRPr lang="es-ES" sz="4400" b="1" i="1" dirty="0">
              <a:solidFill>
                <a:srgbClr val="FF0000"/>
              </a:solidFill>
              <a:latin typeface="Harrington" pitchFamily="82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084168" y="5949280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Harrington" pitchFamily="82" charset="0"/>
              </a:rPr>
              <a:t>Usa el mouse</a:t>
            </a:r>
            <a:endParaRPr lang="es-AR" sz="2400" b="1" i="1" dirty="0">
              <a:solidFill>
                <a:srgbClr val="FF0000"/>
              </a:solidFill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20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89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  <p:sndAc>
          <p:stSnd>
            <p:snd r:embed="rId2" name="John-Lennon-_- Imagine.wav"/>
          </p:stSnd>
        </p:sndAc>
      </p:transition>
    </mc:Choice>
    <mc:Fallback xmlns="">
      <p:transition spd="slow">
        <p:fade/>
        <p:sndAc>
          <p:stSnd>
            <p:snd r:embed="rId4" name="John-Lennon-_- Imagi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3110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430793" cy="6858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792" y="0"/>
            <a:ext cx="4713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95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69"/>
            <a:ext cx="9143999" cy="687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9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8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607"/>
            <a:ext cx="9144000" cy="688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88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924"/>
            <a:ext cx="9144000" cy="689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6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52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93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4009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960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479" y="0"/>
            <a:ext cx="44981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0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47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0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25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/>
      </p:transition>
    </mc:Choice>
    <mc:Fallback xmlns="">
      <p:transition spd="slow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2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522612" y="3460616"/>
            <a:ext cx="29523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Garamond" pitchFamily="18" charset="0"/>
              </a:rPr>
              <a:t>Imágenes: Internet</a:t>
            </a:r>
          </a:p>
          <a:p>
            <a:endParaRPr lang="es-ES" sz="2400" dirty="0">
              <a:latin typeface="Garamond" pitchFamily="18" charset="0"/>
            </a:endParaRPr>
          </a:p>
          <a:p>
            <a:r>
              <a:rPr lang="es-ES" sz="2400" b="1" i="1" dirty="0" err="1" smtClean="0">
                <a:solidFill>
                  <a:srgbClr val="FF0000"/>
                </a:solidFill>
                <a:latin typeface="Garamond" pitchFamily="18" charset="0"/>
              </a:rPr>
              <a:t>Musica</a:t>
            </a:r>
            <a:r>
              <a:rPr lang="es-ES" sz="2400" b="1" i="1" dirty="0" smtClean="0">
                <a:solidFill>
                  <a:srgbClr val="FF0000"/>
                </a:solidFill>
                <a:latin typeface="Garamond" pitchFamily="18" charset="0"/>
              </a:rPr>
              <a:t>: Imagine</a:t>
            </a:r>
          </a:p>
          <a:p>
            <a:r>
              <a:rPr lang="es-ES" sz="2400" b="1" i="1" dirty="0">
                <a:solidFill>
                  <a:srgbClr val="FF0000"/>
                </a:solidFill>
                <a:latin typeface="Garamond" pitchFamily="18" charset="0"/>
              </a:rPr>
              <a:t> </a:t>
            </a:r>
            <a:r>
              <a:rPr lang="es-ES" sz="2400" b="1" i="1" dirty="0" smtClean="0">
                <a:solidFill>
                  <a:srgbClr val="FF0000"/>
                </a:solidFill>
                <a:latin typeface="Garamond" pitchFamily="18" charset="0"/>
              </a:rPr>
              <a:t>   </a:t>
            </a:r>
          </a:p>
          <a:p>
            <a:r>
              <a:rPr lang="es-ES" sz="2400" b="1" i="1" dirty="0">
                <a:solidFill>
                  <a:srgbClr val="FF0000"/>
                </a:solidFill>
                <a:latin typeface="Garamond" pitchFamily="18" charset="0"/>
              </a:rPr>
              <a:t> </a:t>
            </a:r>
            <a:r>
              <a:rPr lang="es-ES" sz="2400" b="1" i="1" dirty="0" smtClean="0">
                <a:solidFill>
                  <a:srgbClr val="FF0000"/>
                </a:solidFill>
                <a:latin typeface="Garamond" pitchFamily="18" charset="0"/>
              </a:rPr>
              <a:t>      John </a:t>
            </a:r>
            <a:r>
              <a:rPr lang="es-ES" sz="2400" b="1" i="1" dirty="0" err="1" smtClean="0">
                <a:solidFill>
                  <a:srgbClr val="FF0000"/>
                </a:solidFill>
                <a:latin typeface="Garamond" pitchFamily="18" charset="0"/>
              </a:rPr>
              <a:t>Lennón</a:t>
            </a:r>
            <a:r>
              <a:rPr lang="es-ES" sz="2400" b="1" i="1" dirty="0" smtClean="0">
                <a:solidFill>
                  <a:srgbClr val="FF0000"/>
                </a:solidFill>
                <a:latin typeface="Garamond" pitchFamily="18" charset="0"/>
              </a:rPr>
              <a:t> </a:t>
            </a:r>
          </a:p>
          <a:p>
            <a:endParaRPr lang="es-ES" sz="2400" b="1" i="1" dirty="0" smtClean="0">
              <a:solidFill>
                <a:srgbClr val="FF0000"/>
              </a:solidFill>
              <a:latin typeface="Garamond" pitchFamily="18" charset="0"/>
            </a:endParaRPr>
          </a:p>
          <a:p>
            <a:endParaRPr lang="es-ES" sz="2400" dirty="0">
              <a:latin typeface="Garamond" pitchFamily="18" charset="0"/>
            </a:endParaRPr>
          </a:p>
          <a:p>
            <a:r>
              <a:rPr lang="es-ES" sz="2400" b="1" i="1" dirty="0" smtClean="0">
                <a:solidFill>
                  <a:srgbClr val="FF0000"/>
                </a:solidFill>
                <a:latin typeface="Garamond" pitchFamily="18" charset="0"/>
              </a:rPr>
              <a:t>Diseño</a:t>
            </a:r>
            <a:r>
              <a:rPr lang="es-ES" b="1" i="1" dirty="0" smtClean="0">
                <a:solidFill>
                  <a:srgbClr val="FF0000"/>
                </a:solidFill>
                <a:latin typeface="Garamond" pitchFamily="18" charset="0"/>
              </a:rPr>
              <a:t>: </a:t>
            </a:r>
            <a:r>
              <a:rPr lang="es-ES" sz="2400" b="1" i="1" dirty="0" err="1" smtClean="0">
                <a:solidFill>
                  <a:srgbClr val="FF0000"/>
                </a:solidFill>
                <a:latin typeface="Garamond" pitchFamily="18" charset="0"/>
              </a:rPr>
              <a:t>Andres</a:t>
            </a:r>
            <a:endParaRPr lang="es-AR" sz="2400" b="1" i="1" dirty="0">
              <a:solidFill>
                <a:srgbClr val="FF0000"/>
              </a:solidFill>
              <a:latin typeface="Garamond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08104" y="764704"/>
            <a:ext cx="29523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  <a:latin typeface="Garamond" pitchFamily="18" charset="0"/>
              </a:rPr>
              <a:t>Que Dios te lleve siempre en la palma de su mano.</a:t>
            </a:r>
            <a:endParaRPr lang="es-AR" sz="2800" b="1" i="1" dirty="0">
              <a:solidFill>
                <a:srgbClr val="FF0000"/>
              </a:solidFill>
              <a:latin typeface="Garamond" pitchFamily="18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9320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38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book135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73</Words>
  <Application>Microsoft Office PowerPoint</Application>
  <PresentationFormat>Presentación en pantalla (4:3)</PresentationFormat>
  <Paragraphs>26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20</cp:revision>
  <dcterms:created xsi:type="dcterms:W3CDTF">2014-11-29T20:08:58Z</dcterms:created>
  <dcterms:modified xsi:type="dcterms:W3CDTF">2014-11-30T12:48:19Z</dcterms:modified>
</cp:coreProperties>
</file>