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56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7" r:id="rId31"/>
    <p:sldId id="266" r:id="rId32"/>
    <p:sldId id="265" r:id="rId33"/>
    <p:sldId id="264" r:id="rId34"/>
    <p:sldId id="294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hZaE48EAgd/xWH9iBCfnQ==" hashData="8vvskRsj+cLBybEJ9T7hNiCJf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F2CBA-6D41-4089-A2FE-49E88CB7B0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A09EC-6A6E-4F9E-85B9-D19F4F34DE53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BED7D-D384-469C-BB01-4A03B9D6EF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34AFAB-9681-40B1-BF41-A94B2AFE425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Usuario\Desktop\descargas\zzzzzzzzMARCOS\marcos rusos últimos\e6ffe89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7" name="Picture 5" descr="C:\Users\Usuario\Desktop\descargas\TEXTURAS\JPEG\73c2dab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124744"/>
            <a:ext cx="6048672" cy="4608512"/>
          </a:xfrm>
          <a:prstGeom prst="rect">
            <a:avLst/>
          </a:prstGeom>
          <a:noFill/>
        </p:spPr>
      </p:pic>
      <p:pic>
        <p:nvPicPr>
          <p:cNvPr id="33799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852936"/>
            <a:ext cx="4991100" cy="1219201"/>
          </a:xfrm>
          <a:prstGeom prst="rect">
            <a:avLst/>
          </a:prstGeom>
          <a:noFill/>
        </p:spPr>
      </p:pic>
      <p:pic>
        <p:nvPicPr>
          <p:cNvPr id="33800" name="Picture 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725144"/>
            <a:ext cx="760214" cy="802111"/>
          </a:xfrm>
          <a:prstGeom prst="rect">
            <a:avLst/>
          </a:prstGeom>
          <a:noFill/>
        </p:spPr>
      </p:pic>
      <p:pic>
        <p:nvPicPr>
          <p:cNvPr id="33802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1268760"/>
            <a:ext cx="3857625" cy="342901"/>
          </a:xfrm>
          <a:prstGeom prst="rect">
            <a:avLst/>
          </a:prstGeom>
          <a:noFill/>
        </p:spPr>
      </p:pic>
      <p:pic>
        <p:nvPicPr>
          <p:cNvPr id="33804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5157192"/>
            <a:ext cx="2657475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  <p:sndAc>
      <p:stSnd>
        <p:snd r:embed="rId2" name="112losenviado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17401124_10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3044" cy="6192688"/>
          </a:xfrm>
          <a:prstGeom prst="rect">
            <a:avLst/>
          </a:prstGeom>
        </p:spPr>
      </p:pic>
      <p:pic>
        <p:nvPicPr>
          <p:cNvPr id="5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15_1366003319_23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12030" cy="6858000"/>
          </a:xfrm>
          <a:prstGeom prst="rect">
            <a:avLst/>
          </a:prstGeom>
        </p:spPr>
      </p:pic>
      <p:pic>
        <p:nvPicPr>
          <p:cNvPr id="3" name="2 Imagen" descr="1366039222_1366003341_24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2052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95028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13_88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60433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24_1366003382_25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57750" cy="6858000"/>
          </a:xfrm>
          <a:prstGeom prst="rect">
            <a:avLst/>
          </a:prstGeom>
        </p:spPr>
      </p:pic>
      <p:pic>
        <p:nvPicPr>
          <p:cNvPr id="3" name="2 Imagen" descr="1366039225_1366003387_20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95028" y="3392996"/>
            <a:ext cx="6858000" cy="72008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27_10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34950"/>
            <a:ext cx="8496944" cy="63881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27_1366003362_14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1366039228_1366003363_19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996" y="3392996"/>
            <a:ext cx="6858000" cy="72008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17401136_10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34950"/>
            <a:ext cx="8568952" cy="6388100"/>
          </a:xfrm>
          <a:prstGeom prst="rect">
            <a:avLst/>
          </a:prstGeom>
        </p:spPr>
      </p:pic>
      <p:pic>
        <p:nvPicPr>
          <p:cNvPr id="5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32_1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3" name="2 Imagen" descr="1366039238_1366003323_18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89170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95028" y="3392996"/>
            <a:ext cx="6858000" cy="72008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43_10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568952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38_1366003385_2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pic>
        <p:nvPicPr>
          <p:cNvPr id="3" name="2 Imagen" descr="1366039244_1366003343_8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0"/>
            <a:ext cx="4067944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11052" y="3392996"/>
            <a:ext cx="6858000" cy="72008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47_1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568952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47_1366003361_10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60620" cy="6858000"/>
          </a:xfrm>
          <a:prstGeom prst="rect">
            <a:avLst/>
          </a:prstGeom>
        </p:spPr>
      </p:pic>
      <p:pic>
        <p:nvPicPr>
          <p:cNvPr id="3" name="2 Imagen" descr="1366039249_1366003260_6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67036" y="3392996"/>
            <a:ext cx="6858000" cy="72008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48_5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49_1366003275_7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40530" cy="6858000"/>
          </a:xfrm>
          <a:prstGeom prst="rect">
            <a:avLst/>
          </a:prstGeom>
        </p:spPr>
      </p:pic>
      <p:pic>
        <p:nvPicPr>
          <p:cNvPr id="3" name="2 Imagen" descr="1366039250_1366003269_4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3380" y="0"/>
            <a:ext cx="4960620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18964" y="3392996"/>
            <a:ext cx="6858000" cy="72008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50_10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47650"/>
            <a:ext cx="8496944" cy="63627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66039255_1366003307_9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29150" cy="6858000"/>
          </a:xfrm>
          <a:prstGeom prst="rect">
            <a:avLst/>
          </a:prstGeom>
        </p:spPr>
      </p:pic>
      <p:pic>
        <p:nvPicPr>
          <p:cNvPr id="4" name="3 Imagen" descr="1366039255_1366003345_16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6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79004" y="3392996"/>
            <a:ext cx="6858000" cy="72008"/>
          </a:xfrm>
          <a:prstGeom prst="rect">
            <a:avLst/>
          </a:prstGeom>
          <a:noFill/>
        </p:spPr>
      </p:pic>
      <p:pic>
        <p:nvPicPr>
          <p:cNvPr id="921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63_9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742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58_1366003318_3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69130" cy="6858000"/>
          </a:xfrm>
          <a:prstGeom prst="rect">
            <a:avLst/>
          </a:prstGeom>
        </p:spPr>
      </p:pic>
      <p:pic>
        <p:nvPicPr>
          <p:cNvPr id="3" name="2 Imagen" descr="1366039264_1366003350_17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34988" y="3392996"/>
            <a:ext cx="6858000" cy="72008"/>
          </a:xfrm>
          <a:prstGeom prst="rect">
            <a:avLst/>
          </a:prstGeom>
          <a:noFill/>
        </p:spPr>
      </p:pic>
      <p:pic>
        <p:nvPicPr>
          <p:cNvPr id="1024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66_10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742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66039270_1366003297_1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9170" cy="6858000"/>
          </a:xfrm>
          <a:prstGeom prst="rect">
            <a:avLst/>
          </a:prstGeom>
        </p:spPr>
      </p:pic>
      <p:pic>
        <p:nvPicPr>
          <p:cNvPr id="4" name="3 Imagen" descr="1366039279_1366003361_15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6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95028" y="3392996"/>
            <a:ext cx="6858000" cy="72008"/>
          </a:xfrm>
          <a:prstGeom prst="rect">
            <a:avLst/>
          </a:prstGeom>
          <a:noFill/>
        </p:spPr>
      </p:pic>
      <p:pic>
        <p:nvPicPr>
          <p:cNvPr id="1126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67_2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280_1366003341_12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1366039300_1366003307_5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95028" y="3392996"/>
            <a:ext cx="6858000" cy="72008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70_3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60433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039303_1366003279_2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1366039308_1366003363_22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5" name="Picture 4" descr="C:\Users\Usuario\Desktop\descargas\BARRAS PNG\PNG\0_1keszlet030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23020" y="3392996"/>
            <a:ext cx="6858000" cy="72008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81_10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450" y="381000"/>
            <a:ext cx="82931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84_7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381000"/>
            <a:ext cx="90297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86_10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68952" cy="63754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87_6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8692358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197_10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800" y="381000"/>
            <a:ext cx="87884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203_10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100" y="381000"/>
            <a:ext cx="8813800" cy="621635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7401213_1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8784976" cy="6336704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 rusos últimos\GISELLE 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40</Words>
  <Application>Microsoft Office PowerPoint</Application>
  <PresentationFormat>Presentación en pantalla (4:3)</PresentationFormat>
  <Paragraphs>15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2014-01-27T19:49:13Z</dcterms:created>
  <dcterms:modified xsi:type="dcterms:W3CDTF">2014-02-02T13:06:23Z</dcterms:modified>
</cp:coreProperties>
</file>