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sldIdLst>
    <p:sldId id="256" r:id="rId3"/>
    <p:sldId id="266" r:id="rId4"/>
    <p:sldId id="257" r:id="rId5"/>
    <p:sldId id="263" r:id="rId6"/>
    <p:sldId id="262" r:id="rId7"/>
    <p:sldId id="261" r:id="rId8"/>
    <p:sldId id="277" r:id="rId9"/>
    <p:sldId id="276" r:id="rId10"/>
    <p:sldId id="275" r:id="rId11"/>
    <p:sldId id="274" r:id="rId12"/>
    <p:sldId id="273" r:id="rId13"/>
    <p:sldId id="272" r:id="rId14"/>
    <p:sldId id="271" r:id="rId15"/>
    <p:sldId id="270" r:id="rId16"/>
    <p:sldId id="268" r:id="rId17"/>
    <p:sldId id="267" r:id="rId18"/>
    <p:sldId id="259" r:id="rId19"/>
    <p:sldId id="265" r:id="rId20"/>
    <p:sldId id="264" r:id="rId21"/>
    <p:sldId id="258" r:id="rId22"/>
    <p:sldId id="260" r:id="rId23"/>
    <p:sldId id="269" r:id="rId24"/>
    <p:sldId id="278" r:id="rId25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jbSMMswN5fu7mJPgA0OxxQ" hashData="DHHTsv0Xb+85Q+5GKfzkKXi7vgE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9C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51" autoAdjust="0"/>
    <p:restoredTop sz="94640" autoAdjust="0"/>
  </p:normalViewPr>
  <p:slideViewPr>
    <p:cSldViewPr>
      <p:cViewPr>
        <p:scale>
          <a:sx n="40" d="100"/>
          <a:sy n="40" d="100"/>
        </p:scale>
        <p:origin x="-1302" y="-60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5751DA-81C0-4C4A-8B7A-F1C61D175E85}" type="datetimeFigureOut">
              <a:rPr lang="es-ES" smtClean="0"/>
              <a:pPr/>
              <a:t>05/11/2012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B878F5-A3F2-46BF-87BE-6720A78E786E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spd="slow" advTm="10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5751DA-81C0-4C4A-8B7A-F1C61D175E85}" type="datetimeFigureOut">
              <a:rPr lang="es-ES" smtClean="0"/>
              <a:pPr/>
              <a:t>05/11/2012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B878F5-A3F2-46BF-87BE-6720A78E786E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spd="slow" advTm="10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5751DA-81C0-4C4A-8B7A-F1C61D175E85}" type="datetimeFigureOut">
              <a:rPr lang="es-ES" smtClean="0"/>
              <a:pPr/>
              <a:t>05/11/2012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B878F5-A3F2-46BF-87BE-6720A78E786E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spd="slow" advTm="10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5751DA-81C0-4C4A-8B7A-F1C61D175E85}" type="datetimeFigureOut">
              <a:rPr lang="es-ES" smtClean="0"/>
              <a:pPr/>
              <a:t>05/11/2012</a:t>
            </a:fld>
            <a:endParaRPr lang="es-ES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B878F5-A3F2-46BF-87BE-6720A78E786E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spd="slow" advTm="10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5751DA-81C0-4C4A-8B7A-F1C61D175E85}" type="datetimeFigureOut">
              <a:rPr lang="es-ES" smtClean="0"/>
              <a:pPr/>
              <a:t>05/11/2012</a:t>
            </a:fld>
            <a:endParaRPr lang="es-ES" dirty="0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B878F5-A3F2-46BF-87BE-6720A78E786E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spd="slow" advTm="10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5751DA-81C0-4C4A-8B7A-F1C61D175E85}" type="datetimeFigureOut">
              <a:rPr lang="es-ES" smtClean="0"/>
              <a:pPr/>
              <a:t>05/11/2012</a:t>
            </a:fld>
            <a:endParaRPr lang="es-ES" dirty="0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B878F5-A3F2-46BF-87BE-6720A78E786E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spd="slow" advTm="10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5751DA-81C0-4C4A-8B7A-F1C61D175E85}" type="datetimeFigureOut">
              <a:rPr lang="es-ES" smtClean="0"/>
              <a:pPr/>
              <a:t>05/11/2012</a:t>
            </a:fld>
            <a:endParaRPr lang="es-ES" dirty="0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B878F5-A3F2-46BF-87BE-6720A78E786E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spd="slow" advTm="10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5751DA-81C0-4C4A-8B7A-F1C61D175E85}" type="datetimeFigureOut">
              <a:rPr lang="es-ES" smtClean="0"/>
              <a:pPr/>
              <a:t>05/11/2012</a:t>
            </a:fld>
            <a:endParaRPr lang="es-ES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B878F5-A3F2-46BF-87BE-6720A78E786E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spd="slow" advTm="10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 dirty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5751DA-81C0-4C4A-8B7A-F1C61D175E85}" type="datetimeFigureOut">
              <a:rPr lang="es-ES" smtClean="0"/>
              <a:pPr/>
              <a:t>05/11/2012</a:t>
            </a:fld>
            <a:endParaRPr lang="es-ES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B878F5-A3F2-46BF-87BE-6720A78E786E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spd="slow" advTm="10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5751DA-81C0-4C4A-8B7A-F1C61D175E85}" type="datetimeFigureOut">
              <a:rPr lang="es-ES" smtClean="0"/>
              <a:pPr/>
              <a:t>05/11/2012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B878F5-A3F2-46BF-87BE-6720A78E786E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spd="slow" advTm="10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5751DA-81C0-4C4A-8B7A-F1C61D175E85}" type="datetimeFigureOut">
              <a:rPr lang="es-ES" smtClean="0"/>
              <a:pPr/>
              <a:t>05/11/2012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B878F5-A3F2-46BF-87BE-6720A78E786E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spd="slow" advTm="10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0D65C34-51BF-4125-95AA-DC9C577D3AC6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slow" advTm="10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C5751DA-81C0-4C4A-8B7A-F1C61D175E85}" type="datetimeFigureOut">
              <a:rPr lang="es-ES" smtClean="0"/>
              <a:pPr/>
              <a:t>05/11/2012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9B878F5-A3F2-46BF-87BE-6720A78E786E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10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2DB2133E-3423-4DEA-AB7D-ADBCE3959CA2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spd="slow" advTm="1000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28.png"/><Relationship Id="rId7" Type="http://schemas.openxmlformats.org/officeDocument/2006/relationships/image" Target="../media/image30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31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29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>
            <a:normAutofit/>
          </a:bodyPr>
          <a:lstStyle/>
          <a:p>
            <a:endParaRPr lang="es-ES" sz="4160" dirty="0">
              <a:latin typeface="Script MT Bold" pitchFamily="66" charset="0"/>
            </a:endParaRPr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6" name="5 Imagen" descr="4´ñ.jpg"/>
          <p:cNvPicPr>
            <a:picLocks noChangeAspect="1"/>
          </p:cNvPicPr>
          <p:nvPr/>
        </p:nvPicPr>
        <p:blipFill>
          <a:blip r:embed="rId3"/>
          <a:srcRect t="1227"/>
          <a:stretch>
            <a:fillRect/>
          </a:stretch>
        </p:blipFill>
        <p:spPr>
          <a:xfrm>
            <a:off x="-56476" y="1107261"/>
            <a:ext cx="9200476" cy="5750739"/>
          </a:xfrm>
          <a:prstGeom prst="rect">
            <a:avLst/>
          </a:prstGeom>
        </p:spPr>
      </p:pic>
      <p:sp>
        <p:nvSpPr>
          <p:cNvPr id="7" name="6 Triángulo rectángulo"/>
          <p:cNvSpPr/>
          <p:nvPr/>
        </p:nvSpPr>
        <p:spPr>
          <a:xfrm>
            <a:off x="0" y="1142960"/>
            <a:ext cx="3000364" cy="5715040"/>
          </a:xfrm>
          <a:prstGeom prst="rtTriangle">
            <a:avLst/>
          </a:prstGeom>
          <a:solidFill>
            <a:srgbClr val="C00000">
              <a:alpha val="65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rectángulo"/>
          <p:cNvSpPr/>
          <p:nvPr/>
        </p:nvSpPr>
        <p:spPr>
          <a:xfrm>
            <a:off x="2071670" y="1142960"/>
            <a:ext cx="3000396" cy="5715040"/>
          </a:xfrm>
          <a:prstGeom prst="rtTriangle">
            <a:avLst/>
          </a:prstGeom>
          <a:solidFill>
            <a:srgbClr val="C00000">
              <a:alpha val="65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rectángulo"/>
          <p:cNvSpPr/>
          <p:nvPr/>
        </p:nvSpPr>
        <p:spPr>
          <a:xfrm flipH="1">
            <a:off x="4643438" y="1071522"/>
            <a:ext cx="3071834" cy="5786478"/>
          </a:xfrm>
          <a:prstGeom prst="rtTriangle">
            <a:avLst/>
          </a:prstGeom>
          <a:solidFill>
            <a:srgbClr val="C00000">
              <a:alpha val="65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rectángulo"/>
          <p:cNvSpPr/>
          <p:nvPr/>
        </p:nvSpPr>
        <p:spPr>
          <a:xfrm flipH="1">
            <a:off x="6357918" y="1142960"/>
            <a:ext cx="2786082" cy="5715040"/>
          </a:xfrm>
          <a:prstGeom prst="rtTriangle">
            <a:avLst/>
          </a:prstGeom>
          <a:solidFill>
            <a:srgbClr val="C00000">
              <a:alpha val="65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Combinar"/>
          <p:cNvSpPr/>
          <p:nvPr/>
        </p:nvSpPr>
        <p:spPr>
          <a:xfrm>
            <a:off x="2285984" y="1142984"/>
            <a:ext cx="5143536" cy="5500726"/>
          </a:xfrm>
          <a:prstGeom prst="flowChartMerge">
            <a:avLst/>
          </a:prstGeom>
          <a:solidFill>
            <a:srgbClr val="FF0000">
              <a:alpha val="65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2530" name="Picture 2" descr="http://static1.glowtxt.com/data1/e/b/0/eb0673f494dc891b66c2f7c7468853473eee702ada39a3ee5e6b4b0d3255bfef95601890afd80709da39a3ee5e6b4b0d3255bfef95601890afd80709b5995c804a28e3157c5052dae15cce96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571604" y="285728"/>
            <a:ext cx="2416947" cy="1500174"/>
          </a:xfrm>
          <a:prstGeom prst="rect">
            <a:avLst/>
          </a:prstGeom>
          <a:noFill/>
        </p:spPr>
      </p:pic>
      <p:pic>
        <p:nvPicPr>
          <p:cNvPr id="22532" name="Picture 4" descr="http://static1.glowtxt.com/data1/4/e/a/4ea9bc2304f32788563de49f4ea146f06a5e770fda39a3ee5e6b4b0d3255bfef95601890afd80709da39a3ee5e6b4b0d3255bfef95601890afd80709b5995c804a28e3157c5052dae15cce96.gif"/>
          <p:cNvPicPr>
            <a:picLocks noChangeAspect="1" noChangeArrowheads="1" noCrop="1"/>
          </p:cNvPicPr>
          <p:nvPr/>
        </p:nvPicPr>
        <p:blipFill>
          <a:blip r:embed="rId5">
            <a:lum contrast="40000"/>
          </a:blip>
          <a:srcRect/>
          <a:stretch>
            <a:fillRect/>
          </a:stretch>
        </p:blipFill>
        <p:spPr bwMode="auto">
          <a:xfrm>
            <a:off x="3500430" y="0"/>
            <a:ext cx="1964506" cy="1285860"/>
          </a:xfrm>
          <a:prstGeom prst="rect">
            <a:avLst/>
          </a:prstGeom>
          <a:noFill/>
        </p:spPr>
      </p:pic>
      <p:pic>
        <p:nvPicPr>
          <p:cNvPr id="22534" name="Picture 6" descr="http://static1.glowtxt.com/data1/7/8/c/78ca8b7d76171b832e506aab7f6def8b4313fee9da39a3ee5e6b4b0d3255bfef95601890afd80709da39a3ee5e6b4b0d3255bfef95601890afd80709b5995c804a28e3157c5052dae15cce96.gif"/>
          <p:cNvPicPr>
            <a:picLocks noChangeAspect="1" noChangeArrowheads="1" noCrop="1"/>
          </p:cNvPicPr>
          <p:nvPr/>
        </p:nvPicPr>
        <p:blipFill>
          <a:blip r:embed="rId6">
            <a:lum contrast="40000"/>
          </a:blip>
          <a:srcRect/>
          <a:stretch>
            <a:fillRect/>
          </a:stretch>
        </p:blipFill>
        <p:spPr bwMode="auto">
          <a:xfrm>
            <a:off x="5143504" y="0"/>
            <a:ext cx="3337618" cy="1357298"/>
          </a:xfrm>
          <a:prstGeom prst="rect">
            <a:avLst/>
          </a:prstGeom>
          <a:noFill/>
        </p:spPr>
      </p:pic>
      <p:pic>
        <p:nvPicPr>
          <p:cNvPr id="25602" name="Picture 2" descr="http://www.gif-mania.net/signatures-animees/resultat/x/3d21ddea.gif"/>
          <p:cNvPicPr>
            <a:picLocks noChangeAspect="1" noChangeArrowheads="1" noCrop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857224" y="5715016"/>
            <a:ext cx="3286147" cy="808863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8000">
    <p:sndAc>
      <p:stSnd loop="1">
        <p:snd r:embed="rId2" name="amanda lear - follow m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6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1" dur="5000" fill="hold"/>
                                        <p:tgtEl>
                                          <p:spTgt spid="7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22" presetID="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3" dur="5000" fill="hold"/>
                                        <p:tgtEl>
                                          <p:spTgt spid="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24" presetID="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5" dur="5000" fill="hold"/>
                                        <p:tgtEl>
                                          <p:spTgt spid="10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26" presetID="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7" dur="5000" fill="hold"/>
                                        <p:tgtEl>
                                          <p:spTgt spid="11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000"/>
                            </p:stCondLst>
                            <p:childTnLst>
                              <p:par>
                                <p:cTn id="29" presetID="31" presetClass="exit" presetSubtype="0" fill="hold" grpId="2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 calcmode="lin" valueType="num">
                                      <p:cBhvr>
                                        <p:cTn id="30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3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7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7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4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10000"/>
                            </p:stCondLst>
                            <p:childTnLst>
                              <p:par>
                                <p:cTn id="64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225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225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225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225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11000"/>
                            </p:stCondLst>
                            <p:childTnLst>
                              <p:par>
                                <p:cTn id="71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225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225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225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225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12000"/>
                            </p:stCondLst>
                            <p:childTnLst>
                              <p:par>
                                <p:cTn id="78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225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225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225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225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3000"/>
                            </p:stCondLst>
                            <p:childTnLst>
                              <p:par>
                                <p:cTn id="85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87" dur="2000"/>
                                        <p:tgtEl>
                                          <p:spTgt spid="256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2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>
            <a:normAutofit/>
          </a:bodyPr>
          <a:lstStyle/>
          <a:p>
            <a:endParaRPr lang="es-ES" sz="4160" dirty="0">
              <a:latin typeface="Script MT Bold" pitchFamily="66" charset="0"/>
            </a:endParaRPr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297701497_29_www.nevseoboi.com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00042"/>
            <a:ext cx="9144000" cy="5786454"/>
          </a:xfrm>
          <a:prstGeom prst="rect">
            <a:avLst/>
          </a:prstGeom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>
            <a:normAutofit/>
          </a:bodyPr>
          <a:lstStyle/>
          <a:p>
            <a:endParaRPr lang="es-ES" sz="4160" dirty="0">
              <a:latin typeface="Script MT Bold" pitchFamily="66" charset="0"/>
            </a:endParaRPr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rrrrr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0000">
              <a:alpha val="6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>
            <a:normAutofit/>
          </a:bodyPr>
          <a:lstStyle/>
          <a:p>
            <a:endParaRPr lang="es-ES" sz="4160" dirty="0">
              <a:latin typeface="Script MT Bold" pitchFamily="66" charset="0"/>
            </a:endParaRPr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sss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0000">
              <a:alpha val="6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>
            <a:normAutofit/>
          </a:bodyPr>
          <a:lstStyle/>
          <a:p>
            <a:endParaRPr lang="es-ES" sz="4160" dirty="0">
              <a:latin typeface="Script MT Bold" pitchFamily="66" charset="0"/>
            </a:endParaRPr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Imagen2.jpg"/>
          <p:cNvPicPr>
            <a:picLocks noChangeAspect="1"/>
          </p:cNvPicPr>
          <p:nvPr/>
        </p:nvPicPr>
        <p:blipFill>
          <a:blip r:embed="rId2"/>
          <a:srcRect t="2353" b="1176"/>
          <a:stretch>
            <a:fillRect/>
          </a:stretch>
        </p:blipFill>
        <p:spPr>
          <a:xfrm>
            <a:off x="0" y="500042"/>
            <a:ext cx="9144000" cy="5857916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428604"/>
            <a:ext cx="9144000" cy="5929354"/>
          </a:xfrm>
          <a:prstGeom prst="rect">
            <a:avLst/>
          </a:prstGeom>
          <a:solidFill>
            <a:schemeClr val="tx1">
              <a:lumMod val="85000"/>
              <a:alpha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>
            <a:normAutofit/>
          </a:bodyPr>
          <a:lstStyle/>
          <a:p>
            <a:endParaRPr lang="es-ES" sz="4160" dirty="0">
              <a:latin typeface="Script MT Bold" pitchFamily="66" charset="0"/>
            </a:endParaRPr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0Hh054zTZ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42918"/>
            <a:ext cx="9144000" cy="554355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642918"/>
            <a:ext cx="9144000" cy="5572164"/>
          </a:xfrm>
          <a:prstGeom prst="rect">
            <a:avLst/>
          </a:prstGeom>
          <a:solidFill>
            <a:schemeClr val="accent6">
              <a:lumMod val="50000"/>
              <a:alpha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>
            <a:normAutofit/>
          </a:bodyPr>
          <a:lstStyle/>
          <a:p>
            <a:endParaRPr lang="es-ES" sz="4160" dirty="0">
              <a:latin typeface="Script MT Bold" pitchFamily="66" charset="0"/>
            </a:endParaRPr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0Hh054zTZ2 (1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1714480" cy="6858000"/>
          </a:xfrm>
          <a:prstGeom prst="rect">
            <a:avLst/>
          </a:prstGeom>
          <a:solidFill>
            <a:schemeClr val="accent2">
              <a:lumMod val="50000"/>
              <a:alpha val="6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1643042" y="0"/>
            <a:ext cx="1857388" cy="6858000"/>
          </a:xfrm>
          <a:prstGeom prst="rect">
            <a:avLst/>
          </a:prstGeom>
          <a:solidFill>
            <a:schemeClr val="accent2">
              <a:lumMod val="50000"/>
              <a:alpha val="6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3500430" y="0"/>
            <a:ext cx="1714512" cy="6858000"/>
          </a:xfrm>
          <a:prstGeom prst="rect">
            <a:avLst/>
          </a:prstGeom>
          <a:solidFill>
            <a:schemeClr val="accent2">
              <a:lumMod val="60000"/>
              <a:lumOff val="40000"/>
              <a:alpha val="6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5214942" y="0"/>
            <a:ext cx="2000264" cy="6858000"/>
          </a:xfrm>
          <a:prstGeom prst="rect">
            <a:avLst/>
          </a:prstGeom>
          <a:solidFill>
            <a:schemeClr val="accent2">
              <a:lumMod val="50000"/>
              <a:alpha val="6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7215206" y="0"/>
            <a:ext cx="1928794" cy="6858000"/>
          </a:xfrm>
          <a:prstGeom prst="rect">
            <a:avLst/>
          </a:prstGeom>
          <a:solidFill>
            <a:schemeClr val="accent2">
              <a:lumMod val="50000"/>
              <a:alpha val="6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2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5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8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>
            <a:normAutofit/>
          </a:bodyPr>
          <a:lstStyle/>
          <a:p>
            <a:endParaRPr lang="es-ES" sz="4160" dirty="0">
              <a:latin typeface="Script MT Bold" pitchFamily="66" charset="0"/>
            </a:endParaRPr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4´ñ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Extracto"/>
          <p:cNvSpPr/>
          <p:nvPr/>
        </p:nvSpPr>
        <p:spPr>
          <a:xfrm>
            <a:off x="0" y="3214686"/>
            <a:ext cx="9144000" cy="3643314"/>
          </a:xfrm>
          <a:prstGeom prst="flowChartExtract">
            <a:avLst/>
          </a:prstGeom>
          <a:solidFill>
            <a:srgbClr val="FF0000">
              <a:alpha val="75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Combinar"/>
          <p:cNvSpPr/>
          <p:nvPr/>
        </p:nvSpPr>
        <p:spPr>
          <a:xfrm>
            <a:off x="0" y="0"/>
            <a:ext cx="9144000" cy="3214686"/>
          </a:xfrm>
          <a:prstGeom prst="flowChartMerge">
            <a:avLst/>
          </a:prstGeom>
          <a:solidFill>
            <a:srgbClr val="FF0000">
              <a:alpha val="75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isósceles"/>
          <p:cNvSpPr/>
          <p:nvPr/>
        </p:nvSpPr>
        <p:spPr>
          <a:xfrm rot="5400000">
            <a:off x="-1178719" y="1178719"/>
            <a:ext cx="6858000" cy="4500562"/>
          </a:xfrm>
          <a:prstGeom prst="triangle">
            <a:avLst>
              <a:gd name="adj" fmla="val 47193"/>
            </a:avLst>
          </a:prstGeom>
          <a:solidFill>
            <a:srgbClr val="FF0000">
              <a:alpha val="75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isósceles"/>
          <p:cNvSpPr/>
          <p:nvPr/>
        </p:nvSpPr>
        <p:spPr>
          <a:xfrm rot="5400000" flipV="1">
            <a:off x="3469481" y="1183481"/>
            <a:ext cx="6858000" cy="4491038"/>
          </a:xfrm>
          <a:prstGeom prst="triangle">
            <a:avLst>
              <a:gd name="adj" fmla="val 47193"/>
            </a:avLst>
          </a:prstGeom>
          <a:solidFill>
            <a:srgbClr val="FF0000">
              <a:alpha val="75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3" presetClass="exit" presetSubtype="1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29"/>
                                    </p:cond>
                                  </p:endCondLst>
                                  <p:childTnLst>
                                    <p:animEffect transition="out" filter="blinds(horizontal)">
                                      <p:cBhvr>
                                        <p:cTn id="30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3" presetClass="exit" presetSubtype="1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32"/>
                                    </p:cond>
                                  </p:endCondLst>
                                  <p:childTnLst>
                                    <p:animEffect transition="out" filter="blinds(horizontal)">
                                      <p:cBhvr>
                                        <p:cTn id="33" dur="5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2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5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6857999"/>
          </a:xfrm>
          <a:ln>
            <a:noFill/>
          </a:ln>
        </p:spPr>
        <p:txBody>
          <a:bodyPr>
            <a:normAutofit/>
          </a:bodyPr>
          <a:lstStyle/>
          <a:p>
            <a:endParaRPr lang="es-ES" sz="4160" dirty="0">
              <a:latin typeface="Script MT Bold" pitchFamily="66" charset="0"/>
            </a:endParaRPr>
          </a:p>
        </p:txBody>
      </p:sp>
      <p:pic>
        <p:nvPicPr>
          <p:cNvPr id="4" name="3 Imagen" descr="4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</p:spPr>
      </p:pic>
      <p:sp>
        <p:nvSpPr>
          <p:cNvPr id="5" name="4 Triángulo rectángulo"/>
          <p:cNvSpPr/>
          <p:nvPr/>
        </p:nvSpPr>
        <p:spPr>
          <a:xfrm>
            <a:off x="0" y="0"/>
            <a:ext cx="9144000" cy="6858000"/>
          </a:xfrm>
          <a:prstGeom prst="rtTriangle">
            <a:avLst/>
          </a:prstGeom>
          <a:solidFill>
            <a:srgbClr val="FF99CC">
              <a:alpha val="41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 flipH="1" flipV="1">
            <a:off x="0" y="0"/>
            <a:ext cx="9144000" cy="6858000"/>
          </a:xfrm>
          <a:prstGeom prst="rtTriangle">
            <a:avLst/>
          </a:prstGeom>
          <a:solidFill>
            <a:srgbClr val="FF99CC">
              <a:alpha val="7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3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7" grpId="0" animBg="1"/>
      <p:bldP spid="7" grpId="1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>
            <a:normAutofit/>
          </a:bodyPr>
          <a:lstStyle/>
          <a:p>
            <a:endParaRPr lang="es-ES" sz="4160" dirty="0">
              <a:latin typeface="Script MT Bold" pitchFamily="66" charset="0"/>
            </a:endParaRPr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7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Luna"/>
          <p:cNvSpPr/>
          <p:nvPr/>
        </p:nvSpPr>
        <p:spPr>
          <a:xfrm>
            <a:off x="0" y="0"/>
            <a:ext cx="4857752" cy="6858000"/>
          </a:xfrm>
          <a:prstGeom prst="moon">
            <a:avLst/>
          </a:prstGeom>
          <a:solidFill>
            <a:srgbClr val="C00000">
              <a:alpha val="7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 flipH="1">
            <a:off x="4857752" y="0"/>
            <a:ext cx="4286248" cy="6858000"/>
          </a:xfrm>
          <a:prstGeom prst="moon">
            <a:avLst/>
          </a:prstGeom>
          <a:solidFill>
            <a:srgbClr val="C00000">
              <a:alpha val="7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>
            <a:off x="1428728" y="0"/>
            <a:ext cx="3500462" cy="6858000"/>
          </a:xfrm>
          <a:prstGeom prst="moon">
            <a:avLst/>
          </a:prstGeom>
          <a:solidFill>
            <a:srgbClr val="C00000">
              <a:alpha val="7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 flipH="1">
            <a:off x="4500562" y="0"/>
            <a:ext cx="3571900" cy="6858000"/>
          </a:xfrm>
          <a:prstGeom prst="moon">
            <a:avLst/>
          </a:prstGeom>
          <a:solidFill>
            <a:srgbClr val="C00000">
              <a:alpha val="7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>
            <a:off x="2500298" y="357166"/>
            <a:ext cx="2438416" cy="6215106"/>
          </a:xfrm>
          <a:prstGeom prst="moon">
            <a:avLst/>
          </a:prstGeom>
          <a:solidFill>
            <a:srgbClr val="C00000">
              <a:alpha val="7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 flipH="1">
            <a:off x="4429124" y="357166"/>
            <a:ext cx="2552720" cy="6215106"/>
          </a:xfrm>
          <a:prstGeom prst="moon">
            <a:avLst/>
          </a:prstGeom>
          <a:solidFill>
            <a:srgbClr val="C00000">
              <a:alpha val="7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5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5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5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5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5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>
            <a:normAutofit/>
          </a:bodyPr>
          <a:lstStyle/>
          <a:p>
            <a:endParaRPr lang="es-ES" sz="4160" dirty="0">
              <a:latin typeface="Script MT Bold" pitchFamily="66" charset="0"/>
            </a:endParaRPr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77 (1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Luna"/>
          <p:cNvSpPr/>
          <p:nvPr/>
        </p:nvSpPr>
        <p:spPr>
          <a:xfrm>
            <a:off x="0" y="0"/>
            <a:ext cx="4214810" cy="6858000"/>
          </a:xfrm>
          <a:prstGeom prst="moon">
            <a:avLst>
              <a:gd name="adj" fmla="val 39153"/>
            </a:avLst>
          </a:prstGeom>
          <a:solidFill>
            <a:srgbClr val="FF0000">
              <a:alpha val="73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>
            <a:off x="1714480" y="0"/>
            <a:ext cx="4214810" cy="6858000"/>
          </a:xfrm>
          <a:prstGeom prst="moon">
            <a:avLst>
              <a:gd name="adj" fmla="val 41437"/>
            </a:avLst>
          </a:prstGeom>
          <a:solidFill>
            <a:srgbClr val="FF0000">
              <a:alpha val="73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>
            <a:off x="3571868" y="0"/>
            <a:ext cx="4214810" cy="6858000"/>
          </a:xfrm>
          <a:prstGeom prst="moon">
            <a:avLst>
              <a:gd name="adj" fmla="val 39153"/>
            </a:avLst>
          </a:prstGeom>
          <a:solidFill>
            <a:srgbClr val="FF0000">
              <a:alpha val="73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>
            <a:off x="5429256" y="0"/>
            <a:ext cx="3714744" cy="6858000"/>
          </a:xfrm>
          <a:prstGeom prst="moon">
            <a:avLst>
              <a:gd name="adj" fmla="val 41096"/>
            </a:avLst>
          </a:prstGeom>
          <a:solidFill>
            <a:srgbClr val="FF0000">
              <a:alpha val="73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9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9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9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7" grpId="0" animBg="1"/>
      <p:bldP spid="8" grpId="0" animBg="1"/>
      <p:bldP spid="9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>
            <a:normAutofit/>
          </a:bodyPr>
          <a:lstStyle/>
          <a:p>
            <a:endParaRPr lang="es-ES" sz="4160" dirty="0">
              <a:latin typeface="Script MT Bold" pitchFamily="66" charset="0"/>
            </a:endParaRPr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65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  <p:sp>
        <p:nvSpPr>
          <p:cNvPr id="5" name="4 Rombo"/>
          <p:cNvSpPr/>
          <p:nvPr/>
        </p:nvSpPr>
        <p:spPr>
          <a:xfrm>
            <a:off x="0" y="0"/>
            <a:ext cx="3143240" cy="6858000"/>
          </a:xfrm>
          <a:prstGeom prst="diamond">
            <a:avLst/>
          </a:prstGeom>
          <a:solidFill>
            <a:srgbClr val="FF0000">
              <a:alpha val="62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ombo"/>
          <p:cNvSpPr/>
          <p:nvPr/>
        </p:nvSpPr>
        <p:spPr>
          <a:xfrm>
            <a:off x="3143240" y="0"/>
            <a:ext cx="2857520" cy="6858000"/>
          </a:xfrm>
          <a:prstGeom prst="diamond">
            <a:avLst/>
          </a:prstGeom>
          <a:solidFill>
            <a:srgbClr val="FF0000">
              <a:alpha val="62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ombo"/>
          <p:cNvSpPr/>
          <p:nvPr/>
        </p:nvSpPr>
        <p:spPr>
          <a:xfrm>
            <a:off x="6000760" y="0"/>
            <a:ext cx="3143240" cy="6858000"/>
          </a:xfrm>
          <a:prstGeom prst="diamond">
            <a:avLst/>
          </a:prstGeom>
          <a:solidFill>
            <a:srgbClr val="FF0000">
              <a:alpha val="62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9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2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1" animBg="1"/>
      <p:bldP spid="7" grpId="0" animBg="1"/>
      <p:bldP spid="8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bg1">
              <a:alpha val="64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666+6+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2">
              <a:lumMod val="50000"/>
              <a:alpha val="64000"/>
            </a:schemeClr>
          </a:solidFill>
        </p:spPr>
      </p:pic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2">
              <a:lumMod val="50000"/>
              <a:alpha val="6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0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7" grpId="1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>
            <a:normAutofit/>
          </a:bodyPr>
          <a:lstStyle/>
          <a:p>
            <a:endParaRPr lang="es-ES" sz="4160" dirty="0">
              <a:latin typeface="Script MT Bold" pitchFamily="66" charset="0"/>
            </a:endParaRPr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920-1080-3186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57166"/>
            <a:ext cx="9144000" cy="6143644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357166"/>
            <a:ext cx="9144000" cy="6072230"/>
          </a:xfrm>
          <a:prstGeom prst="rect">
            <a:avLst/>
          </a:prstGeom>
          <a:solidFill>
            <a:srgbClr val="FF0000">
              <a:alpha val="6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>
            <a:normAutofit/>
          </a:bodyPr>
          <a:lstStyle/>
          <a:p>
            <a:endParaRPr lang="es-ES" sz="4160" dirty="0">
              <a:latin typeface="Script MT Bold" pitchFamily="66" charset="0"/>
            </a:endParaRPr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37676_devushka_-drakon_-tatu_-listya_1920x1200_(www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28604"/>
            <a:ext cx="9144000" cy="6072168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500042"/>
            <a:ext cx="9144000" cy="6072230"/>
          </a:xfrm>
          <a:prstGeom prst="rect">
            <a:avLst/>
          </a:prstGeom>
          <a:solidFill>
            <a:srgbClr val="FF0000">
              <a:alpha val="6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>
            <a:normAutofit/>
          </a:bodyPr>
          <a:lstStyle/>
          <a:p>
            <a:endParaRPr lang="es-ES" sz="4160" dirty="0">
              <a:latin typeface="Script MT Bold" pitchFamily="66" charset="0"/>
            </a:endParaRPr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282244167_hd-wallpapers-wide-pack-41-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0000">
              <a:alpha val="6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>
            <a:normAutofit/>
          </a:bodyPr>
          <a:lstStyle/>
          <a:p>
            <a:endParaRPr lang="es-ES" sz="4160" dirty="0">
              <a:latin typeface="Script MT Bold" pitchFamily="66" charset="0"/>
            </a:endParaRPr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337264530-1737923-97-by-lazloo[1]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>
            <a:normAutofit/>
          </a:bodyPr>
          <a:lstStyle/>
          <a:p>
            <a:endParaRPr lang="es-ES" sz="4160" dirty="0">
              <a:latin typeface="Script MT Bold" pitchFamily="66" charset="0"/>
            </a:endParaRPr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299951105_01287_iceplanet_1920x1080_www.nevseoboi.com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  <p:sp>
        <p:nvSpPr>
          <p:cNvPr id="5" name="4 Lágrima"/>
          <p:cNvSpPr/>
          <p:nvPr/>
        </p:nvSpPr>
        <p:spPr>
          <a:xfrm>
            <a:off x="1285852" y="3286100"/>
            <a:ext cx="3714776" cy="3571900"/>
          </a:xfrm>
          <a:prstGeom prst="teardrop">
            <a:avLst/>
          </a:prstGeom>
          <a:solidFill>
            <a:schemeClr val="accent5">
              <a:lumMod val="75000"/>
              <a:alpha val="71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5090332">
            <a:off x="1481296" y="-34842"/>
            <a:ext cx="3518365" cy="3571900"/>
          </a:xfrm>
          <a:prstGeom prst="teardrop">
            <a:avLst/>
          </a:prstGeom>
          <a:solidFill>
            <a:schemeClr val="accent5">
              <a:lumMod val="75000"/>
              <a:alpha val="71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11319226">
            <a:off x="5181650" y="259136"/>
            <a:ext cx="3714776" cy="3571900"/>
          </a:xfrm>
          <a:prstGeom prst="teardrop">
            <a:avLst/>
          </a:prstGeom>
          <a:solidFill>
            <a:schemeClr val="accent5">
              <a:lumMod val="75000"/>
              <a:alpha val="71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16730176">
            <a:off x="4581333" y="3389516"/>
            <a:ext cx="3413388" cy="3571900"/>
          </a:xfrm>
          <a:prstGeom prst="teardrop">
            <a:avLst/>
          </a:prstGeom>
          <a:solidFill>
            <a:schemeClr val="accent5">
              <a:lumMod val="75000"/>
              <a:alpha val="71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>
            <a:normAutofit/>
          </a:bodyPr>
          <a:lstStyle/>
          <a:p>
            <a:endParaRPr lang="es-ES" sz="4160" dirty="0">
              <a:latin typeface="Script MT Bold" pitchFamily="66" charset="0"/>
            </a:endParaRPr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300230942_15_nevseoboi.com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3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>
            <a:normAutofit/>
          </a:bodyPr>
          <a:lstStyle/>
          <a:p>
            <a:endParaRPr lang="es-ES" sz="4160" dirty="0">
              <a:latin typeface="Script MT Bold" pitchFamily="66" charset="0"/>
            </a:endParaRPr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df.jpg"/>
          <p:cNvPicPr>
            <a:picLocks noChangeAspect="1"/>
          </p:cNvPicPr>
          <p:nvPr/>
        </p:nvPicPr>
        <p:blipFill>
          <a:blip r:embed="rId2"/>
          <a:srcRect r="3031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0000">
              <a:alpha val="6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>
            <a:normAutofit/>
          </a:bodyPr>
          <a:lstStyle/>
          <a:p>
            <a:endParaRPr lang="es-ES" sz="4160" dirty="0">
              <a:latin typeface="Script MT Bold" pitchFamily="66" charset="0"/>
            </a:endParaRPr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5" name="4 CuadroTexto"/>
          <p:cNvSpPr txBox="1"/>
          <p:nvPr/>
        </p:nvSpPr>
        <p:spPr>
          <a:xfrm>
            <a:off x="428596" y="5429264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 dirty="0"/>
          </a:p>
        </p:txBody>
      </p:sp>
      <p:pic>
        <p:nvPicPr>
          <p:cNvPr id="7" name="6 Imagen" descr="1300976373_besthdwallpaperspack192_44_www.nevseoboi.com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8" name="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0000">
              <a:alpha val="6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0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8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8" grpId="1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>
            <a:normAutofit/>
          </a:bodyPr>
          <a:lstStyle/>
          <a:p>
            <a:endParaRPr lang="es-ES" sz="4160" dirty="0">
              <a:latin typeface="Script MT Bold" pitchFamily="66" charset="0"/>
            </a:endParaRPr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6" name="5 Imagen" descr="2222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6 Combinar"/>
          <p:cNvSpPr/>
          <p:nvPr/>
        </p:nvSpPr>
        <p:spPr>
          <a:xfrm rot="16200000">
            <a:off x="-1178719" y="1178719"/>
            <a:ext cx="6858000" cy="4500562"/>
          </a:xfrm>
          <a:prstGeom prst="flowChartMerge">
            <a:avLst/>
          </a:prstGeom>
          <a:solidFill>
            <a:srgbClr val="C00000">
              <a:alpha val="74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Combinar"/>
          <p:cNvSpPr/>
          <p:nvPr/>
        </p:nvSpPr>
        <p:spPr>
          <a:xfrm rot="16200000" flipV="1">
            <a:off x="3464719" y="1178719"/>
            <a:ext cx="6858000" cy="4500562"/>
          </a:xfrm>
          <a:prstGeom prst="flowChartMerge">
            <a:avLst/>
          </a:prstGeom>
          <a:solidFill>
            <a:srgbClr val="C00000">
              <a:alpha val="74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CuadroTexto"/>
          <p:cNvSpPr txBox="1"/>
          <p:nvPr/>
        </p:nvSpPr>
        <p:spPr>
          <a:xfrm>
            <a:off x="2714612" y="5857892"/>
            <a:ext cx="377859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dirty="0" smtClean="0"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Francisco del Olmo-Jazmín</a:t>
            </a:r>
            <a:endParaRPr lang="es-ES" sz="2400" dirty="0">
              <a:blipFill>
                <a:blip r:embed="rId3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2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5000"/>
                            </p:stCondLst>
                            <p:childTnLst>
                              <p:par>
                                <p:cTn id="2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ARTE AL DESNUDO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ARTE AL DESNUDO</Template>
  <TotalTime>0</TotalTime>
  <Words>43</Words>
  <Application>Microsoft Office PowerPoint</Application>
  <PresentationFormat>Presentación en pantalla (4:3)</PresentationFormat>
  <Paragraphs>16</Paragraphs>
  <Slides>23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23</vt:i4>
      </vt:variant>
    </vt:vector>
  </HeadingPairs>
  <TitlesOfParts>
    <vt:vector size="25" baseType="lpstr">
      <vt:lpstr>ARTE AL DESNUDO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2012-11-06T00:16:47Z</dcterms:created>
  <dcterms:modified xsi:type="dcterms:W3CDTF">2012-11-06T00:17:40Z</dcterms:modified>
</cp:coreProperties>
</file>