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1" r:id="rId3"/>
    <p:sldId id="272" r:id="rId4"/>
    <p:sldId id="271" r:id="rId5"/>
    <p:sldId id="269" r:id="rId6"/>
    <p:sldId id="270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0" r:id="rId15"/>
    <p:sldId id="277" r:id="rId16"/>
    <p:sldId id="273" r:id="rId17"/>
    <p:sldId id="275" r:id="rId18"/>
    <p:sldId id="258" r:id="rId19"/>
    <p:sldId id="274" r:id="rId20"/>
    <p:sldId id="259" r:id="rId21"/>
    <p:sldId id="276" r:id="rId22"/>
    <p:sldId id="257" r:id="rId23"/>
    <p:sldId id="278" r:id="rId24"/>
    <p:sldId id="279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A++QyqGPeV1kNAKecmeXA" hashData="roootI1y+0IZG039x8Z9tkFhDa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02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4E90-33AE-4551-B393-89780EF9AD7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1-E1C5-4608-85F3-4FA0DF292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4E90-33AE-4551-B393-89780EF9AD7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1-E1C5-4608-85F3-4FA0DF292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4E90-33AE-4551-B393-89780EF9AD7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1-E1C5-4608-85F3-4FA0DF292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4E90-33AE-4551-B393-89780EF9AD7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1-E1C5-4608-85F3-4FA0DF292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4E90-33AE-4551-B393-89780EF9AD7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1-E1C5-4608-85F3-4FA0DF292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4E90-33AE-4551-B393-89780EF9AD7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1-E1C5-4608-85F3-4FA0DF292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4E90-33AE-4551-B393-89780EF9AD7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1-E1C5-4608-85F3-4FA0DF292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4E90-33AE-4551-B393-89780EF9AD7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1-E1C5-4608-85F3-4FA0DF292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4E90-33AE-4551-B393-89780EF9AD7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1-E1C5-4608-85F3-4FA0DF292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4E90-33AE-4551-B393-89780EF9AD7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1-E1C5-4608-85F3-4FA0DF292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4E90-33AE-4551-B393-89780EF9AD7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1-E1C5-4608-85F3-4FA0DF292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BCA481-2E5C-44A6-B8F3-7023B2E47D1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94E90-33AE-4551-B393-89780EF9AD7C}" type="datetimeFigureOut">
              <a:rPr lang="es-ES" smtClean="0"/>
              <a:pPr/>
              <a:t>20/11/2012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81031-E1C5-4608-85F3-4FA0DF292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700E4A8-1F37-4B80-8E23-D1B7BB55D41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5.png"/><Relationship Id="rId7" Type="http://schemas.openxmlformats.org/officeDocument/2006/relationships/image" Target="../media/image2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7" name="16 Imagen" descr="MellisaClarkePillowTime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857232"/>
            <a:ext cx="9144000" cy="5045570"/>
          </a:xfrm>
          <a:prstGeom prst="rect">
            <a:avLst/>
          </a:prstGeom>
        </p:spPr>
      </p:pic>
      <p:sp>
        <p:nvSpPr>
          <p:cNvPr id="19" name="18 Pentágono"/>
          <p:cNvSpPr/>
          <p:nvPr/>
        </p:nvSpPr>
        <p:spPr>
          <a:xfrm>
            <a:off x="0" y="857232"/>
            <a:ext cx="4357686" cy="5072098"/>
          </a:xfrm>
          <a:prstGeom prst="homePlate">
            <a:avLst>
              <a:gd name="adj" fmla="val 99403"/>
            </a:avLst>
          </a:prstGeom>
          <a:gradFill flip="none" rotWithShape="1">
            <a:gsLst>
              <a:gs pos="0">
                <a:srgbClr val="CC0000">
                  <a:shade val="30000"/>
                  <a:satMod val="11500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entágono"/>
          <p:cNvSpPr/>
          <p:nvPr/>
        </p:nvSpPr>
        <p:spPr>
          <a:xfrm flipH="1">
            <a:off x="4786314" y="857232"/>
            <a:ext cx="4357686" cy="5072098"/>
          </a:xfrm>
          <a:prstGeom prst="homePlate">
            <a:avLst>
              <a:gd name="adj" fmla="val 99403"/>
            </a:avLst>
          </a:prstGeom>
          <a:gradFill flip="none" rotWithShape="1">
            <a:gsLst>
              <a:gs pos="0">
                <a:srgbClr val="CC0000">
                  <a:shade val="30000"/>
                  <a:satMod val="11500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entágono"/>
          <p:cNvSpPr/>
          <p:nvPr/>
        </p:nvSpPr>
        <p:spPr>
          <a:xfrm rot="5400000">
            <a:off x="3357555" y="-2500321"/>
            <a:ext cx="2428892" cy="9143998"/>
          </a:xfrm>
          <a:prstGeom prst="homePlate">
            <a:avLst>
              <a:gd name="adj" fmla="val 196867"/>
            </a:avLst>
          </a:prstGeom>
          <a:gradFill flip="none" rotWithShape="1">
            <a:gsLst>
              <a:gs pos="0">
                <a:srgbClr val="CC0000">
                  <a:shade val="30000"/>
                  <a:satMod val="11500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entágono"/>
          <p:cNvSpPr/>
          <p:nvPr/>
        </p:nvSpPr>
        <p:spPr>
          <a:xfrm rot="5400000" flipH="1">
            <a:off x="3321836" y="107166"/>
            <a:ext cx="2500330" cy="9143998"/>
          </a:xfrm>
          <a:prstGeom prst="homePlate">
            <a:avLst>
              <a:gd name="adj" fmla="val 196867"/>
            </a:avLst>
          </a:prstGeom>
          <a:gradFill flip="none" rotWithShape="1">
            <a:gsLst>
              <a:gs pos="0">
                <a:srgbClr val="CC0000">
                  <a:shade val="30000"/>
                  <a:satMod val="115000"/>
                </a:srgbClr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uadroTexto"/>
          <p:cNvSpPr txBox="1"/>
          <p:nvPr/>
        </p:nvSpPr>
        <p:spPr>
          <a:xfrm>
            <a:off x="2285984" y="928670"/>
            <a:ext cx="4102405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/>
            </a:scene3d>
            <a:sp3d extrusionH="57150" prstMaterial="flat">
              <a:bevelT h="25400" prst="softRound"/>
            </a:sp3d>
          </a:bodyPr>
          <a:lstStyle/>
          <a:p>
            <a:r>
              <a:rPr lang="es-ES" sz="6000" dirty="0" smtClean="0">
                <a:solidFill>
                  <a:srgbClr val="CC0000"/>
                </a:solidFill>
                <a:latin typeface="Matura MT Script Capitals" pitchFamily="66" charset="0"/>
              </a:rPr>
              <a:t>Arte Al  </a:t>
            </a:r>
            <a:endParaRPr lang="es-ES" sz="6000" dirty="0">
              <a:solidFill>
                <a:srgbClr val="CC0000"/>
              </a:solidFill>
              <a:latin typeface="Matura MT Script Capitals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714480" y="1928802"/>
            <a:ext cx="4749505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/>
            </a:scene3d>
            <a:sp3d extrusionH="57150" prstMaterial="flat">
              <a:bevelT h="25400" prst="softRound"/>
            </a:sp3d>
          </a:bodyPr>
          <a:lstStyle/>
          <a:p>
            <a:r>
              <a:rPr lang="es-ES" sz="6000" dirty="0" smtClean="0">
                <a:solidFill>
                  <a:srgbClr val="CC0000"/>
                </a:solidFill>
                <a:latin typeface="Matura MT Script Capitals" pitchFamily="66" charset="0"/>
              </a:rPr>
              <a:t>Desnudo </a:t>
            </a:r>
            <a:r>
              <a:rPr lang="es-ES" sz="3200" dirty="0" smtClean="0">
                <a:solidFill>
                  <a:srgbClr val="CC0000"/>
                </a:solidFill>
                <a:latin typeface="Matura MT Script Capitals" pitchFamily="66" charset="0"/>
              </a:rPr>
              <a:t>•</a:t>
            </a:r>
            <a:r>
              <a:rPr lang="es-ES" sz="6000" dirty="0" smtClean="0">
                <a:solidFill>
                  <a:srgbClr val="CC0000"/>
                </a:solidFill>
                <a:latin typeface="Matura MT Script Capitals" pitchFamily="66" charset="0"/>
              </a:rPr>
              <a:t>2</a:t>
            </a:r>
            <a:r>
              <a:rPr lang="es-ES" sz="3200" dirty="0" smtClean="0">
                <a:solidFill>
                  <a:srgbClr val="CC0000"/>
                </a:solidFill>
                <a:latin typeface="Matura MT Script Capitals" pitchFamily="66" charset="0"/>
              </a:rPr>
              <a:t>•</a:t>
            </a:r>
            <a:r>
              <a:rPr lang="es-ES" sz="6000" dirty="0" smtClean="0">
                <a:solidFill>
                  <a:srgbClr val="CC0000"/>
                </a:solidFill>
                <a:latin typeface="Matura MT Script Capitals" pitchFamily="66" charset="0"/>
              </a:rPr>
              <a:t> </a:t>
            </a:r>
            <a:endParaRPr lang="es-ES" sz="6000" dirty="0">
              <a:solidFill>
                <a:srgbClr val="CC0000"/>
              </a:solidFill>
              <a:latin typeface="Matura MT Script Capitals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928926" y="5429264"/>
            <a:ext cx="35974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Esta Es  Una Creación De </a:t>
            </a:r>
            <a:r>
              <a:rPr lang="es-ES" b="1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Pac-Jaz</a:t>
            </a:r>
            <a:endParaRPr lang="es-ES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929330"/>
            <a:ext cx="9144000" cy="92867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sndAc>
      <p:stSnd loop="1">
        <p:snd r:embed="rId2" name="Louie_Austen-Hoping_Herberts_High_Du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1"/>
      <p:bldP spid="2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ndilejas_by_ttinoo-d5j4s7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ce_4_by_ttinoo-d5j6m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1950"/>
            <a:ext cx="9144000" cy="61341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215106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7265173-306615-0089180_www.nevseoboi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80072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86478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d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500042"/>
            <a:ext cx="9144000" cy="585789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5929354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1505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5929354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dds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589983"/>
            <a:ext cx="9144000" cy="567803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500042"/>
            <a:ext cx="9144000" cy="5786478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dh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44813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5786478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h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36495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42918"/>
            <a:ext cx="9144000" cy="5429288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072206"/>
            <a:ext cx="9144000" cy="785794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ill_bill_by_ttinoo-d5j4re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7413"/>
            <a:ext cx="9144000" cy="616317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on-hq-sun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7212"/>
            <a:ext cx="9144000" cy="574357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86478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lodia_by_ttinoo-d5j4vb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7413"/>
            <a:ext cx="9144000" cy="616317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412667"/>
            <a:ext cx="9144000" cy="603266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072230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375093"/>
            <a:ext cx="9144000" cy="610781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t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7216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42918"/>
            <a:ext cx="9144000" cy="5572164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nsaciones_5_by_ttinoo-d5j195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331"/>
            <a:ext cx="9144000" cy="612933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re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382000"/>
            <a:ext cx="9144000" cy="6093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nsaciones_9_by_ttinoo-d5jasl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85791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86478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ttt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5857916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nsaciones_3_by_ttinoo-d5j18n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2525"/>
            <a:ext cx="9144000" cy="605294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6072230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ydtey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0720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928670"/>
            <a:ext cx="9144000" cy="5072098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000768"/>
            <a:ext cx="9144000" cy="857232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lga-Kurylenko-olga-kurylenko-10970563-1920-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714744" y="5429264"/>
            <a:ext cx="33489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 - Jazmín</a:t>
            </a:r>
            <a:endParaRPr lang="es-ES" sz="20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OK</Template>
  <TotalTime>0</TotalTime>
  <Words>57</Words>
  <Application>Microsoft Office PowerPoint</Application>
  <PresentationFormat>Presentación en pantalla (4:3)</PresentationFormat>
  <Paragraphs>19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Presentación1 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2012-11-20T22:14:33Z</dcterms:created>
  <dcterms:modified xsi:type="dcterms:W3CDTF">2012-11-20T22:15:12Z</dcterms:modified>
</cp:coreProperties>
</file>