
<file path=[Content_Types].xml><?xml version="1.0" encoding="utf-8"?>
<Types xmlns="http://schemas.openxmlformats.org/package/2006/content-types">
  <Default Extension="png" ContentType="image/png"/>
  <Default Extension="bin" ContentType="audio/unknown"/>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 id="2147483673" r:id="rId2"/>
  </p:sldMasterIdLst>
  <p:notesMasterIdLst>
    <p:notesMasterId r:id="rId101"/>
  </p:notesMasterIdLst>
  <p:sldIdLst>
    <p:sldId id="319" r:id="rId3"/>
    <p:sldId id="552" r:id="rId4"/>
    <p:sldId id="453" r:id="rId5"/>
    <p:sldId id="454" r:id="rId6"/>
    <p:sldId id="498" r:id="rId7"/>
    <p:sldId id="449" r:id="rId8"/>
    <p:sldId id="500" r:id="rId9"/>
    <p:sldId id="456" r:id="rId10"/>
    <p:sldId id="475" r:id="rId11"/>
    <p:sldId id="463" r:id="rId12"/>
    <p:sldId id="462" r:id="rId13"/>
    <p:sldId id="501" r:id="rId14"/>
    <p:sldId id="504" r:id="rId15"/>
    <p:sldId id="489" r:id="rId16"/>
    <p:sldId id="468" r:id="rId17"/>
    <p:sldId id="502" r:id="rId18"/>
    <p:sldId id="503" r:id="rId19"/>
    <p:sldId id="559" r:id="rId20"/>
    <p:sldId id="566" r:id="rId21"/>
    <p:sldId id="499" r:id="rId22"/>
    <p:sldId id="506" r:id="rId23"/>
    <p:sldId id="510" r:id="rId24"/>
    <p:sldId id="509" r:id="rId25"/>
    <p:sldId id="507" r:id="rId26"/>
    <p:sldId id="469" r:id="rId27"/>
    <p:sldId id="470" r:id="rId28"/>
    <p:sldId id="467" r:id="rId29"/>
    <p:sldId id="486" r:id="rId30"/>
    <p:sldId id="513" r:id="rId31"/>
    <p:sldId id="482" r:id="rId32"/>
    <p:sldId id="459" r:id="rId33"/>
    <p:sldId id="472" r:id="rId34"/>
    <p:sldId id="480" r:id="rId35"/>
    <p:sldId id="458" r:id="rId36"/>
    <p:sldId id="485" r:id="rId37"/>
    <p:sldId id="533" r:id="rId38"/>
    <p:sldId id="534" r:id="rId39"/>
    <p:sldId id="531" r:id="rId40"/>
    <p:sldId id="517" r:id="rId41"/>
    <p:sldId id="476" r:id="rId42"/>
    <p:sldId id="520" r:id="rId43"/>
    <p:sldId id="518" r:id="rId44"/>
    <p:sldId id="519" r:id="rId45"/>
    <p:sldId id="521" r:id="rId46"/>
    <p:sldId id="524" r:id="rId47"/>
    <p:sldId id="525" r:id="rId48"/>
    <p:sldId id="528" r:id="rId49"/>
    <p:sldId id="527" r:id="rId50"/>
    <p:sldId id="530" r:id="rId51"/>
    <p:sldId id="526" r:id="rId52"/>
    <p:sldId id="554" r:id="rId53"/>
    <p:sldId id="545" r:id="rId54"/>
    <p:sldId id="553" r:id="rId55"/>
    <p:sldId id="544" r:id="rId56"/>
    <p:sldId id="543" r:id="rId57"/>
    <p:sldId id="515" r:id="rId58"/>
    <p:sldId id="455" r:id="rId59"/>
    <p:sldId id="535" r:id="rId60"/>
    <p:sldId id="481" r:id="rId61"/>
    <p:sldId id="448" r:id="rId62"/>
    <p:sldId id="445" r:id="rId63"/>
    <p:sldId id="478" r:id="rId64"/>
    <p:sldId id="446" r:id="rId65"/>
    <p:sldId id="444" r:id="rId66"/>
    <p:sldId id="450" r:id="rId67"/>
    <p:sldId id="451" r:id="rId68"/>
    <p:sldId id="523" r:id="rId69"/>
    <p:sldId id="460" r:id="rId70"/>
    <p:sldId id="488" r:id="rId71"/>
    <p:sldId id="511" r:id="rId72"/>
    <p:sldId id="505" r:id="rId73"/>
    <p:sldId id="447" r:id="rId74"/>
    <p:sldId id="452" r:id="rId75"/>
    <p:sldId id="487" r:id="rId76"/>
    <p:sldId id="532" r:id="rId77"/>
    <p:sldId id="514" r:id="rId78"/>
    <p:sldId id="549" r:id="rId79"/>
    <p:sldId id="529" r:id="rId80"/>
    <p:sldId id="537" r:id="rId81"/>
    <p:sldId id="538" r:id="rId82"/>
    <p:sldId id="547" r:id="rId83"/>
    <p:sldId id="536" r:id="rId84"/>
    <p:sldId id="548" r:id="rId85"/>
    <p:sldId id="540" r:id="rId86"/>
    <p:sldId id="570" r:id="rId87"/>
    <p:sldId id="562" r:id="rId88"/>
    <p:sldId id="539" r:id="rId89"/>
    <p:sldId id="546" r:id="rId90"/>
    <p:sldId id="557" r:id="rId91"/>
    <p:sldId id="556" r:id="rId92"/>
    <p:sldId id="563" r:id="rId93"/>
    <p:sldId id="550" r:id="rId94"/>
    <p:sldId id="565" r:id="rId95"/>
    <p:sldId id="564" r:id="rId96"/>
    <p:sldId id="561" r:id="rId97"/>
    <p:sldId id="558" r:id="rId98"/>
    <p:sldId id="320" r:id="rId99"/>
    <p:sldId id="571" r:id="rId100"/>
  </p:sldIdLst>
  <p:sldSz cx="11953875" cy="7885113"/>
  <p:notesSz cx="6858000" cy="9144000"/>
  <p:defaultTextStyle>
    <a:defPPr>
      <a:defRPr lang="es-ES"/>
    </a:defPPr>
    <a:lvl1pPr algn="l" rtl="0" fontAlgn="base">
      <a:spcBef>
        <a:spcPct val="0"/>
      </a:spcBef>
      <a:spcAft>
        <a:spcPct val="0"/>
      </a:spcAft>
      <a:defRPr kumimoji="1" kern="1200">
        <a:solidFill>
          <a:schemeClr val="tx1"/>
        </a:solidFill>
        <a:latin typeface="Times New Roman" pitchFamily="18" charset="0"/>
        <a:ea typeface="+mn-ea"/>
        <a:cs typeface="+mn-cs"/>
      </a:defRPr>
    </a:lvl1pPr>
    <a:lvl2pPr marL="457200" algn="l" rtl="0" fontAlgn="base">
      <a:spcBef>
        <a:spcPct val="0"/>
      </a:spcBef>
      <a:spcAft>
        <a:spcPct val="0"/>
      </a:spcAft>
      <a:defRPr kumimoji="1" kern="1200">
        <a:solidFill>
          <a:schemeClr val="tx1"/>
        </a:solidFill>
        <a:latin typeface="Times New Roman" pitchFamily="18" charset="0"/>
        <a:ea typeface="+mn-ea"/>
        <a:cs typeface="+mn-cs"/>
      </a:defRPr>
    </a:lvl2pPr>
    <a:lvl3pPr marL="914400" algn="l" rtl="0" fontAlgn="base">
      <a:spcBef>
        <a:spcPct val="0"/>
      </a:spcBef>
      <a:spcAft>
        <a:spcPct val="0"/>
      </a:spcAft>
      <a:defRPr kumimoji="1" kern="1200">
        <a:solidFill>
          <a:schemeClr val="tx1"/>
        </a:solidFill>
        <a:latin typeface="Times New Roman" pitchFamily="18" charset="0"/>
        <a:ea typeface="+mn-ea"/>
        <a:cs typeface="+mn-cs"/>
      </a:defRPr>
    </a:lvl3pPr>
    <a:lvl4pPr marL="1371600" algn="l" rtl="0" fontAlgn="base">
      <a:spcBef>
        <a:spcPct val="0"/>
      </a:spcBef>
      <a:spcAft>
        <a:spcPct val="0"/>
      </a:spcAft>
      <a:defRPr kumimoji="1" kern="1200">
        <a:solidFill>
          <a:schemeClr val="tx1"/>
        </a:solidFill>
        <a:latin typeface="Times New Roman" pitchFamily="18" charset="0"/>
        <a:ea typeface="+mn-ea"/>
        <a:cs typeface="+mn-cs"/>
      </a:defRPr>
    </a:lvl4pPr>
    <a:lvl5pPr marL="1828800" algn="l" rtl="0" fontAlgn="base">
      <a:spcBef>
        <a:spcPct val="0"/>
      </a:spcBef>
      <a:spcAft>
        <a:spcPct val="0"/>
      </a:spcAft>
      <a:defRPr kumimoji="1" kern="1200">
        <a:solidFill>
          <a:schemeClr val="tx1"/>
        </a:solidFill>
        <a:latin typeface="Times New Roman" pitchFamily="18" charset="0"/>
        <a:ea typeface="+mn-ea"/>
        <a:cs typeface="+mn-cs"/>
      </a:defRPr>
    </a:lvl5pPr>
    <a:lvl6pPr marL="2286000" algn="l" defTabSz="914400" rtl="0" eaLnBrk="1" latinLnBrk="0" hangingPunct="1">
      <a:defRPr kumimoji="1" kern="1200">
        <a:solidFill>
          <a:schemeClr val="tx1"/>
        </a:solidFill>
        <a:latin typeface="Times New Roman" pitchFamily="18" charset="0"/>
        <a:ea typeface="+mn-ea"/>
        <a:cs typeface="+mn-cs"/>
      </a:defRPr>
    </a:lvl6pPr>
    <a:lvl7pPr marL="2743200" algn="l" defTabSz="914400" rtl="0" eaLnBrk="1" latinLnBrk="0" hangingPunct="1">
      <a:defRPr kumimoji="1" kern="1200">
        <a:solidFill>
          <a:schemeClr val="tx1"/>
        </a:solidFill>
        <a:latin typeface="Times New Roman" pitchFamily="18" charset="0"/>
        <a:ea typeface="+mn-ea"/>
        <a:cs typeface="+mn-cs"/>
      </a:defRPr>
    </a:lvl7pPr>
    <a:lvl8pPr marL="3200400" algn="l" defTabSz="914400" rtl="0" eaLnBrk="1" latinLnBrk="0" hangingPunct="1">
      <a:defRPr kumimoji="1" kern="1200">
        <a:solidFill>
          <a:schemeClr val="tx1"/>
        </a:solidFill>
        <a:latin typeface="Times New Roman" pitchFamily="18" charset="0"/>
        <a:ea typeface="+mn-ea"/>
        <a:cs typeface="+mn-cs"/>
      </a:defRPr>
    </a:lvl8pPr>
    <a:lvl9pPr marL="3657600" algn="l" defTabSz="914400" rtl="0" eaLnBrk="1" latinLnBrk="0" hangingPunct="1">
      <a:defRPr kumimoji="1"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100000" saltData="IvyGzhVIZoRNneygh1Af6w==" hashData="mpIo3OY5s3wHJ7cYb6u1edzS3vQ="/>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CC0099"/>
    <a:srgbClr val="A9A9A9"/>
    <a:srgbClr val="FF6600"/>
    <a:srgbClr val="FFFF00"/>
    <a:srgbClr val="FFFF66"/>
    <a:srgbClr val="00FF00"/>
    <a:srgbClr val="CCFF99"/>
    <a:srgbClr val="CC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60" d="100"/>
          <a:sy n="60" d="100"/>
        </p:scale>
        <p:origin x="-732" y="-186"/>
      </p:cViewPr>
      <p:guideLst>
        <p:guide orient="horz" pos="2484"/>
        <p:guide pos="3765"/>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presProps" Target="presProps.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80" Type="http://schemas.openxmlformats.org/officeDocument/2006/relationships/slide" Target="slides/slide78.xml"/><Relationship Id="rId85" Type="http://schemas.openxmlformats.org/officeDocument/2006/relationships/slide" Target="slides/slide83.xml"/><Relationship Id="rId12" Type="http://schemas.openxmlformats.org/officeDocument/2006/relationships/slide" Target="slides/slide10.xml"/><Relationship Id="rId17" Type="http://schemas.openxmlformats.org/officeDocument/2006/relationships/slide" Target="slides/slide15.xml"/><Relationship Id="rId33" Type="http://schemas.openxmlformats.org/officeDocument/2006/relationships/slide" Target="slides/slide31.xml"/><Relationship Id="rId38" Type="http://schemas.openxmlformats.org/officeDocument/2006/relationships/slide" Target="slides/slide36.xml"/><Relationship Id="rId59" Type="http://schemas.openxmlformats.org/officeDocument/2006/relationships/slide" Target="slides/slide57.xml"/><Relationship Id="rId103"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25" Type="http://schemas.openxmlformats.org/officeDocument/2006/relationships/slide" Target="slides/slide23.xml"/><Relationship Id="rId46" Type="http://schemas.openxmlformats.org/officeDocument/2006/relationships/slide" Target="slides/slide44.xml"/><Relationship Id="rId67" Type="http://schemas.openxmlformats.org/officeDocument/2006/relationships/slide" Target="slides/slide6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kumimoji="0" sz="1200">
                <a:latin typeface="Arial" charset="0"/>
              </a:defRPr>
            </a:lvl1pPr>
          </a:lstStyle>
          <a:p>
            <a:endParaRPr lang="es-ES"/>
          </a:p>
        </p:txBody>
      </p:sp>
      <p:sp>
        <p:nvSpPr>
          <p:cNvPr id="3891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kumimoji="0" sz="1200">
                <a:latin typeface="Arial" charset="0"/>
              </a:defRPr>
            </a:lvl1pPr>
          </a:lstStyle>
          <a:p>
            <a:endParaRPr lang="es-ES"/>
          </a:p>
        </p:txBody>
      </p:sp>
      <p:sp>
        <p:nvSpPr>
          <p:cNvPr id="38916" name="Rectangle 4"/>
          <p:cNvSpPr>
            <a:spLocks noGrp="1" noRot="1" noChangeAspect="1" noChangeArrowheads="1" noTextEdit="1"/>
          </p:cNvSpPr>
          <p:nvPr>
            <p:ph type="sldImg" idx="2"/>
          </p:nvPr>
        </p:nvSpPr>
        <p:spPr bwMode="auto">
          <a:xfrm>
            <a:off x="830263" y="685800"/>
            <a:ext cx="5197475" cy="3429000"/>
          </a:xfrm>
          <a:prstGeom prst="rect">
            <a:avLst/>
          </a:prstGeom>
          <a:noFill/>
          <a:ln w="9525">
            <a:solidFill>
              <a:srgbClr val="000000"/>
            </a:solidFill>
            <a:miter lim="800000"/>
            <a:headEnd/>
            <a:tailEnd/>
          </a:ln>
          <a:effectLst/>
        </p:spPr>
      </p:sp>
      <p:sp>
        <p:nvSpPr>
          <p:cNvPr id="389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3891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200">
                <a:latin typeface="Arial" charset="0"/>
              </a:defRPr>
            </a:lvl1pPr>
          </a:lstStyle>
          <a:p>
            <a:endParaRPr lang="es-ES"/>
          </a:p>
        </p:txBody>
      </p:sp>
      <p:sp>
        <p:nvSpPr>
          <p:cNvPr id="3891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200">
                <a:latin typeface="Arial" charset="0"/>
              </a:defRPr>
            </a:lvl1pPr>
          </a:lstStyle>
          <a:p>
            <a:fld id="{B5796ADA-934D-441F-93A9-9C3D74A5D973}" type="slidenum">
              <a:rPr lang="es-ES"/>
              <a:pPr/>
              <a:t>‹Nº›</a:t>
            </a:fld>
            <a:endParaRPr lang="es-ES"/>
          </a:p>
        </p:txBody>
      </p:sp>
    </p:spTree>
    <p:extLst>
      <p:ext uri="{BB962C8B-B14F-4D97-AF65-F5344CB8AC3E}">
        <p14:creationId xmlns:p14="http://schemas.microsoft.com/office/powerpoint/2010/main" val="343880446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5</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7</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12</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B5796ADA-934D-441F-93A9-9C3D74A5D973}" type="slidenum">
              <a:rPr lang="es-ES" smtClean="0"/>
              <a:pPr/>
              <a:t>32</a:t>
            </a:fld>
            <a:endParaRPr lang="es-ES"/>
          </a:p>
        </p:txBody>
      </p:sp>
    </p:spTree>
    <p:extLst>
      <p:ext uri="{BB962C8B-B14F-4D97-AF65-F5344CB8AC3E}">
        <p14:creationId xmlns:p14="http://schemas.microsoft.com/office/powerpoint/2010/main" val="18409179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362" name="Rectangle 6"/>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a:tabLst>
                <a:tab pos="634643" algn="l"/>
                <a:tab pos="1269286" algn="l"/>
                <a:tab pos="1903929" algn="l"/>
                <a:tab pos="2538573" algn="l"/>
              </a:tabLst>
              <a:defRPr sz="2100">
                <a:solidFill>
                  <a:schemeClr val="tx1"/>
                </a:solidFill>
                <a:latin typeface="Arial" charset="0"/>
                <a:ea typeface="SimSun" charset="-122"/>
              </a:defRPr>
            </a:lvl1pPr>
            <a:lvl2pPr marL="33254743" indent="-32853916" eaLnBrk="0">
              <a:tabLst>
                <a:tab pos="634643" algn="l"/>
                <a:tab pos="1269286" algn="l"/>
                <a:tab pos="1903929" algn="l"/>
                <a:tab pos="2538573" algn="l"/>
              </a:tabLst>
              <a:defRPr sz="2100">
                <a:solidFill>
                  <a:schemeClr val="tx1"/>
                </a:solidFill>
                <a:latin typeface="Arial" charset="0"/>
                <a:ea typeface="SimSun" charset="-122"/>
              </a:defRPr>
            </a:lvl2pPr>
            <a:lvl3pPr eaLnBrk="0">
              <a:tabLst>
                <a:tab pos="634643" algn="l"/>
                <a:tab pos="1269286" algn="l"/>
                <a:tab pos="1903929" algn="l"/>
                <a:tab pos="2538573" algn="l"/>
              </a:tabLst>
              <a:defRPr sz="2100">
                <a:solidFill>
                  <a:schemeClr val="tx1"/>
                </a:solidFill>
                <a:latin typeface="Arial" charset="0"/>
                <a:ea typeface="SimSun" charset="-122"/>
              </a:defRPr>
            </a:lvl3pPr>
            <a:lvl4pPr eaLnBrk="0">
              <a:tabLst>
                <a:tab pos="634643" algn="l"/>
                <a:tab pos="1269286" algn="l"/>
                <a:tab pos="1903929" algn="l"/>
                <a:tab pos="2538573" algn="l"/>
              </a:tabLst>
              <a:defRPr sz="2100">
                <a:solidFill>
                  <a:schemeClr val="tx1"/>
                </a:solidFill>
                <a:latin typeface="Arial" charset="0"/>
                <a:ea typeface="SimSun" charset="-122"/>
              </a:defRPr>
            </a:lvl4pPr>
            <a:lvl5pPr eaLnBrk="0">
              <a:tabLst>
                <a:tab pos="634643" algn="l"/>
                <a:tab pos="1269286" algn="l"/>
                <a:tab pos="1903929" algn="l"/>
                <a:tab pos="2538573" algn="l"/>
              </a:tabLst>
              <a:defRPr sz="2100">
                <a:solidFill>
                  <a:schemeClr val="tx1"/>
                </a:solidFill>
                <a:latin typeface="Arial" charset="0"/>
                <a:ea typeface="SimSun" charset="-122"/>
              </a:defRPr>
            </a:lvl5pPr>
            <a:lvl6pPr marL="400827" eaLnBrk="0" fontAlgn="base" hangingPunct="0">
              <a:lnSpc>
                <a:spcPct val="93000"/>
              </a:lnSpc>
              <a:spcBef>
                <a:spcPct val="0"/>
              </a:spcBef>
              <a:spcAft>
                <a:spcPct val="0"/>
              </a:spcAft>
              <a:tabLst>
                <a:tab pos="634643" algn="l"/>
                <a:tab pos="1269286" algn="l"/>
                <a:tab pos="1903929" algn="l"/>
                <a:tab pos="2538573" algn="l"/>
              </a:tabLst>
              <a:defRPr sz="2100">
                <a:solidFill>
                  <a:schemeClr val="tx1"/>
                </a:solidFill>
                <a:latin typeface="Arial" charset="0"/>
                <a:ea typeface="SimSun" charset="-122"/>
              </a:defRPr>
            </a:lvl6pPr>
            <a:lvl7pPr marL="801654" eaLnBrk="0" fontAlgn="base" hangingPunct="0">
              <a:lnSpc>
                <a:spcPct val="93000"/>
              </a:lnSpc>
              <a:spcBef>
                <a:spcPct val="0"/>
              </a:spcBef>
              <a:spcAft>
                <a:spcPct val="0"/>
              </a:spcAft>
              <a:tabLst>
                <a:tab pos="634643" algn="l"/>
                <a:tab pos="1269286" algn="l"/>
                <a:tab pos="1903929" algn="l"/>
                <a:tab pos="2538573" algn="l"/>
              </a:tabLst>
              <a:defRPr sz="2100">
                <a:solidFill>
                  <a:schemeClr val="tx1"/>
                </a:solidFill>
                <a:latin typeface="Arial" charset="0"/>
                <a:ea typeface="SimSun" charset="-122"/>
              </a:defRPr>
            </a:lvl7pPr>
            <a:lvl8pPr marL="1202482" eaLnBrk="0" fontAlgn="base" hangingPunct="0">
              <a:lnSpc>
                <a:spcPct val="93000"/>
              </a:lnSpc>
              <a:spcBef>
                <a:spcPct val="0"/>
              </a:spcBef>
              <a:spcAft>
                <a:spcPct val="0"/>
              </a:spcAft>
              <a:tabLst>
                <a:tab pos="634643" algn="l"/>
                <a:tab pos="1269286" algn="l"/>
                <a:tab pos="1903929" algn="l"/>
                <a:tab pos="2538573" algn="l"/>
              </a:tabLst>
              <a:defRPr sz="2100">
                <a:solidFill>
                  <a:schemeClr val="tx1"/>
                </a:solidFill>
                <a:latin typeface="Arial" charset="0"/>
                <a:ea typeface="SimSun" charset="-122"/>
              </a:defRPr>
            </a:lvl8pPr>
            <a:lvl9pPr marL="1603309" eaLnBrk="0" fontAlgn="base" hangingPunct="0">
              <a:lnSpc>
                <a:spcPct val="93000"/>
              </a:lnSpc>
              <a:spcBef>
                <a:spcPct val="0"/>
              </a:spcBef>
              <a:spcAft>
                <a:spcPct val="0"/>
              </a:spcAft>
              <a:tabLst>
                <a:tab pos="634643" algn="l"/>
                <a:tab pos="1269286" algn="l"/>
                <a:tab pos="1903929" algn="l"/>
                <a:tab pos="2538573" algn="l"/>
              </a:tabLst>
              <a:defRPr sz="2100">
                <a:solidFill>
                  <a:schemeClr val="tx1"/>
                </a:solidFill>
                <a:latin typeface="Arial" charset="0"/>
                <a:ea typeface="SimSun" charset="-122"/>
              </a:defRPr>
            </a:lvl9pPr>
          </a:lstStyle>
          <a:p>
            <a:pPr eaLnBrk="1"/>
            <a:fld id="{FC3569D6-A57C-4698-B574-BFE8ECAF4278}" type="slidenum">
              <a:rPr lang="es-ES" sz="1200">
                <a:solidFill>
                  <a:srgbClr val="000000"/>
                </a:solidFill>
                <a:latin typeface="Times New Roman" pitchFamily="8" charset="0"/>
              </a:rPr>
              <a:pPr eaLnBrk="1"/>
              <a:t>85</a:t>
            </a:fld>
            <a:endParaRPr lang="es-ES" sz="1200">
              <a:solidFill>
                <a:srgbClr val="000000"/>
              </a:solidFill>
              <a:latin typeface="Times New Roman" pitchFamily="8" charset="0"/>
            </a:endParaRPr>
          </a:p>
        </p:txBody>
      </p:sp>
      <p:sp>
        <p:nvSpPr>
          <p:cNvPr id="15363" name="Text Box 1"/>
          <p:cNvSpPr>
            <a:spLocks noGrp="1" noRot="1" noChangeAspect="1" noChangeArrowheads="1"/>
          </p:cNvSpPr>
          <p:nvPr>
            <p:ph type="sldImg"/>
          </p:nvPr>
        </p:nvSpPr>
        <p:spPr>
          <a:xfrm>
            <a:off x="830263" y="695325"/>
            <a:ext cx="5195887" cy="3427413"/>
          </a:xfrm>
          <a:solidFill>
            <a:srgbClr val="FFFFFF"/>
          </a:solidFill>
          <a:ln>
            <a:solidFill>
              <a:srgbClr val="000000"/>
            </a:solidFill>
            <a:miter lim="800000"/>
            <a:headEnd/>
            <a:tailEnd/>
          </a:ln>
        </p:spPr>
      </p:sp>
      <p:sp>
        <p:nvSpPr>
          <p:cNvPr id="15364" name="Text Box 2"/>
          <p:cNvSpPr>
            <a:spLocks noGrp="1" noChangeArrowheads="1"/>
          </p:cNvSpPr>
          <p:nvPr>
            <p:ph type="body" idx="1"/>
          </p:nvPr>
        </p:nvSpPr>
        <p:spPr>
          <a:xfrm>
            <a:off x="685512" y="4343230"/>
            <a:ext cx="5486976" cy="4115139"/>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s-ES_tradnl"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96543" y="2449498"/>
            <a:ext cx="10160794" cy="169018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793085" y="4468236"/>
            <a:ext cx="8367715" cy="201508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65988BA-5472-4A4E-AC4A-02D7B4AA2F94}" type="datetime1">
              <a:rPr lang="es-ES" smtClean="0"/>
              <a:pPr/>
              <a:t>31/05/2020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7CF28B4-0B65-4E41-9D64-A70FEF7F6CF3}"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0817B4E-7A15-4094-B97F-4E4251EB6D9E}" type="datetime1">
              <a:rPr lang="es-ES" smtClean="0"/>
              <a:pPr/>
              <a:t>31/05/2020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2C059E0-73EF-43E1-8348-9AABDB6B741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44276" y="5066921"/>
            <a:ext cx="10160794" cy="1566071"/>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944276" y="3342048"/>
            <a:ext cx="10160794" cy="172486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65FE319-FCA6-41E0-9E56-ED65C33152D8}" type="datetime1">
              <a:rPr lang="es-ES" smtClean="0"/>
              <a:pPr/>
              <a:t>31/05/2020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6EEF8B0-8C33-4B43-AC4E-B4E1136FB1C7}"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97699" y="1839860"/>
            <a:ext cx="5279627" cy="520381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6076558" y="1839860"/>
            <a:ext cx="5279627" cy="520381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EDFAB2C-0AA8-4CBE-B7C7-0E753423ECA4}" type="datetime1">
              <a:rPr lang="es-ES" smtClean="0"/>
              <a:pPr/>
              <a:t>31/05/2020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D6B5D24-73DF-431F-8954-796E1413D009}"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97697" y="1765028"/>
            <a:ext cx="5281704" cy="73557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97697" y="2500608"/>
            <a:ext cx="5281704" cy="454306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6072406" y="1765028"/>
            <a:ext cx="5283778" cy="73557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072406" y="2500608"/>
            <a:ext cx="5283778" cy="454306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88151608-16E3-4D89-9FE4-FBA061E0C5D2}" type="datetime1">
              <a:rPr lang="es-ES" smtClean="0"/>
              <a:pPr/>
              <a:t>31/05/2020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C6762EA-0A9B-45F7-9F40-1B09B7E73B3E}"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44EA48A-E071-4401-99C6-3A29312AC32A}" type="datetime1">
              <a:rPr lang="es-ES" smtClean="0"/>
              <a:pPr/>
              <a:t>31/05/2020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BDAC6BD-B842-4ED3-816B-3D4FC52FA7E7}"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1091198-67A4-4509-BB79-E4A14F4B7A8C}"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97696" y="313946"/>
            <a:ext cx="3932745" cy="1336089"/>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673637" y="313948"/>
            <a:ext cx="6682548" cy="672972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97696" y="1650037"/>
            <a:ext cx="3932745" cy="539363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0EFFE8A-132E-4811-A3B0-01B2F44BA2EC}" type="datetime1">
              <a:rPr lang="es-ES" smtClean="0"/>
              <a:pPr/>
              <a:t>31/05/2020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6427BB3-92B8-4195-A74F-970BD5CC50FC}"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43044" y="5519579"/>
            <a:ext cx="7172325" cy="65161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343044" y="704553"/>
            <a:ext cx="7172325" cy="473106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343044" y="6171199"/>
            <a:ext cx="7172325" cy="9254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B65B643-524F-4488-81FA-2BDB9928C939}" type="datetime1">
              <a:rPr lang="es-ES" smtClean="0"/>
              <a:pPr/>
              <a:t>31/05/2020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3D63C00-D429-42F3-9692-7C0580498233}"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1D235E3-929E-4DD6-8DF5-B020421874B8}" type="datetime1">
              <a:rPr lang="es-ES" smtClean="0"/>
              <a:pPr/>
              <a:t>31/05/2020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CF38FF0-49F3-460A-95D2-D52BBA7DEC32}"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666564" y="315775"/>
            <a:ext cx="2689623" cy="67279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97697" y="315775"/>
            <a:ext cx="7869632" cy="67279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0A3D34E-15A8-4CC6-8722-F9B380540D42}" type="datetime1">
              <a:rPr lang="es-ES" smtClean="0"/>
              <a:pPr/>
              <a:t>31/05/2020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2DEDC9A-4891-4E92-AC02-D400206032B9}"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96541" y="2449497"/>
            <a:ext cx="10160794" cy="1690189"/>
          </a:xfrm>
          <a:prstGeom prst="rect">
            <a:avLst/>
          </a:prstGeom>
        </p:spPr>
        <p:txBody>
          <a:bodyPr lIns="113337" tIns="56669" rIns="113337" bIns="56669"/>
          <a:lstStyle/>
          <a:p>
            <a:r>
              <a:rPr lang="es-ES" smtClean="0"/>
              <a:t>Haga clic para modificar el estilo de título del patrón</a:t>
            </a:r>
            <a:endParaRPr lang="es-ES"/>
          </a:p>
        </p:txBody>
      </p:sp>
      <p:sp>
        <p:nvSpPr>
          <p:cNvPr id="3" name="2 Subtítulo"/>
          <p:cNvSpPr>
            <a:spLocks noGrp="1"/>
          </p:cNvSpPr>
          <p:nvPr>
            <p:ph type="subTitle" idx="1"/>
          </p:nvPr>
        </p:nvSpPr>
        <p:spPr>
          <a:xfrm>
            <a:off x="1793081" y="4468231"/>
            <a:ext cx="8367713" cy="2015084"/>
          </a:xfrm>
          <a:prstGeom prst="rect">
            <a:avLst/>
          </a:prstGeom>
        </p:spPr>
        <p:txBody>
          <a:bodyPr lIns="113337" tIns="56669" rIns="113337" bIns="56669"/>
          <a:lstStyle>
            <a:lvl1pPr marL="0" indent="0" algn="ctr">
              <a:buNone/>
              <a:defRPr/>
            </a:lvl1pPr>
            <a:lvl2pPr marL="566688" indent="0" algn="ctr">
              <a:buNone/>
              <a:defRPr/>
            </a:lvl2pPr>
            <a:lvl3pPr marL="1133376" indent="0" algn="ctr">
              <a:buNone/>
              <a:defRPr/>
            </a:lvl3pPr>
            <a:lvl4pPr marL="1700064" indent="0" algn="ctr">
              <a:buNone/>
              <a:defRPr/>
            </a:lvl4pPr>
            <a:lvl5pPr marL="2266751" indent="0" algn="ctr">
              <a:buNone/>
              <a:defRPr/>
            </a:lvl5pPr>
            <a:lvl6pPr marL="2833438" indent="0" algn="ctr">
              <a:buNone/>
              <a:defRPr/>
            </a:lvl6pPr>
            <a:lvl7pPr marL="3400126" indent="0" algn="ctr">
              <a:buNone/>
              <a:defRPr/>
            </a:lvl7pPr>
            <a:lvl8pPr marL="3966814" indent="0" algn="ctr">
              <a:buNone/>
              <a:defRPr/>
            </a:lvl8pPr>
            <a:lvl9pPr marL="4533502"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6676819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97701" y="315771"/>
            <a:ext cx="10758485" cy="1314186"/>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97701" y="1839860"/>
            <a:ext cx="10758485" cy="520381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97695" y="7308336"/>
            <a:ext cx="2789237" cy="419810"/>
          </a:xfrm>
          <a:prstGeom prst="rect">
            <a:avLst/>
          </a:prstGeom>
        </p:spPr>
        <p:txBody>
          <a:bodyPr vert="horz" lIns="91440" tIns="45720" rIns="91440" bIns="45720" rtlCol="0" anchor="ctr"/>
          <a:lstStyle>
            <a:lvl1pPr algn="l">
              <a:defRPr sz="1200">
                <a:solidFill>
                  <a:schemeClr val="tx1">
                    <a:tint val="75000"/>
                  </a:schemeClr>
                </a:solidFill>
              </a:defRPr>
            </a:lvl1pPr>
          </a:lstStyle>
          <a:p>
            <a:fld id="{E374E897-1C79-4510-B0B2-9A465E8D5702}" type="datetime1">
              <a:rPr lang="es-ES" smtClean="0"/>
              <a:pPr/>
              <a:t>31/05/2020</a:t>
            </a:fld>
            <a:endParaRPr lang="es-ES"/>
          </a:p>
        </p:txBody>
      </p:sp>
      <p:sp>
        <p:nvSpPr>
          <p:cNvPr id="5" name="4 Marcador de pie de página"/>
          <p:cNvSpPr>
            <a:spLocks noGrp="1"/>
          </p:cNvSpPr>
          <p:nvPr>
            <p:ph type="ftr" sz="quarter" idx="3"/>
          </p:nvPr>
        </p:nvSpPr>
        <p:spPr>
          <a:xfrm>
            <a:off x="4084245" y="7308336"/>
            <a:ext cx="3785394" cy="41981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566949" y="7308336"/>
            <a:ext cx="2789237" cy="419810"/>
          </a:xfrm>
          <a:prstGeom prst="rect">
            <a:avLst/>
          </a:prstGeom>
        </p:spPr>
        <p:txBody>
          <a:bodyPr vert="horz" lIns="91440" tIns="45720" rIns="91440" bIns="45720" rtlCol="0" anchor="ctr"/>
          <a:lstStyle>
            <a:lvl1pPr algn="r">
              <a:defRPr sz="1200">
                <a:solidFill>
                  <a:schemeClr val="tx1">
                    <a:tint val="75000"/>
                  </a:schemeClr>
                </a:solidFill>
              </a:defRPr>
            </a:lvl1pPr>
          </a:lstStyle>
          <a:p>
            <a:fld id="{76520F95-7CC2-480E-95A3-0960308D8F0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hf sldNum="0"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97694" y="7180564"/>
            <a:ext cx="2789238" cy="5475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3358" tIns="56679" rIns="113358" bIns="56679" numCol="1" anchor="t" anchorCtr="0" compatLnSpc="1">
            <a:prstTxWarp prst="textNoShape">
              <a:avLst/>
            </a:prstTxWarp>
          </a:bodyPr>
          <a:lstStyle>
            <a:lvl1pPr>
              <a:defRPr sz="1700"/>
            </a:lvl1pPr>
          </a:lstStyle>
          <a:p>
            <a:endParaRPr kumimoji="0" lang="es-ES" smtClean="0">
              <a:solidFill>
                <a:srgbClr val="000000"/>
              </a:solidFill>
              <a:latin typeface="Arial" charset="0"/>
            </a:endParaRPr>
          </a:p>
        </p:txBody>
      </p:sp>
    </p:spTree>
  </p:cSld>
  <p:clrMap bg1="lt1" tx1="dk1" bg2="lt2" tx2="dk2" accent1="accent1" accent2="accent2" accent3="accent3" accent4="accent4" accent5="accent5" accent6="accent6" hlink="hlink" folHlink="folHlink"/>
  <p:sldLayoutIdLst>
    <p:sldLayoutId id="2147483674" r:id="rId1"/>
  </p:sldLayoutIdLst>
  <p:txStyles>
    <p:titleStyle>
      <a:lvl1pPr algn="ctr" rtl="0" fontAlgn="base">
        <a:spcBef>
          <a:spcPct val="0"/>
        </a:spcBef>
        <a:spcAft>
          <a:spcPct val="0"/>
        </a:spcAft>
        <a:defRPr sz="5500">
          <a:solidFill>
            <a:schemeClr val="tx2"/>
          </a:solidFill>
          <a:latin typeface="+mj-lt"/>
          <a:ea typeface="+mj-ea"/>
          <a:cs typeface="+mj-cs"/>
        </a:defRPr>
      </a:lvl1pPr>
      <a:lvl2pPr algn="ctr" rtl="0" fontAlgn="base">
        <a:spcBef>
          <a:spcPct val="0"/>
        </a:spcBef>
        <a:spcAft>
          <a:spcPct val="0"/>
        </a:spcAft>
        <a:defRPr sz="5500">
          <a:solidFill>
            <a:schemeClr val="tx2"/>
          </a:solidFill>
          <a:latin typeface="Arial" charset="0"/>
          <a:cs typeface="Arial" charset="0"/>
        </a:defRPr>
      </a:lvl2pPr>
      <a:lvl3pPr algn="ctr" rtl="0" fontAlgn="base">
        <a:spcBef>
          <a:spcPct val="0"/>
        </a:spcBef>
        <a:spcAft>
          <a:spcPct val="0"/>
        </a:spcAft>
        <a:defRPr sz="5500">
          <a:solidFill>
            <a:schemeClr val="tx2"/>
          </a:solidFill>
          <a:latin typeface="Arial" charset="0"/>
          <a:cs typeface="Arial" charset="0"/>
        </a:defRPr>
      </a:lvl3pPr>
      <a:lvl4pPr algn="ctr" rtl="0" fontAlgn="base">
        <a:spcBef>
          <a:spcPct val="0"/>
        </a:spcBef>
        <a:spcAft>
          <a:spcPct val="0"/>
        </a:spcAft>
        <a:defRPr sz="5500">
          <a:solidFill>
            <a:schemeClr val="tx2"/>
          </a:solidFill>
          <a:latin typeface="Arial" charset="0"/>
          <a:cs typeface="Arial" charset="0"/>
        </a:defRPr>
      </a:lvl4pPr>
      <a:lvl5pPr algn="ctr" rtl="0" fontAlgn="base">
        <a:spcBef>
          <a:spcPct val="0"/>
        </a:spcBef>
        <a:spcAft>
          <a:spcPct val="0"/>
        </a:spcAft>
        <a:defRPr sz="5500">
          <a:solidFill>
            <a:schemeClr val="tx2"/>
          </a:solidFill>
          <a:latin typeface="Arial" charset="0"/>
          <a:cs typeface="Arial" charset="0"/>
        </a:defRPr>
      </a:lvl5pPr>
      <a:lvl6pPr marL="566791" algn="ctr" rtl="0" fontAlgn="base">
        <a:spcBef>
          <a:spcPct val="0"/>
        </a:spcBef>
        <a:spcAft>
          <a:spcPct val="0"/>
        </a:spcAft>
        <a:defRPr sz="5500">
          <a:solidFill>
            <a:schemeClr val="tx2"/>
          </a:solidFill>
          <a:latin typeface="Arial" charset="0"/>
          <a:cs typeface="Arial" charset="0"/>
        </a:defRPr>
      </a:lvl6pPr>
      <a:lvl7pPr marL="1133582" algn="ctr" rtl="0" fontAlgn="base">
        <a:spcBef>
          <a:spcPct val="0"/>
        </a:spcBef>
        <a:spcAft>
          <a:spcPct val="0"/>
        </a:spcAft>
        <a:defRPr sz="5500">
          <a:solidFill>
            <a:schemeClr val="tx2"/>
          </a:solidFill>
          <a:latin typeface="Arial" charset="0"/>
          <a:cs typeface="Arial" charset="0"/>
        </a:defRPr>
      </a:lvl7pPr>
      <a:lvl8pPr marL="1700373" algn="ctr" rtl="0" fontAlgn="base">
        <a:spcBef>
          <a:spcPct val="0"/>
        </a:spcBef>
        <a:spcAft>
          <a:spcPct val="0"/>
        </a:spcAft>
        <a:defRPr sz="5500">
          <a:solidFill>
            <a:schemeClr val="tx2"/>
          </a:solidFill>
          <a:latin typeface="Arial" charset="0"/>
          <a:cs typeface="Arial" charset="0"/>
        </a:defRPr>
      </a:lvl8pPr>
      <a:lvl9pPr marL="2267163" algn="ctr" rtl="0" fontAlgn="base">
        <a:spcBef>
          <a:spcPct val="0"/>
        </a:spcBef>
        <a:spcAft>
          <a:spcPct val="0"/>
        </a:spcAft>
        <a:defRPr sz="5500">
          <a:solidFill>
            <a:schemeClr val="tx2"/>
          </a:solidFill>
          <a:latin typeface="Arial" charset="0"/>
          <a:cs typeface="Arial" charset="0"/>
        </a:defRPr>
      </a:lvl9pPr>
    </p:titleStyle>
    <p:bodyStyle>
      <a:lvl1pPr marL="425093" indent="-425093" algn="l" rtl="0" fontAlgn="base">
        <a:spcBef>
          <a:spcPct val="20000"/>
        </a:spcBef>
        <a:spcAft>
          <a:spcPct val="0"/>
        </a:spcAft>
        <a:buChar char="•"/>
        <a:defRPr sz="4000">
          <a:solidFill>
            <a:schemeClr val="tx1"/>
          </a:solidFill>
          <a:latin typeface="+mn-lt"/>
          <a:ea typeface="+mn-ea"/>
          <a:cs typeface="+mn-cs"/>
        </a:defRPr>
      </a:lvl1pPr>
      <a:lvl2pPr marL="921035" indent="-354244" algn="l" rtl="0" fontAlgn="base">
        <a:spcBef>
          <a:spcPct val="20000"/>
        </a:spcBef>
        <a:spcAft>
          <a:spcPct val="0"/>
        </a:spcAft>
        <a:buChar char="–"/>
        <a:defRPr sz="3500">
          <a:solidFill>
            <a:schemeClr val="tx1"/>
          </a:solidFill>
          <a:latin typeface="+mn-lt"/>
          <a:cs typeface="+mn-cs"/>
        </a:defRPr>
      </a:lvl2pPr>
      <a:lvl3pPr marL="1416977" indent="-283395" algn="l" rtl="0" fontAlgn="base">
        <a:spcBef>
          <a:spcPct val="20000"/>
        </a:spcBef>
        <a:spcAft>
          <a:spcPct val="0"/>
        </a:spcAft>
        <a:buChar char="•"/>
        <a:defRPr sz="3000">
          <a:solidFill>
            <a:schemeClr val="tx1"/>
          </a:solidFill>
          <a:latin typeface="+mn-lt"/>
          <a:cs typeface="+mn-cs"/>
        </a:defRPr>
      </a:lvl3pPr>
      <a:lvl4pPr marL="1983768" indent="-283395" algn="l" rtl="0" fontAlgn="base">
        <a:spcBef>
          <a:spcPct val="20000"/>
        </a:spcBef>
        <a:spcAft>
          <a:spcPct val="0"/>
        </a:spcAft>
        <a:buChar char="–"/>
        <a:defRPr sz="2500">
          <a:solidFill>
            <a:schemeClr val="tx1"/>
          </a:solidFill>
          <a:latin typeface="+mn-lt"/>
          <a:cs typeface="+mn-cs"/>
        </a:defRPr>
      </a:lvl4pPr>
      <a:lvl5pPr marL="2550559" indent="-283395" algn="l" rtl="0" fontAlgn="base">
        <a:spcBef>
          <a:spcPct val="20000"/>
        </a:spcBef>
        <a:spcAft>
          <a:spcPct val="0"/>
        </a:spcAft>
        <a:buChar char="»"/>
        <a:defRPr sz="2500">
          <a:solidFill>
            <a:schemeClr val="tx1"/>
          </a:solidFill>
          <a:latin typeface="+mn-lt"/>
          <a:cs typeface="+mn-cs"/>
        </a:defRPr>
      </a:lvl5pPr>
      <a:lvl6pPr marL="3117350" indent="-283395" algn="l" rtl="0" fontAlgn="base">
        <a:spcBef>
          <a:spcPct val="20000"/>
        </a:spcBef>
        <a:spcAft>
          <a:spcPct val="0"/>
        </a:spcAft>
        <a:buChar char="»"/>
        <a:defRPr sz="2500">
          <a:solidFill>
            <a:schemeClr val="tx1"/>
          </a:solidFill>
          <a:latin typeface="+mn-lt"/>
          <a:cs typeface="+mn-cs"/>
        </a:defRPr>
      </a:lvl6pPr>
      <a:lvl7pPr marL="3684140" indent="-283395" algn="l" rtl="0" fontAlgn="base">
        <a:spcBef>
          <a:spcPct val="20000"/>
        </a:spcBef>
        <a:spcAft>
          <a:spcPct val="0"/>
        </a:spcAft>
        <a:buChar char="»"/>
        <a:defRPr sz="2500">
          <a:solidFill>
            <a:schemeClr val="tx1"/>
          </a:solidFill>
          <a:latin typeface="+mn-lt"/>
          <a:cs typeface="+mn-cs"/>
        </a:defRPr>
      </a:lvl7pPr>
      <a:lvl8pPr marL="4250931" indent="-283395" algn="l" rtl="0" fontAlgn="base">
        <a:spcBef>
          <a:spcPct val="20000"/>
        </a:spcBef>
        <a:spcAft>
          <a:spcPct val="0"/>
        </a:spcAft>
        <a:buChar char="»"/>
        <a:defRPr sz="2500">
          <a:solidFill>
            <a:schemeClr val="tx1"/>
          </a:solidFill>
          <a:latin typeface="+mn-lt"/>
          <a:cs typeface="+mn-cs"/>
        </a:defRPr>
      </a:lvl8pPr>
      <a:lvl9pPr marL="4817722" indent="-283395" algn="l" rtl="0" fontAlgn="base">
        <a:spcBef>
          <a:spcPct val="20000"/>
        </a:spcBef>
        <a:spcAft>
          <a:spcPct val="0"/>
        </a:spcAft>
        <a:buChar char="»"/>
        <a:defRPr sz="2500">
          <a:solidFill>
            <a:schemeClr val="tx1"/>
          </a:solidFill>
          <a:latin typeface="+mn-lt"/>
          <a:cs typeface="+mn-cs"/>
        </a:defRPr>
      </a:lvl9pPr>
    </p:bodyStyle>
    <p:otherStyle>
      <a:defPPr>
        <a:defRPr lang="es-ES"/>
      </a:defPPr>
      <a:lvl1pPr marL="0" algn="l" defTabSz="1133582" rtl="0" eaLnBrk="1" latinLnBrk="0" hangingPunct="1">
        <a:defRPr sz="2200" kern="1200">
          <a:solidFill>
            <a:schemeClr val="tx1"/>
          </a:solidFill>
          <a:latin typeface="+mn-lt"/>
          <a:ea typeface="+mn-ea"/>
          <a:cs typeface="+mn-cs"/>
        </a:defRPr>
      </a:lvl1pPr>
      <a:lvl2pPr marL="566791" algn="l" defTabSz="1133582" rtl="0" eaLnBrk="1" latinLnBrk="0" hangingPunct="1">
        <a:defRPr sz="2200" kern="1200">
          <a:solidFill>
            <a:schemeClr val="tx1"/>
          </a:solidFill>
          <a:latin typeface="+mn-lt"/>
          <a:ea typeface="+mn-ea"/>
          <a:cs typeface="+mn-cs"/>
        </a:defRPr>
      </a:lvl2pPr>
      <a:lvl3pPr marL="1133582" algn="l" defTabSz="1133582" rtl="0" eaLnBrk="1" latinLnBrk="0" hangingPunct="1">
        <a:defRPr sz="2200" kern="1200">
          <a:solidFill>
            <a:schemeClr val="tx1"/>
          </a:solidFill>
          <a:latin typeface="+mn-lt"/>
          <a:ea typeface="+mn-ea"/>
          <a:cs typeface="+mn-cs"/>
        </a:defRPr>
      </a:lvl3pPr>
      <a:lvl4pPr marL="1700373" algn="l" defTabSz="1133582" rtl="0" eaLnBrk="1" latinLnBrk="0" hangingPunct="1">
        <a:defRPr sz="2200" kern="1200">
          <a:solidFill>
            <a:schemeClr val="tx1"/>
          </a:solidFill>
          <a:latin typeface="+mn-lt"/>
          <a:ea typeface="+mn-ea"/>
          <a:cs typeface="+mn-cs"/>
        </a:defRPr>
      </a:lvl4pPr>
      <a:lvl5pPr marL="2267163" algn="l" defTabSz="1133582" rtl="0" eaLnBrk="1" latinLnBrk="0" hangingPunct="1">
        <a:defRPr sz="2200" kern="1200">
          <a:solidFill>
            <a:schemeClr val="tx1"/>
          </a:solidFill>
          <a:latin typeface="+mn-lt"/>
          <a:ea typeface="+mn-ea"/>
          <a:cs typeface="+mn-cs"/>
        </a:defRPr>
      </a:lvl5pPr>
      <a:lvl6pPr marL="2833954" algn="l" defTabSz="1133582" rtl="0" eaLnBrk="1" latinLnBrk="0" hangingPunct="1">
        <a:defRPr sz="2200" kern="1200">
          <a:solidFill>
            <a:schemeClr val="tx1"/>
          </a:solidFill>
          <a:latin typeface="+mn-lt"/>
          <a:ea typeface="+mn-ea"/>
          <a:cs typeface="+mn-cs"/>
        </a:defRPr>
      </a:lvl6pPr>
      <a:lvl7pPr marL="3400745" algn="l" defTabSz="1133582" rtl="0" eaLnBrk="1" latinLnBrk="0" hangingPunct="1">
        <a:defRPr sz="2200" kern="1200">
          <a:solidFill>
            <a:schemeClr val="tx1"/>
          </a:solidFill>
          <a:latin typeface="+mn-lt"/>
          <a:ea typeface="+mn-ea"/>
          <a:cs typeface="+mn-cs"/>
        </a:defRPr>
      </a:lvl7pPr>
      <a:lvl8pPr marL="3967536" algn="l" defTabSz="1133582" rtl="0" eaLnBrk="1" latinLnBrk="0" hangingPunct="1">
        <a:defRPr sz="2200" kern="1200">
          <a:solidFill>
            <a:schemeClr val="tx1"/>
          </a:solidFill>
          <a:latin typeface="+mn-lt"/>
          <a:ea typeface="+mn-ea"/>
          <a:cs typeface="+mn-cs"/>
        </a:defRPr>
      </a:lvl8pPr>
      <a:lvl9pPr marL="4534327" algn="l" defTabSz="1133582" rtl="0" eaLnBrk="1" latinLnBrk="0" hangingPunct="1">
        <a:defRPr sz="2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pn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audio" Target="../media/audio2.wav"/><Relationship Id="rId1" Type="http://schemas.openxmlformats.org/officeDocument/2006/relationships/slideLayout" Target="../slideLayouts/slideLayout7.xml"/><Relationship Id="rId5" Type="http://schemas.openxmlformats.org/officeDocument/2006/relationships/audio" Target="../media/audio2.wav"/><Relationship Id="rId4" Type="http://schemas.openxmlformats.org/officeDocument/2006/relationships/image" Target="../media/image12.jpeg"/></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audio" Target="../media/audio3.wav"/><Relationship Id="rId1" Type="http://schemas.openxmlformats.org/officeDocument/2006/relationships/slideLayout" Target="../slideLayouts/slideLayout7.xml"/><Relationship Id="rId5" Type="http://schemas.openxmlformats.org/officeDocument/2006/relationships/audio" Target="../media/audio3.wav"/><Relationship Id="rId4" Type="http://schemas.openxmlformats.org/officeDocument/2006/relationships/image" Target="../media/image12.jpeg"/></Relationships>
</file>

<file path=ppt/slides/_rels/slide4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32.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gi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audio" Target="../media/audio4.wav"/></Relationships>
</file>

<file path=ppt/slides/_rels/slide6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audio" Target="../media/audio5.wav"/><Relationship Id="rId1" Type="http://schemas.openxmlformats.org/officeDocument/2006/relationships/slideLayout" Target="../slideLayouts/slideLayout7.xml"/><Relationship Id="rId4" Type="http://schemas.openxmlformats.org/officeDocument/2006/relationships/audio" Target="../media/audio5.wav"/></Relationships>
</file>

<file path=ppt/slides/_rels/slide7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54.gif"/><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27.gif"/><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audio" Target="../media/audio6.bin"/><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88.jpeg"/><Relationship Id="rId5" Type="http://schemas.openxmlformats.org/officeDocument/2006/relationships/image" Target="../media/image87.gif"/><Relationship Id="rId4" Type="http://schemas.openxmlformats.org/officeDocument/2006/relationships/image" Target="../media/image86.png"/></Relationships>
</file>

<file path=ppt/slides/_rels/slide8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image" Target="../media/image54.gif"/><Relationship Id="rId1" Type="http://schemas.openxmlformats.org/officeDocument/2006/relationships/slideLayout" Target="../slideLayouts/slideLayout7.xml"/><Relationship Id="rId5" Type="http://schemas.openxmlformats.org/officeDocument/2006/relationships/image" Target="../media/image95.jpeg"/><Relationship Id="rId4" Type="http://schemas.openxmlformats.org/officeDocument/2006/relationships/image" Target="../media/image94.jpeg"/></Relationships>
</file>

<file path=ppt/slides/_rels/slide91.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102.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103.jpeg"/><Relationship Id="rId4" Type="http://schemas.openxmlformats.org/officeDocument/2006/relationships/image" Target="../media/image2.gif"/></Relationships>
</file>

<file path=ppt/slides/_rels/slide98.xml.rels><?xml version="1.0" encoding="UTF-8" standalone="yes"?>
<Relationships xmlns="http://schemas.openxmlformats.org/package/2006/relationships"><Relationship Id="rId8" Type="http://schemas.openxmlformats.org/officeDocument/2006/relationships/image" Target="../media/image106.png"/><Relationship Id="rId13" Type="http://schemas.openxmlformats.org/officeDocument/2006/relationships/image" Target="../media/image109.png"/><Relationship Id="rId18" Type="http://schemas.openxmlformats.org/officeDocument/2006/relationships/image" Target="../media/image112.png"/><Relationship Id="rId3" Type="http://schemas.openxmlformats.org/officeDocument/2006/relationships/audio" Target="../media/audio7.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11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105.png"/><Relationship Id="rId11" Type="http://schemas.openxmlformats.org/officeDocument/2006/relationships/image" Target="../media/image108.png"/><Relationship Id="rId5" Type="http://schemas.openxmlformats.org/officeDocument/2006/relationships/hyperlink" Target="http://www.mispps.com/" TargetMode="External"/><Relationship Id="rId15" Type="http://schemas.openxmlformats.org/officeDocument/2006/relationships/image" Target="../media/image110.png"/><Relationship Id="rId10" Type="http://schemas.openxmlformats.org/officeDocument/2006/relationships/hyperlink" Target="https://www.facebook.com/mispps" TargetMode="External"/><Relationship Id="rId4" Type="http://schemas.openxmlformats.org/officeDocument/2006/relationships/image" Target="../media/image104.png"/><Relationship Id="rId9" Type="http://schemas.openxmlformats.org/officeDocument/2006/relationships/image" Target="../media/image10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3">
                <a:tint val="45000"/>
                <a:satMod val="400000"/>
              </a:schemeClr>
            </a:duotone>
          </a:blip>
          <a:srcRect/>
          <a:stretch>
            <a:fillRect/>
          </a:stretch>
        </p:blipFill>
        <p:spPr bwMode="auto">
          <a:xfrm>
            <a:off x="-2" y="0"/>
            <a:ext cx="11953877" cy="7885113"/>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897056" y="3897066"/>
            <a:ext cx="7885113" cy="9099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965821" y="3897066"/>
            <a:ext cx="7885113" cy="9099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2"/>
            <a:ext cx="11953875" cy="79923"/>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7799240"/>
            <a:ext cx="11953875" cy="85874"/>
          </a:xfrm>
          <a:prstGeom prst="rect">
            <a:avLst/>
          </a:prstGeom>
          <a:noFill/>
          <a:ln w="9525">
            <a:noFill/>
            <a:miter lim="800000"/>
            <a:headEnd/>
            <a:tailEnd/>
          </a:ln>
        </p:spPr>
      </p:pic>
      <p:sp>
        <p:nvSpPr>
          <p:cNvPr id="155665" name="Rectangle 17"/>
          <p:cNvSpPr>
            <a:spLocks noChangeArrowheads="1"/>
          </p:cNvSpPr>
          <p:nvPr/>
        </p:nvSpPr>
        <p:spPr bwMode="auto">
          <a:xfrm>
            <a:off x="466911" y="6735232"/>
            <a:ext cx="125920"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466914" y="6732982"/>
            <a:ext cx="726984" cy="719824"/>
          </a:xfrm>
          <a:prstGeom prst="rect">
            <a:avLst/>
          </a:prstGeom>
          <a:noFill/>
          <a:ln w="38100">
            <a:solidFill>
              <a:srgbClr val="1CDEF8"/>
            </a:solidFill>
            <a:miter lim="800000"/>
            <a:headEnd/>
            <a:tailEnd/>
          </a:ln>
        </p:spPr>
      </p:pic>
      <p:sp>
        <p:nvSpPr>
          <p:cNvPr id="19" name="18 Rectángulo"/>
          <p:cNvSpPr/>
          <p:nvPr/>
        </p:nvSpPr>
        <p:spPr>
          <a:xfrm>
            <a:off x="2588907" y="5256760"/>
            <a:ext cx="351952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128377" y="1656695"/>
            <a:ext cx="9350645" cy="4571722"/>
          </a:xfrm>
          <a:prstGeom prst="rect">
            <a:avLst/>
          </a:prstGeom>
        </p:spPr>
        <p:txBody>
          <a:bodyPr wrap="none" lIns="81272" tIns="40636" rIns="81272" bIns="40636" fromWordArt="1">
            <a:prstTxWarp prst="textPlain">
              <a:avLst>
                <a:gd name="adj" fmla="val 50000"/>
              </a:avLst>
            </a:prstTxWarp>
          </a:bodyPr>
          <a:lstStyle/>
          <a:p>
            <a:pPr algn="ctr"/>
            <a:r>
              <a:rPr lang="es-ES" sz="60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ARTE AL DESNUDO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(MICHAEL  TUNICK)</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390461" y="6442886"/>
            <a:ext cx="3713154" cy="1073958"/>
          </a:xfrm>
          <a:prstGeom prst="rect">
            <a:avLst/>
          </a:prstGeom>
          <a:noFill/>
        </p:spPr>
      </p:pic>
      <p:pic>
        <p:nvPicPr>
          <p:cNvPr id="12" name="Ballade.wav">
            <a:hlinkClick r:id="" action="ppaction://media"/>
          </p:cNvPr>
          <p:cNvPicPr>
            <a:picLocks noRot="1" noChangeAspect="1"/>
          </p:cNvPicPr>
          <p:nvPr>
            <a:wavAudioFile r:embed="rId1" name="Ballade.wav"/>
          </p:nvPr>
        </p:nvPicPr>
        <p:blipFill>
          <a:blip r:embed="rId7"/>
          <a:srcRect/>
          <a:stretch>
            <a:fillRect/>
          </a:stretch>
        </p:blipFill>
        <p:spPr bwMode="auto">
          <a:xfrm>
            <a:off x="2965642" y="1872715"/>
            <a:ext cx="319600" cy="28109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4000" advTm="12000">
        <p14:vortex dir="r"/>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par>
                          <p:cTn id="7" fill="hold">
                            <p:stCondLst>
                              <p:cond delay="0"/>
                            </p:stCondLst>
                            <p:childTnLst>
                              <p:par>
                                <p:cTn id="8" presetID="9" presetClass="emph" presetSubtype="0" nodeType="afterEffect">
                                  <p:stCondLst>
                                    <p:cond delay="0"/>
                                  </p:stCondLst>
                                  <p:childTnLst>
                                    <p:set>
                                      <p:cBhvr rctx="PPT">
                                        <p:cTn id="9" dur="indefinite"/>
                                        <p:tgtEl>
                                          <p:spTgt spid="25"/>
                                        </p:tgtEl>
                                        <p:attrNameLst>
                                          <p:attrName>style.opacity</p:attrName>
                                        </p:attrNameLst>
                                      </p:cBhvr>
                                      <p:to>
                                        <p:strVal val="0.25"/>
                                      </p:to>
                                    </p:set>
                                    <p:animEffect filter="image" prLst="opacity: 0.25">
                                      <p:cBhvr rctx="IE">
                                        <p:cTn id="10" dur="indefinite"/>
                                        <p:tgtEl>
                                          <p:spTgt spid="25"/>
                                        </p:tgtEl>
                                      </p:cBhvr>
                                    </p:animEffect>
                                  </p:childTnLst>
                                </p:cTn>
                              </p:par>
                              <p:par>
                                <p:cTn id="11" presetID="42"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2000"/>
                                        <p:tgtEl>
                                          <p:spTgt spid="22"/>
                                        </p:tgtEl>
                                      </p:cBhvr>
                                    </p:animEffect>
                                    <p:anim calcmode="lin" valueType="num">
                                      <p:cBhvr>
                                        <p:cTn id="14" dur="2000" fill="hold"/>
                                        <p:tgtEl>
                                          <p:spTgt spid="22"/>
                                        </p:tgtEl>
                                        <p:attrNameLst>
                                          <p:attrName>ppt_x</p:attrName>
                                        </p:attrNameLst>
                                      </p:cBhvr>
                                      <p:tavLst>
                                        <p:tav tm="0">
                                          <p:val>
                                            <p:strVal val="#ppt_x"/>
                                          </p:val>
                                        </p:tav>
                                        <p:tav tm="100000">
                                          <p:val>
                                            <p:strVal val="#ppt_x"/>
                                          </p:val>
                                        </p:tav>
                                      </p:tavLst>
                                    </p:anim>
                                    <p:anim calcmode="lin" valueType="num">
                                      <p:cBhvr>
                                        <p:cTn id="15" dur="2000" fill="hold"/>
                                        <p:tgtEl>
                                          <p:spTgt spid="2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2" presetClass="emph" presetSubtype="0" repeatCount="indefinite" fill="hold" grpId="1" nodeType="afterEffect">
                                  <p:stCondLst>
                                    <p:cond delay="0"/>
                                  </p:stCondLst>
                                  <p:childTnLst>
                                    <p:animClr clrSpc="hsl" dir="cw">
                                      <p:cBhvr override="childStyle">
                                        <p:cTn id="18" dur="2000" fill="hold"/>
                                        <p:tgtEl>
                                          <p:spTgt spid="22"/>
                                        </p:tgtEl>
                                        <p:attrNameLst>
                                          <p:attrName>style.color</p:attrName>
                                        </p:attrNameLst>
                                      </p:cBhvr>
                                      <p:by>
                                        <p:hsl h="-7200000" s="0" l="0"/>
                                      </p:by>
                                    </p:animClr>
                                    <p:animClr clrSpc="hsl" dir="cw">
                                      <p:cBhvr>
                                        <p:cTn id="19" dur="2000" fill="hold"/>
                                        <p:tgtEl>
                                          <p:spTgt spid="22"/>
                                        </p:tgtEl>
                                        <p:attrNameLst>
                                          <p:attrName>fillcolor</p:attrName>
                                        </p:attrNameLst>
                                      </p:cBhvr>
                                      <p:by>
                                        <p:hsl h="-7200000" s="0" l="0"/>
                                      </p:by>
                                    </p:animClr>
                                    <p:animClr clrSpc="hsl" dir="cw">
                                      <p:cBhvr>
                                        <p:cTn id="20" dur="2000" fill="hold"/>
                                        <p:tgtEl>
                                          <p:spTgt spid="22"/>
                                        </p:tgtEl>
                                        <p:attrNameLst>
                                          <p:attrName>stroke.color</p:attrName>
                                        </p:attrNameLst>
                                      </p:cBhvr>
                                      <p:by>
                                        <p:hsl h="-7200000" s="0" l="0"/>
                                      </p:by>
                                    </p:animClr>
                                    <p:set>
                                      <p:cBhvr>
                                        <p:cTn id="21" dur="2000" fill="hold"/>
                                        <p:tgtEl>
                                          <p:spTgt spid="22"/>
                                        </p:tgtEl>
                                        <p:attrNameLst>
                                          <p:attrName>fill.type</p:attrName>
                                        </p:attrNameLst>
                                      </p:cBhvr>
                                      <p:to>
                                        <p:strVal val="solid"/>
                                      </p:to>
                                    </p:set>
                                  </p:childTnLst>
                                </p:cTn>
                              </p:par>
                              <p:par>
                                <p:cTn id="22" presetID="4" presetClass="exit" presetSubtype="32" fill="hold" nodeType="withEffect">
                                  <p:stCondLst>
                                    <p:cond delay="0"/>
                                  </p:stCondLst>
                                  <p:childTnLst>
                                    <p:animEffect transition="out" filter="box(out)">
                                      <p:cBhvr>
                                        <p:cTn id="23" dur="3000"/>
                                        <p:tgtEl>
                                          <p:spTgt spid="25"/>
                                        </p:tgtEl>
                                      </p:cBhvr>
                                    </p:animEffect>
                                    <p:set>
                                      <p:cBhvr>
                                        <p:cTn id="24"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25" fill="hold" display="0">
                  <p:stCondLst>
                    <p:cond delay="indefinite"/>
                  </p:stCondLst>
                  <p:endCondLst>
                    <p:cond evt="onPrev" delay="0">
                      <p:tgtEl>
                        <p:sldTgt/>
                      </p:tgtEl>
                    </p:cond>
                    <p:cond evt="onStopAudio" delay="0">
                      <p:tgtEl>
                        <p:sldTgt/>
                      </p:tgtEl>
                    </p:cond>
                  </p:endCondLst>
                </p:cTn>
                <p:tgtEl>
                  <p:spTgt spid="12"/>
                </p:tgtEl>
              </p:cMediaNode>
            </p:audio>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761681" y="5529451"/>
            <a:ext cx="8895776" cy="20779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07095" tIns="53547" rIns="107095" bIns="53547">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b="1" i="1" dirty="0" smtClean="0">
                <a:solidFill>
                  <a:srgbClr val="FF0000"/>
                </a:solidFill>
                <a:latin typeface="Arial Black" pitchFamily="34" charset="0"/>
                <a:cs typeface="Microsoft Sans Serif" pitchFamily="34" charset="0"/>
              </a:rPr>
              <a:t>TODAS LAS  IMÁGENES Y COMENTARIOS SON  YA PUBLICADAS, Y RECOGIDAS  EN LA RED DE INTERNET</a:t>
            </a:r>
            <a:endParaRPr lang="es-ES" altLang="es-ES" b="1" i="1" dirty="0">
              <a:solidFill>
                <a:srgbClr val="FF0000"/>
              </a:solidFill>
              <a:latin typeface="Arial Black"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84185" y="6100978"/>
            <a:ext cx="1883462" cy="1571449"/>
          </a:xfrm>
          <a:prstGeom prst="rect">
            <a:avLst/>
          </a:prstGeom>
          <a:noFill/>
        </p:spPr>
      </p:pic>
      <p:pic>
        <p:nvPicPr>
          <p:cNvPr id="6" name="Picture 2" descr="Spencer Tunick en Bogotá. Foto: Carlos Julio Martínez."/>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2240" y="-21408"/>
            <a:ext cx="10235735" cy="53737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973427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66562" name="Picture 2" descr="C:\Documents and Settings\Jose Luis\Escritorio\18.jpg"/>
          <p:cNvPicPr>
            <a:picLocks noChangeAspect="1" noChangeArrowheads="1"/>
          </p:cNvPicPr>
          <p:nvPr/>
        </p:nvPicPr>
        <p:blipFill>
          <a:blip r:embed="rId2"/>
          <a:srcRect/>
          <a:stretch>
            <a:fillRect/>
          </a:stretch>
        </p:blipFill>
        <p:spPr bwMode="auto">
          <a:xfrm>
            <a:off x="-1" y="-32117"/>
            <a:ext cx="11953876" cy="8019598"/>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67586" name="Picture 2" descr="C:\Documents and Settings\Jose Luis\Escritorio\17.jpg"/>
          <p:cNvPicPr>
            <a:picLocks noChangeAspect="1" noChangeArrowheads="1"/>
          </p:cNvPicPr>
          <p:nvPr/>
        </p:nvPicPr>
        <p:blipFill>
          <a:blip r:embed="rId2"/>
          <a:srcRect/>
          <a:stretch>
            <a:fillRect/>
          </a:stretch>
        </p:blipFill>
        <p:spPr bwMode="auto">
          <a:xfrm>
            <a:off x="-1" y="0"/>
            <a:ext cx="11953875" cy="7976426"/>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746044" y="2574404"/>
            <a:ext cx="7633685" cy="45401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07095" tIns="53547" rIns="107095" bIns="53547">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400" b="1" i="1" dirty="0">
                <a:solidFill>
                  <a:srgbClr val="FF0000"/>
                </a:solidFill>
                <a:latin typeface="Microsoft Sans Serif" pitchFamily="34" charset="0"/>
                <a:cs typeface="Microsoft Sans Serif" pitchFamily="34" charset="0"/>
              </a:rPr>
              <a:t>Gracias a la obra de un artista llamado Michael Tunick, se pueden disfrutar de unas fotografías en la famosa Ópera de Sídney (Australia), este fotógrafo estadounidense es famoso por estos desnudos públicos con modelos, aun así, es impresionante el número de gente que acepta </a:t>
            </a:r>
            <a:r>
              <a:rPr lang="es-ES" altLang="es-ES" sz="2400" b="1" i="1" dirty="0" smtClean="0">
                <a:solidFill>
                  <a:srgbClr val="FF0000"/>
                </a:solidFill>
                <a:latin typeface="Microsoft Sans Serif" pitchFamily="34" charset="0"/>
                <a:cs typeface="Microsoft Sans Serif" pitchFamily="34" charset="0"/>
              </a:rPr>
              <a:t>posar. Estos modelos</a:t>
            </a:r>
            <a:r>
              <a:rPr lang="es-ES" altLang="es-ES" sz="2400" b="1" i="1" dirty="0">
                <a:solidFill>
                  <a:srgbClr val="FF0000"/>
                </a:solidFill>
                <a:latin typeface="Microsoft Sans Serif" pitchFamily="34" charset="0"/>
                <a:cs typeface="Microsoft Sans Serif" pitchFamily="34" charset="0"/>
              </a:rPr>
              <a:t> posaron durante 5 horas , sin importar su gusto sexual, el artista reconoció que un evento en el “que hombres y mujeres </a:t>
            </a:r>
            <a:r>
              <a:rPr lang="es-ES" altLang="es-ES" sz="2400" b="1" i="1" dirty="0" err="1">
                <a:solidFill>
                  <a:srgbClr val="FF0000"/>
                </a:solidFill>
                <a:latin typeface="Microsoft Sans Serif" pitchFamily="34" charset="0"/>
                <a:cs typeface="Microsoft Sans Serif" pitchFamily="34" charset="0"/>
              </a:rPr>
              <a:t>gays</a:t>
            </a:r>
            <a:r>
              <a:rPr lang="es-ES" altLang="es-ES" sz="2400" b="1" i="1" dirty="0">
                <a:solidFill>
                  <a:srgbClr val="FF0000"/>
                </a:solidFill>
                <a:latin typeface="Microsoft Sans Serif" pitchFamily="34" charset="0"/>
                <a:cs typeface="Microsoft Sans Serif" pitchFamily="34" charset="0"/>
              </a:rPr>
              <a:t> posaron desnudos junto a sus vecinos heterosexuales, da un fuerte mensaje al mundo, que los australianos quieren una sociedad libre e igualitaria”.</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84185" y="6100978"/>
            <a:ext cx="1883462" cy="1571449"/>
          </a:xfrm>
          <a:prstGeom prst="rect">
            <a:avLst/>
          </a:prstGeom>
          <a:noFill/>
        </p:spPr>
      </p:pic>
      <p:pic>
        <p:nvPicPr>
          <p:cNvPr id="4" name="Picture 2" descr="C:\Documents and Settings\Jose Luis\Escritorio\descarga.jpg"/>
          <p:cNvPicPr>
            <a:picLocks noChangeAspect="1" noChangeArrowheads="1"/>
          </p:cNvPicPr>
          <p:nvPr/>
        </p:nvPicPr>
        <p:blipFill>
          <a:blip r:embed="rId4"/>
          <a:srcRect/>
          <a:stretch>
            <a:fillRect/>
          </a:stretch>
        </p:blipFill>
        <p:spPr bwMode="auto">
          <a:xfrm>
            <a:off x="404773" y="370656"/>
            <a:ext cx="2341271" cy="1790700"/>
          </a:xfrm>
          <a:prstGeom prst="rect">
            <a:avLst/>
          </a:prstGeom>
          <a:noFill/>
        </p:spPr>
      </p:pic>
    </p:spTree>
    <p:extLst>
      <p:ext uri="{BB962C8B-B14F-4D97-AF65-F5344CB8AC3E}">
        <p14:creationId xmlns:p14="http://schemas.microsoft.com/office/powerpoint/2010/main" val="415883368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63490" name="Picture 2" descr="C:\Documents and Settings\Jose Luis\Escritorio\15.jpg"/>
          <p:cNvPicPr>
            <a:picLocks noChangeAspect="1" noChangeArrowheads="1"/>
          </p:cNvPicPr>
          <p:nvPr/>
        </p:nvPicPr>
        <p:blipFill>
          <a:blip r:embed="rId2"/>
          <a:srcRect/>
          <a:stretch>
            <a:fillRect/>
          </a:stretch>
        </p:blipFill>
        <p:spPr bwMode="auto">
          <a:xfrm>
            <a:off x="-2811" y="-161901"/>
            <a:ext cx="11956686" cy="8106901"/>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746044" y="2574404"/>
            <a:ext cx="7633685" cy="45401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07095" tIns="53547" rIns="107095" bIns="53547">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4800" b="1" i="1" dirty="0" smtClean="0">
                <a:solidFill>
                  <a:srgbClr val="FF0000"/>
                </a:solidFill>
                <a:latin typeface="Microsoft Sans Serif" pitchFamily="34" charset="0"/>
                <a:cs typeface="Microsoft Sans Serif" pitchFamily="34" charset="0"/>
              </a:rPr>
              <a:t>5.200 </a:t>
            </a:r>
            <a:r>
              <a:rPr lang="es-ES" altLang="es-ES" sz="4800" b="1" i="1" dirty="0">
                <a:solidFill>
                  <a:srgbClr val="FF0000"/>
                </a:solidFill>
                <a:latin typeface="Microsoft Sans Serif" pitchFamily="34" charset="0"/>
                <a:cs typeface="Microsoft Sans Serif" pitchFamily="34" charset="0"/>
              </a:rPr>
              <a:t>personas se han despojado de su ropa para posar desnuda para el renombrado fotógrafo Spencer Tunick en la Ópera de </a:t>
            </a:r>
            <a:r>
              <a:rPr lang="es-ES" altLang="es-ES" sz="4800" b="1" i="1" dirty="0" err="1">
                <a:solidFill>
                  <a:srgbClr val="FF0000"/>
                </a:solidFill>
                <a:latin typeface="Microsoft Sans Serif" pitchFamily="34" charset="0"/>
                <a:cs typeface="Microsoft Sans Serif" pitchFamily="34" charset="0"/>
              </a:rPr>
              <a:t>Sydney</a:t>
            </a:r>
            <a:r>
              <a:rPr lang="es-ES" altLang="es-ES" sz="4800" b="1" i="1" dirty="0">
                <a:solidFill>
                  <a:srgbClr val="FF0000"/>
                </a:solidFill>
                <a:latin typeface="Microsoft Sans Serif" pitchFamily="34" charset="0"/>
                <a:cs typeface="Microsoft Sans Serif" pitchFamily="34" charset="0"/>
              </a:rPr>
              <a:t>.</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84185" y="6100978"/>
            <a:ext cx="1883462" cy="1571449"/>
          </a:xfrm>
          <a:prstGeom prst="rect">
            <a:avLst/>
          </a:prstGeom>
          <a:noFill/>
        </p:spPr>
      </p:pic>
      <p:pic>
        <p:nvPicPr>
          <p:cNvPr id="6" name="Picture 2" descr="C:\Documents and Settings\Jose Luis\Escritorio\o.jpg"/>
          <p:cNvPicPr>
            <a:picLocks noChangeAspect="1" noChangeArrowheads="1"/>
          </p:cNvPicPr>
          <p:nvPr/>
        </p:nvPicPr>
        <p:blipFill>
          <a:blip r:embed="rId4" cstate="print"/>
          <a:srcRect/>
          <a:stretch>
            <a:fillRect/>
          </a:stretch>
        </p:blipFill>
        <p:spPr bwMode="auto">
          <a:xfrm>
            <a:off x="404773" y="370656"/>
            <a:ext cx="1891661" cy="1895427"/>
          </a:xfrm>
          <a:prstGeom prst="rect">
            <a:avLst/>
          </a:prstGeom>
          <a:noFill/>
        </p:spPr>
      </p:pic>
    </p:spTree>
    <p:extLst>
      <p:ext uri="{BB962C8B-B14F-4D97-AF65-F5344CB8AC3E}">
        <p14:creationId xmlns:p14="http://schemas.microsoft.com/office/powerpoint/2010/main" val="426474619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69634" name="Picture 2" descr="C:\Documents and Settings\Jose Luis\Escritorio\111.jpg"/>
          <p:cNvPicPr>
            <a:picLocks noChangeAspect="1" noChangeArrowheads="1"/>
          </p:cNvPicPr>
          <p:nvPr/>
        </p:nvPicPr>
        <p:blipFill>
          <a:blip r:embed="rId2"/>
          <a:srcRect/>
          <a:stretch>
            <a:fillRect/>
          </a:stretch>
        </p:blipFill>
        <p:spPr bwMode="auto">
          <a:xfrm>
            <a:off x="0" y="-233908"/>
            <a:ext cx="11953875" cy="8374892"/>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83970" name="Picture 2" descr="C:\Documents and Settings\Jose Luis\Escritorio\870.JPG"/>
          <p:cNvPicPr>
            <a:picLocks noChangeAspect="1" noChangeArrowheads="1"/>
          </p:cNvPicPr>
          <p:nvPr/>
        </p:nvPicPr>
        <p:blipFill>
          <a:blip r:embed="rId2"/>
          <a:srcRect/>
          <a:stretch>
            <a:fillRect/>
          </a:stretch>
        </p:blipFill>
        <p:spPr bwMode="auto">
          <a:xfrm>
            <a:off x="0" y="0"/>
            <a:ext cx="11953875" cy="7885113"/>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76802" name="Picture 2" descr="C:\Documents and Settings\Jose Luis\Escritorio\41.jpg"/>
          <p:cNvPicPr>
            <a:picLocks noChangeAspect="1" noChangeArrowheads="1"/>
          </p:cNvPicPr>
          <p:nvPr/>
        </p:nvPicPr>
        <p:blipFill>
          <a:blip r:embed="rId2"/>
          <a:srcRect/>
          <a:stretch>
            <a:fillRect/>
          </a:stretch>
        </p:blipFill>
        <p:spPr bwMode="auto">
          <a:xfrm>
            <a:off x="-1" y="-1"/>
            <a:ext cx="11953876" cy="8123771"/>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75778" name="Picture 2" descr="C:\Documents and Settings\Jose Luis\Escritorio\31.jpg"/>
          <p:cNvPicPr>
            <a:picLocks noChangeAspect="1" noChangeArrowheads="1"/>
          </p:cNvPicPr>
          <p:nvPr/>
        </p:nvPicPr>
        <p:blipFill>
          <a:blip r:embed="rId2"/>
          <a:srcRect/>
          <a:stretch>
            <a:fillRect/>
          </a:stretch>
        </p:blipFill>
        <p:spPr bwMode="auto">
          <a:xfrm>
            <a:off x="-1" y="-1"/>
            <a:ext cx="11953875" cy="7885113"/>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895464" y="3686301"/>
            <a:ext cx="8857821" cy="3986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07095" tIns="53547" rIns="107095" bIns="53547">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800" b="1" i="1" dirty="0">
                <a:solidFill>
                  <a:srgbClr val="FF0000"/>
                </a:solidFill>
                <a:latin typeface="Microsoft Sans Serif" pitchFamily="34" charset="0"/>
                <a:cs typeface="Microsoft Sans Serif" pitchFamily="34" charset="0"/>
              </a:rPr>
              <a:t>25/10/2019 - </a:t>
            </a:r>
            <a:r>
              <a:rPr lang="es-ES" altLang="es-ES" sz="2800" b="1" i="1" dirty="0" smtClean="0">
                <a:solidFill>
                  <a:srgbClr val="FF0000"/>
                </a:solidFill>
                <a:latin typeface="Microsoft Sans Serif" pitchFamily="34" charset="0"/>
                <a:cs typeface="Microsoft Sans Serif" pitchFamily="34" charset="0"/>
              </a:rPr>
              <a:t>VALENCIA </a:t>
            </a:r>
            <a:r>
              <a:rPr lang="es-ES" altLang="es-ES" sz="2800" b="1" i="1" dirty="0">
                <a:solidFill>
                  <a:srgbClr val="FF0000"/>
                </a:solidFill>
                <a:latin typeface="Microsoft Sans Serif" pitchFamily="34" charset="0"/>
                <a:cs typeface="Microsoft Sans Serif" pitchFamily="34" charset="0"/>
              </a:rPr>
              <a:t>(EP). El festival '</a:t>
            </a:r>
            <a:r>
              <a:rPr lang="es-ES" altLang="es-ES" sz="2800" b="1" i="1" dirty="0" err="1">
                <a:solidFill>
                  <a:srgbClr val="FF0000"/>
                </a:solidFill>
                <a:latin typeface="Microsoft Sans Serif" pitchFamily="34" charset="0"/>
                <a:cs typeface="Microsoft Sans Serif" pitchFamily="34" charset="0"/>
              </a:rPr>
              <a:t>Intramurs</a:t>
            </a:r>
            <a:r>
              <a:rPr lang="es-ES" altLang="es-ES" sz="2800" b="1" i="1" dirty="0">
                <a:solidFill>
                  <a:srgbClr val="FF0000"/>
                </a:solidFill>
                <a:latin typeface="Microsoft Sans Serif" pitchFamily="34" charset="0"/>
                <a:cs typeface="Microsoft Sans Serif" pitchFamily="34" charset="0"/>
              </a:rPr>
              <a:t>' ha desvelado el resultado de la acción que fotógrafo el estadounidense Spencer Tunick llevó a cabo en </a:t>
            </a:r>
            <a:r>
              <a:rPr lang="es-ES" altLang="es-ES" sz="2800" b="1" i="1" dirty="0" err="1">
                <a:solidFill>
                  <a:srgbClr val="FF0000"/>
                </a:solidFill>
                <a:latin typeface="Microsoft Sans Serif" pitchFamily="34" charset="0"/>
                <a:cs typeface="Microsoft Sans Serif" pitchFamily="34" charset="0"/>
              </a:rPr>
              <a:t>València</a:t>
            </a:r>
            <a:r>
              <a:rPr lang="es-ES" altLang="es-ES" sz="2800" b="1" i="1" dirty="0">
                <a:solidFill>
                  <a:srgbClr val="FF0000"/>
                </a:solidFill>
                <a:latin typeface="Microsoft Sans Serif" pitchFamily="34" charset="0"/>
                <a:cs typeface="Microsoft Sans Serif" pitchFamily="34" charset="0"/>
              </a:rPr>
              <a:t> con el lema '</a:t>
            </a:r>
            <a:r>
              <a:rPr lang="es-ES" altLang="es-ES" sz="2800" b="1" i="1" dirty="0" err="1">
                <a:solidFill>
                  <a:srgbClr val="FF0000"/>
                </a:solidFill>
                <a:latin typeface="Microsoft Sans Serif" pitchFamily="34" charset="0"/>
                <a:cs typeface="Microsoft Sans Serif" pitchFamily="34" charset="0"/>
              </a:rPr>
              <a:t>Pell</a:t>
            </a:r>
            <a:r>
              <a:rPr lang="es-ES" altLang="es-ES" sz="2800" b="1" i="1" dirty="0">
                <a:solidFill>
                  <a:srgbClr val="FF0000"/>
                </a:solidFill>
                <a:latin typeface="Microsoft Sans Serif" pitchFamily="34" charset="0"/>
                <a:cs typeface="Microsoft Sans Serif" pitchFamily="34" charset="0"/>
              </a:rPr>
              <a:t> del </a:t>
            </a:r>
            <a:r>
              <a:rPr lang="es-ES" altLang="es-ES" sz="2800" b="1" i="1" dirty="0" err="1">
                <a:solidFill>
                  <a:srgbClr val="FF0000"/>
                </a:solidFill>
                <a:latin typeface="Microsoft Sans Serif" pitchFamily="34" charset="0"/>
                <a:cs typeface="Microsoft Sans Serif" pitchFamily="34" charset="0"/>
              </a:rPr>
              <a:t>Mediterrani</a:t>
            </a:r>
            <a:r>
              <a:rPr lang="es-ES" altLang="es-ES" sz="2800" b="1" i="1" dirty="0">
                <a:solidFill>
                  <a:srgbClr val="FF0000"/>
                </a:solidFill>
                <a:latin typeface="Microsoft Sans Serif" pitchFamily="34" charset="0"/>
                <a:cs typeface="Microsoft Sans Serif" pitchFamily="34" charset="0"/>
              </a:rPr>
              <a:t> (Piel del Mediterráneo)'. Además, el certamen hará entrega de la fotografía a las 1.300 personas que participaron en esta iniciativa artística en una fiesta que se celebrará este sábado en la Galería Princesa 2.0 de la capital del Turia</a:t>
            </a:r>
            <a:r>
              <a:rPr lang="es-ES" altLang="es-ES" sz="2800" b="1" i="1" dirty="0" smtClean="0">
                <a:solidFill>
                  <a:srgbClr val="FF0000"/>
                </a:solidFill>
                <a:latin typeface="Microsoft Sans Serif" pitchFamily="34" charset="0"/>
                <a:cs typeface="Microsoft Sans Serif" pitchFamily="34" charset="0"/>
              </a:rPr>
              <a:t>. en </a:t>
            </a:r>
            <a:r>
              <a:rPr lang="es-ES" altLang="es-ES" sz="2800" b="1" i="1" dirty="0">
                <a:solidFill>
                  <a:srgbClr val="FF0000"/>
                </a:solidFill>
                <a:latin typeface="Microsoft Sans Serif" pitchFamily="34" charset="0"/>
                <a:cs typeface="Microsoft Sans Serif" pitchFamily="34" charset="0"/>
              </a:rPr>
              <a:t>el marco del festival </a:t>
            </a:r>
            <a:r>
              <a:rPr lang="es-ES" altLang="es-ES" sz="2800" b="1" i="1" dirty="0" err="1">
                <a:solidFill>
                  <a:srgbClr val="FF0000"/>
                </a:solidFill>
                <a:latin typeface="Microsoft Sans Serif" pitchFamily="34" charset="0"/>
                <a:cs typeface="Microsoft Sans Serif" pitchFamily="34" charset="0"/>
              </a:rPr>
              <a:t>Intramurs</a:t>
            </a:r>
            <a:r>
              <a:rPr lang="es-ES" altLang="es-ES" sz="2800" b="1" i="1" dirty="0" smtClean="0">
                <a:solidFill>
                  <a:srgbClr val="FF0000"/>
                </a:solidFill>
                <a:latin typeface="Microsoft Sans Serif" pitchFamily="34" charset="0"/>
                <a:cs typeface="Microsoft Sans Serif" pitchFamily="34" charset="0"/>
              </a:rPr>
              <a:t>.</a:t>
            </a:r>
            <a:endParaRPr lang="es-ES" altLang="es-ES" sz="2800" b="1" i="1" dirty="0">
              <a:solidFill>
                <a:srgbClr val="FF0000"/>
              </a:solidFill>
              <a:latin typeface="Microsoft Sans Serif"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215751" y="6313664"/>
            <a:ext cx="1883462" cy="1571449"/>
          </a:xfrm>
          <a:prstGeom prst="rect">
            <a:avLst/>
          </a:prstGeom>
          <a:noFill/>
        </p:spPr>
      </p:pic>
      <p:pic>
        <p:nvPicPr>
          <p:cNvPr id="6" name="Picture 2" descr="C:\Documents and Settings\Jose Luis\Escritorio\Spencer-Tunick-pospone-proyecto-Valencia_EDIIMA20181023_0672_4.jpg"/>
          <p:cNvPicPr>
            <a:picLocks noChangeAspect="1" noChangeArrowheads="1"/>
          </p:cNvPicPr>
          <p:nvPr/>
        </p:nvPicPr>
        <p:blipFill>
          <a:blip r:embed="rId4"/>
          <a:srcRect/>
          <a:stretch>
            <a:fillRect/>
          </a:stretch>
        </p:blipFill>
        <p:spPr bwMode="auto">
          <a:xfrm>
            <a:off x="6324376" y="18704"/>
            <a:ext cx="5617302" cy="3448051"/>
          </a:xfrm>
          <a:prstGeom prst="rect">
            <a:avLst/>
          </a:prstGeom>
          <a:noFill/>
        </p:spPr>
      </p:pic>
    </p:spTree>
    <p:extLst>
      <p:ext uri="{BB962C8B-B14F-4D97-AF65-F5344CB8AC3E}">
        <p14:creationId xmlns:p14="http://schemas.microsoft.com/office/powerpoint/2010/main" val="300872423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5122" name="Picture 2" descr="Spencer Tunick fotografiará a centenares de personas desnudas el ..."/>
          <p:cNvPicPr>
            <a:picLocks noChangeAspect="1" noChangeArrowheads="1"/>
          </p:cNvPicPr>
          <p:nvPr/>
        </p:nvPicPr>
        <p:blipFill rotWithShape="1">
          <a:blip r:embed="rId2">
            <a:extLst>
              <a:ext uri="{28A0092B-C50C-407E-A947-70E740481C1C}">
                <a14:useLocalDpi xmlns:a14="http://schemas.microsoft.com/office/drawing/2010/main" val="0"/>
              </a:ext>
            </a:extLst>
          </a:blip>
          <a:srcRect b="13111"/>
          <a:stretch/>
        </p:blipFill>
        <p:spPr bwMode="auto">
          <a:xfrm>
            <a:off x="-8386" y="-32845"/>
            <a:ext cx="12132737" cy="79179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3065550"/>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2212" y="-81454"/>
            <a:ext cx="12087674" cy="825317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2050" name="Picture 2" descr="Así es la foto 'al desnudo' de Spencer Tunick en València - Cultur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79679" y="-81455"/>
            <a:ext cx="6408712" cy="80108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615334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4"/>
                                        </p:tgtEl>
                                      </p:cBhvr>
                                    </p:animEffect>
                                    <p:set>
                                      <p:cBhvr>
                                        <p:cTn id="7" dur="1" fill="hold">
                                          <p:stCondLst>
                                            <p:cond delay="17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1026" name="Picture 2" descr="Cientos de personas se desnudan en Valencia en una multitudinaria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750" y="-79760"/>
            <a:ext cx="12189004" cy="81056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3074" name="Picture 2" descr="FOTOGALERÍA Sesión de fotos nudista de Spencer Tunick en València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2386"/>
            <a:ext cx="11953875" cy="79735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270384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4098" name="Picture 2" descr="Spencer Tunick difunde la fotografía de 1.300 personas desnudas e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8" y="-1"/>
            <a:ext cx="11992942" cy="78851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666817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8194" name="Picture 2" descr="C:\Users\Jose Luis\Desktop\tunickvalencia-kc9E--620x349@ab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426" y="-49213"/>
            <a:ext cx="12115083" cy="7934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99437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16386" name="Picture 2" descr="Tunick desnuda 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1901"/>
            <a:ext cx="12021204" cy="80470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587835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653100" y="1782316"/>
            <a:ext cx="7920880" cy="53711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07095" tIns="53547" rIns="107095" bIns="53547">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5400" b="1" i="1" dirty="0" smtClean="0">
                <a:solidFill>
                  <a:srgbClr val="FF0000"/>
                </a:solidFill>
                <a:latin typeface="+mj-lt"/>
              </a:rPr>
              <a:t>Aletsch en Suiza. </a:t>
            </a:r>
            <a:r>
              <a:rPr lang="es-ES" altLang="es-ES" b="1" i="1" dirty="0" smtClean="0">
                <a:solidFill>
                  <a:srgbClr val="FF0000"/>
                </a:solidFill>
                <a:latin typeface="+mj-lt"/>
              </a:rPr>
              <a:t>Unas </a:t>
            </a:r>
            <a:r>
              <a:rPr lang="es-ES" altLang="es-ES" b="1" i="1" dirty="0">
                <a:solidFill>
                  <a:srgbClr val="FF0000"/>
                </a:solidFill>
                <a:latin typeface="+mj-lt"/>
              </a:rPr>
              <a:t>600 personas </a:t>
            </a:r>
            <a:r>
              <a:rPr lang="es-ES" altLang="es-ES" b="1" i="1" dirty="0" smtClean="0">
                <a:solidFill>
                  <a:srgbClr val="FF0000"/>
                </a:solidFill>
                <a:latin typeface="+mj-lt"/>
              </a:rPr>
              <a:t>posaron para </a:t>
            </a:r>
            <a:r>
              <a:rPr lang="es-ES" altLang="es-ES" b="1" i="1" dirty="0">
                <a:solidFill>
                  <a:srgbClr val="FF0000"/>
                </a:solidFill>
                <a:latin typeface="+mj-lt"/>
              </a:rPr>
              <a:t>Spencer Tunick, el famoso fotógrafo especializado en retratar multitudes desnudas. Y lo hicieron sobre un glaciar, el de Aletsch, en Suiza. La imagen forma parte de una campaña de la organización ecologista Greenpeace, con la que pretende simbolizar la fragilidad de los glaciares y del cuerpo humano frente a las consecuencias del cambio climático. </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84185" y="6100978"/>
            <a:ext cx="1883462" cy="1571449"/>
          </a:xfrm>
          <a:prstGeom prst="rect">
            <a:avLst/>
          </a:prstGeom>
          <a:noFill/>
        </p:spPr>
      </p:pic>
      <p:pic>
        <p:nvPicPr>
          <p:cNvPr id="4" name="Picture 2" descr="C:\Documents and Settings\Jose Luis\Escritorio\o.jpg"/>
          <p:cNvPicPr>
            <a:picLocks noChangeAspect="1" noChangeArrowheads="1"/>
          </p:cNvPicPr>
          <p:nvPr/>
        </p:nvPicPr>
        <p:blipFill>
          <a:blip r:embed="rId4" cstate="print"/>
          <a:srcRect/>
          <a:stretch>
            <a:fillRect/>
          </a:stretch>
        </p:blipFill>
        <p:spPr bwMode="auto">
          <a:xfrm>
            <a:off x="404773" y="370656"/>
            <a:ext cx="1891661" cy="1895427"/>
          </a:xfrm>
          <a:prstGeom prst="rect">
            <a:avLst/>
          </a:prstGeom>
          <a:noFill/>
        </p:spPr>
      </p:pic>
    </p:spTree>
    <p:extLst>
      <p:ext uri="{BB962C8B-B14F-4D97-AF65-F5344CB8AC3E}">
        <p14:creationId xmlns:p14="http://schemas.microsoft.com/office/powerpoint/2010/main" val="4156096100"/>
      </p:ext>
    </p:extLst>
  </p:cSld>
  <p:clrMapOvr>
    <a:masterClrMapping/>
  </p:clrMapOvr>
  <mc:AlternateContent xmlns:mc="http://schemas.openxmlformats.org/markup-compatibility/2006" xmlns:p14="http://schemas.microsoft.com/office/powerpoint/2010/main">
    <mc:Choice Requires="p14">
      <p:transition spd="slow" p14:dur="4000" advTm="6000">
        <p14:vortex dir="r"/>
        <p:sndAc>
          <p:stSnd>
            <p:snd r:embed="rId2" name="Ray Conniff - The Green Leaves Of Summer.wav"/>
          </p:stSnd>
        </p:sndAc>
      </p:transition>
    </mc:Choice>
    <mc:Fallback xmlns="">
      <p:transition spd="slow" advTm="6000">
        <p:fade/>
        <p:sndAc>
          <p:stSnd>
            <p:snd r:embed="rId5" name="Ray Conniff - The Green Leaves Of Summer.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8194" name="Picture 2" descr="Spencer Tunick con 600 desnudos en el glaciar Alestsch (Suíza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9629" y="-161900"/>
            <a:ext cx="12449254" cy="81964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497375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Resultado de imagen de GIF DE PANTONES"/>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67730" y="0"/>
            <a:ext cx="12229434" cy="8175696"/>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14340" name="Picture 4" descr="Spencer Tunick: El desnudo colectivo en la fotografí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71" y="1206252"/>
            <a:ext cx="11967004" cy="5368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931436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withEffect">
                                  <p:stCondLst>
                                    <p:cond delay="4500"/>
                                  </p:stCondLst>
                                  <p:childTnLst>
                                    <p:anim calcmode="lin" valueType="num">
                                      <p:cBhvr>
                                        <p:cTn id="6" dur="1000"/>
                                        <p:tgtEl>
                                          <p:spTgt spid="6"/>
                                        </p:tgtEl>
                                        <p:attrNameLst>
                                          <p:attrName>ppt_w</p:attrName>
                                        </p:attrNameLst>
                                      </p:cBhvr>
                                      <p:tavLst>
                                        <p:tav tm="0">
                                          <p:val>
                                            <p:strVal val="ppt_w"/>
                                          </p:val>
                                        </p:tav>
                                        <p:tav tm="100000">
                                          <p:val>
                                            <p:fltVal val="0"/>
                                          </p:val>
                                        </p:tav>
                                      </p:tavLst>
                                    </p:anim>
                                    <p:anim calcmode="lin" valueType="num">
                                      <p:cBhvr>
                                        <p:cTn id="7" dur="1000"/>
                                        <p:tgtEl>
                                          <p:spTgt spid="6"/>
                                        </p:tgtEl>
                                        <p:attrNameLst>
                                          <p:attrName>ppt_h</p:attrName>
                                        </p:attrNameLst>
                                      </p:cBhvr>
                                      <p:tavLst>
                                        <p:tav tm="0">
                                          <p:val>
                                            <p:strVal val="ppt_h"/>
                                          </p:val>
                                        </p:tav>
                                        <p:tav tm="100000">
                                          <p:val>
                                            <p:fltVal val="0"/>
                                          </p:val>
                                        </p:tav>
                                      </p:tavLst>
                                    </p:anim>
                                    <p:animEffect transition="out" filter="fade">
                                      <p:cBhvr>
                                        <p:cTn id="8" dur="1000"/>
                                        <p:tgtEl>
                                          <p:spTgt spid="6"/>
                                        </p:tgtEl>
                                      </p:cBhvr>
                                    </p:animEffect>
                                    <p:set>
                                      <p:cBhvr>
                                        <p:cTn id="9"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11266" name="Picture 2" descr="Cultura activa: 600 personas desnudas posan contra el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032915" cy="80470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095813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9218" name="Picture 2" descr="UNIVERSIDAD DE MAYORES REY JUAN CARLOS : SPENCER TUNI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3206"/>
            <a:ext cx="12098215" cy="78719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043860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79874" name="Picture 2" descr="C:\Documents and Settings\Jose Luis\Escritorio\IMAGEN-16610396-2.jpg"/>
          <p:cNvPicPr>
            <a:picLocks noChangeAspect="1" noChangeArrowheads="1"/>
          </p:cNvPicPr>
          <p:nvPr/>
        </p:nvPicPr>
        <p:blipFill>
          <a:blip r:embed="rId2"/>
          <a:srcRect/>
          <a:stretch>
            <a:fillRect/>
          </a:stretch>
        </p:blipFill>
        <p:spPr bwMode="auto">
          <a:xfrm>
            <a:off x="-1" y="-1"/>
            <a:ext cx="12119267" cy="7885113"/>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2.bp.blogspot.com/-Y1xC5iW_T6U/TzMsn3zHq3I/AAAAAAAACVE/KqVlWo5SXc8/s1600/0k0289_gif-sicodelicos-11.gif"/>
          <p:cNvPicPr>
            <a:picLocks noChangeAspect="1" noChangeArrowheads="1" noCrop="1"/>
          </p:cNvPicPr>
          <p:nvPr/>
        </p:nvPicPr>
        <p:blipFill>
          <a:blip r:embed="rId2" cstate="print">
            <a:duotone>
              <a:schemeClr val="accent3">
                <a:shade val="45000"/>
                <a:satMod val="135000"/>
              </a:schemeClr>
              <a:prstClr val="white"/>
            </a:duotone>
          </a:blip>
          <a:srcRect/>
          <a:stretch>
            <a:fillRect/>
          </a:stretch>
        </p:blipFill>
        <p:spPr bwMode="auto">
          <a:xfrm>
            <a:off x="-1" y="2"/>
            <a:ext cx="11953877" cy="7885113"/>
          </a:xfrm>
          <a:prstGeom prst="rect">
            <a:avLst/>
          </a:prstGeom>
          <a:noFill/>
        </p:spPr>
      </p:pic>
      <p:pic>
        <p:nvPicPr>
          <p:cNvPr id="4" name="Picture 2" descr="C:\Documents and Settings\Jose Luis\Escritorio\129342074267152501_ae3dde3d-3333-4b01-9a07-2be587d8038d_229569_570.Jpeg"/>
          <p:cNvPicPr>
            <a:picLocks noChangeAspect="1" noChangeArrowheads="1"/>
          </p:cNvPicPr>
          <p:nvPr/>
        </p:nvPicPr>
        <p:blipFill>
          <a:blip r:embed="rId3"/>
          <a:srcRect/>
          <a:stretch>
            <a:fillRect/>
          </a:stretch>
        </p:blipFill>
        <p:spPr bwMode="auto">
          <a:xfrm>
            <a:off x="1406812" y="-12903"/>
            <a:ext cx="9140250" cy="7885113"/>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sp>
        <p:nvSpPr>
          <p:cNvPr id="3" name="2 Rectángulo"/>
          <p:cNvSpPr/>
          <p:nvPr/>
        </p:nvSpPr>
        <p:spPr>
          <a:xfrm>
            <a:off x="1406811" y="198140"/>
            <a:ext cx="2578685" cy="646331"/>
          </a:xfrm>
          <a:prstGeom prst="rect">
            <a:avLst/>
          </a:prstGeom>
          <a:solidFill>
            <a:srgbClr val="00FFFF"/>
          </a:solidFill>
        </p:spPr>
        <p:txBody>
          <a:bodyPr wrap="square">
            <a:spAutoFit/>
          </a:bodyPr>
          <a:lstStyle/>
          <a:p>
            <a:pPr algn="ctr"/>
            <a:r>
              <a:rPr lang="es-ES" dirty="0" smtClean="0">
                <a:latin typeface="+mj-lt"/>
              </a:rPr>
              <a:t>Spencer </a:t>
            </a:r>
            <a:r>
              <a:rPr lang="es-ES" dirty="0" err="1" smtClean="0">
                <a:latin typeface="+mj-lt"/>
              </a:rPr>
              <a:t>tunick</a:t>
            </a:r>
            <a:endParaRPr lang="es-ES" dirty="0" smtClean="0">
              <a:latin typeface="+mj-lt"/>
            </a:endParaRPr>
          </a:p>
          <a:p>
            <a:pPr algn="ctr"/>
            <a:r>
              <a:rPr lang="es-ES" i="1" dirty="0" smtClean="0">
                <a:latin typeface="+mj-lt"/>
              </a:rPr>
              <a:t>BASILEA, SUIZA, 1999</a:t>
            </a:r>
            <a:r>
              <a:rPr lang="es-ES" dirty="0" smtClean="0">
                <a:latin typeface="+mj-lt"/>
              </a:rPr>
              <a:t>, </a:t>
            </a:r>
            <a:endParaRPr lang="es-ES" dirty="0">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78850" name="Picture 2" descr="C:\Documents and Settings\Jose Luis\Escritorio\585046_20140911_nudi.jpg"/>
          <p:cNvPicPr>
            <a:picLocks noChangeAspect="1" noChangeArrowheads="1"/>
          </p:cNvPicPr>
          <p:nvPr/>
        </p:nvPicPr>
        <p:blipFill>
          <a:blip r:embed="rId2"/>
          <a:srcRect/>
          <a:stretch>
            <a:fillRect/>
          </a:stretch>
        </p:blipFill>
        <p:spPr bwMode="auto">
          <a:xfrm>
            <a:off x="0" y="0"/>
            <a:ext cx="11984730" cy="7885113"/>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1026" name="Picture 2" descr="C:\Documents and Settings\Jose Luis\Escritorio\spencer_-_24horas_-_archivo.jpg"/>
          <p:cNvPicPr>
            <a:picLocks noChangeAspect="1" noChangeArrowheads="1"/>
          </p:cNvPicPr>
          <p:nvPr/>
        </p:nvPicPr>
        <p:blipFill>
          <a:blip r:embed="rId2"/>
          <a:srcRect/>
          <a:stretch>
            <a:fillRect/>
          </a:stretch>
        </p:blipFill>
        <p:spPr bwMode="auto">
          <a:xfrm>
            <a:off x="0" y="-1"/>
            <a:ext cx="11965434" cy="7885113"/>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665978" y="2718420"/>
            <a:ext cx="7920880" cy="45401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07095" tIns="53547" rIns="107095" bIns="53547">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b="1" i="1" dirty="0">
                <a:solidFill>
                  <a:srgbClr val="FF0000"/>
                </a:solidFill>
                <a:latin typeface="+mj-lt"/>
              </a:rPr>
              <a:t>Tunick visitó Bogotá por primera vez hace tres años. Desde entonces, ha querido hacer una de sus famosas sesiones fotográficas en la ciudad. “Quiero trabajar con ciertos objetos, con esta jungla de concreto, con estas montañas que parecen un tsunami arrojándose sobre el valle y la gente”, dice. Con 3.000 personas, afirma, podrá llevar a cabo su proyecto.</a:t>
            </a:r>
            <a:endParaRPr lang="es-ES" altLang="es-ES" b="1" i="1" dirty="0" smtClean="0">
              <a:solidFill>
                <a:srgbClr val="FF000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84185" y="6100978"/>
            <a:ext cx="1883462" cy="1571449"/>
          </a:xfrm>
          <a:prstGeom prst="rect">
            <a:avLst/>
          </a:prstGeom>
          <a:noFill/>
        </p:spPr>
      </p:pic>
      <p:pic>
        <p:nvPicPr>
          <p:cNvPr id="4" name="Picture 2" descr="C:\Documents and Settings\Jose Luis\Escritorio\o.jpg"/>
          <p:cNvPicPr>
            <a:picLocks noChangeAspect="1" noChangeArrowheads="1"/>
          </p:cNvPicPr>
          <p:nvPr/>
        </p:nvPicPr>
        <p:blipFill>
          <a:blip r:embed="rId3" cstate="print"/>
          <a:srcRect/>
          <a:stretch>
            <a:fillRect/>
          </a:stretch>
        </p:blipFill>
        <p:spPr bwMode="auto">
          <a:xfrm>
            <a:off x="404773" y="370656"/>
            <a:ext cx="1891661" cy="1895427"/>
          </a:xfrm>
          <a:prstGeom prst="rect">
            <a:avLst/>
          </a:prstGeom>
          <a:noFill/>
        </p:spPr>
      </p:pic>
    </p:spTree>
    <p:extLst>
      <p:ext uri="{BB962C8B-B14F-4D97-AF65-F5344CB8AC3E}">
        <p14:creationId xmlns:p14="http://schemas.microsoft.com/office/powerpoint/2010/main" val="35049519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C:\Documents and Settings\Jose Luis\Escritorio\000_bj7kh.jpg"/>
          <p:cNvPicPr>
            <a:picLocks noChangeAspect="1" noChangeArrowheads="1"/>
          </p:cNvPicPr>
          <p:nvPr/>
        </p:nvPicPr>
        <p:blipFill>
          <a:blip r:embed="rId2"/>
          <a:srcRect/>
          <a:stretch>
            <a:fillRect/>
          </a:stretch>
        </p:blipFill>
        <p:spPr bwMode="auto">
          <a:xfrm>
            <a:off x="0" y="-1"/>
            <a:ext cx="11953875" cy="7885113"/>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sp>
        <p:nvSpPr>
          <p:cNvPr id="3" name="2 Rectángulo"/>
          <p:cNvSpPr/>
          <p:nvPr/>
        </p:nvSpPr>
        <p:spPr>
          <a:xfrm>
            <a:off x="360313" y="219077"/>
            <a:ext cx="1872208" cy="954107"/>
          </a:xfrm>
          <a:prstGeom prst="rect">
            <a:avLst/>
          </a:prstGeom>
          <a:solidFill>
            <a:srgbClr val="00FFFF"/>
          </a:solidFill>
        </p:spPr>
        <p:txBody>
          <a:bodyPr wrap="square">
            <a:spAutoFit/>
          </a:bodyPr>
          <a:lstStyle/>
          <a:p>
            <a:pPr algn="ctr"/>
            <a:r>
              <a:rPr lang="es-ES" sz="1400" dirty="0" smtClean="0">
                <a:solidFill>
                  <a:srgbClr val="CC0099"/>
                </a:solidFill>
                <a:latin typeface="+mn-lt"/>
              </a:rPr>
              <a:t>Bogotá fue la ciudad sudamericana donde más gente ha posado para el artista.</a:t>
            </a:r>
            <a:endParaRPr lang="es-ES" sz="1400" dirty="0">
              <a:solidFill>
                <a:srgbClr val="CC0099"/>
              </a:solidFill>
              <a:latin typeface="+mn-lt"/>
            </a:endParaRPr>
          </a:p>
        </p:txBody>
      </p:sp>
    </p:spTree>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72706" name="Picture 2" descr="C:\Documents and Settings\Jose Luis\Escritorio\81.jpg"/>
          <p:cNvPicPr>
            <a:picLocks noChangeAspect="1" noChangeArrowheads="1"/>
          </p:cNvPicPr>
          <p:nvPr/>
        </p:nvPicPr>
        <p:blipFill>
          <a:blip r:embed="rId2"/>
          <a:srcRect/>
          <a:stretch>
            <a:fillRect/>
          </a:stretch>
        </p:blipFill>
        <p:spPr bwMode="auto">
          <a:xfrm>
            <a:off x="-1" y="-1"/>
            <a:ext cx="11953875" cy="7885113"/>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sp>
        <p:nvSpPr>
          <p:cNvPr id="3" name="2 Rectángulo"/>
          <p:cNvSpPr/>
          <p:nvPr/>
        </p:nvSpPr>
        <p:spPr>
          <a:xfrm>
            <a:off x="261897" y="6728638"/>
            <a:ext cx="11452352" cy="830997"/>
          </a:xfrm>
          <a:prstGeom prst="rect">
            <a:avLst/>
          </a:prstGeom>
          <a:solidFill>
            <a:srgbClr val="00FFFF"/>
          </a:solidFill>
        </p:spPr>
        <p:txBody>
          <a:bodyPr wrap="square">
            <a:spAutoFit/>
          </a:bodyPr>
          <a:lstStyle/>
          <a:p>
            <a:pPr algn="ctr"/>
            <a:r>
              <a:rPr lang="es-ES" sz="2400" b="1" dirty="0" smtClean="0">
                <a:latin typeface="Arial" pitchFamily="34" charset="0"/>
                <a:cs typeface="Arial" pitchFamily="34" charset="0"/>
              </a:rPr>
              <a:t>En la Plaza de Bolívar se reunieron miles de ciudadanos para ser partícipes de la instalación de humanos del fotógrafo estadounidense.</a:t>
            </a:r>
            <a:endParaRPr lang="es-ES" sz="2400" b="1" dirty="0">
              <a:latin typeface="Arial" pitchFamily="34" charset="0"/>
              <a:cs typeface="Arial" pitchFamily="34" charset="0"/>
            </a:endParaRPr>
          </a:p>
        </p:txBody>
      </p:sp>
      <p:pic>
        <p:nvPicPr>
          <p:cNvPr id="81922" name="Picture 2" descr="C:\Documents and Settings\Jose Luis\Escritorio\476599_1.jpg"/>
          <p:cNvPicPr>
            <a:picLocks noChangeAspect="1" noChangeArrowheads="1"/>
          </p:cNvPicPr>
          <p:nvPr/>
        </p:nvPicPr>
        <p:blipFill>
          <a:blip r:embed="rId3"/>
          <a:srcRect/>
          <a:stretch>
            <a:fillRect/>
          </a:stretch>
        </p:blipFill>
        <p:spPr bwMode="auto">
          <a:xfrm>
            <a:off x="0" y="0"/>
            <a:ext cx="11953875" cy="6514324"/>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10000">
        <p14:vortex dir="r"/>
      </p:transition>
    </mc:Choice>
    <mc:Fallback xmlns="">
      <p:transition spd="slow" advTm="10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89090" name="Picture 2" descr="C:\Documents and Settings\Jose Luis\Escritorio\IMAGEN-16610396-2.jpg"/>
          <p:cNvPicPr>
            <a:picLocks noChangeAspect="1" noChangeArrowheads="1"/>
          </p:cNvPicPr>
          <p:nvPr/>
        </p:nvPicPr>
        <p:blipFill>
          <a:blip r:embed="rId2"/>
          <a:srcRect/>
          <a:stretch>
            <a:fillRect/>
          </a:stretch>
        </p:blipFill>
        <p:spPr bwMode="auto">
          <a:xfrm>
            <a:off x="-1" y="-1"/>
            <a:ext cx="11949539" cy="7885113"/>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71682" name="Picture 2" descr="C:\Documents and Settings\Jose Luis\Escritorio\7.jpg"/>
          <p:cNvPicPr>
            <a:picLocks noChangeAspect="1" noChangeArrowheads="1"/>
          </p:cNvPicPr>
          <p:nvPr/>
        </p:nvPicPr>
        <p:blipFill>
          <a:blip r:embed="rId2"/>
          <a:srcRect/>
          <a:stretch>
            <a:fillRect/>
          </a:stretch>
        </p:blipFill>
        <p:spPr bwMode="auto">
          <a:xfrm>
            <a:off x="-1" y="-1"/>
            <a:ext cx="11953875" cy="7885113"/>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100354" name="Picture 2" descr="C:\Documents and Settings\Jose Luis\Escritorio\590.jpg"/>
          <p:cNvPicPr>
            <a:picLocks noChangeAspect="1" noChangeArrowheads="1"/>
          </p:cNvPicPr>
          <p:nvPr/>
        </p:nvPicPr>
        <p:blipFill>
          <a:blip r:embed="rId2"/>
          <a:srcRect/>
          <a:stretch>
            <a:fillRect/>
          </a:stretch>
        </p:blipFill>
        <p:spPr bwMode="auto">
          <a:xfrm>
            <a:off x="-1" y="-1"/>
            <a:ext cx="11953876" cy="7885113"/>
          </a:xfrm>
          <a:prstGeom prst="rect">
            <a:avLst/>
          </a:prstGeom>
          <a:noFill/>
        </p:spPr>
      </p:pic>
      <p:sp>
        <p:nvSpPr>
          <p:cNvPr id="4" name="3 Rectángulo"/>
          <p:cNvSpPr/>
          <p:nvPr/>
        </p:nvSpPr>
        <p:spPr>
          <a:xfrm>
            <a:off x="455508" y="558180"/>
            <a:ext cx="2353078" cy="923330"/>
          </a:xfrm>
          <a:prstGeom prst="rect">
            <a:avLst/>
          </a:prstGeom>
          <a:solidFill>
            <a:srgbClr val="00FFFF"/>
          </a:solidFill>
        </p:spPr>
        <p:txBody>
          <a:bodyPr wrap="square">
            <a:spAutoFit/>
          </a:bodyPr>
          <a:lstStyle/>
          <a:p>
            <a:pPr algn="ctr"/>
            <a:r>
              <a:rPr lang="es-ES" b="1" dirty="0" smtClean="0"/>
              <a:t>Michael Tunick, dando indicaciones a sus modelos.</a:t>
            </a:r>
            <a:endParaRPr lang="es-ES" b="1" dirty="0"/>
          </a:p>
        </p:txBody>
      </p:sp>
    </p:spTree>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32770" name="Picture 2" descr="Teatro con personas desnud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971323" cy="8068985"/>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576337" y="486172"/>
            <a:ext cx="3260829" cy="400110"/>
          </a:xfrm>
          <a:prstGeom prst="rect">
            <a:avLst/>
          </a:prstGeom>
          <a:solidFill>
            <a:srgbClr val="00FFFF"/>
          </a:solidFill>
        </p:spPr>
        <p:txBody>
          <a:bodyPr wrap="none">
            <a:spAutoFit/>
          </a:bodyPr>
          <a:lstStyle/>
          <a:p>
            <a:r>
              <a:rPr lang="es-ES" sz="2000" dirty="0">
                <a:latin typeface="Aharoni" pitchFamily="2" charset="-79"/>
                <a:cs typeface="Aharoni" pitchFamily="2" charset="-79"/>
              </a:rPr>
              <a:t>Spencer Tunick en Bélgica</a:t>
            </a:r>
          </a:p>
        </p:txBody>
      </p:sp>
    </p:spTree>
    <p:extLst>
      <p:ext uri="{BB962C8B-B14F-4D97-AF65-F5344CB8AC3E}">
        <p14:creationId xmlns:p14="http://schemas.microsoft.com/office/powerpoint/2010/main" val="205576283"/>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33794" name="Picture 2" descr="Spencer Tunick en un museo de Dusseldor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13" y="-72189"/>
            <a:ext cx="11961587" cy="7957302"/>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60313" y="702196"/>
            <a:ext cx="2974404" cy="369332"/>
          </a:xfrm>
          <a:prstGeom prst="rect">
            <a:avLst/>
          </a:prstGeom>
          <a:solidFill>
            <a:srgbClr val="00FFFF"/>
          </a:solidFill>
        </p:spPr>
        <p:txBody>
          <a:bodyPr wrap="none">
            <a:spAutoFit/>
          </a:bodyPr>
          <a:lstStyle/>
          <a:p>
            <a:r>
              <a:rPr lang="es-ES" dirty="0"/>
              <a:t>Spencer Tunick en Dusseldorf</a:t>
            </a:r>
          </a:p>
        </p:txBody>
      </p:sp>
    </p:spTree>
    <p:extLst>
      <p:ext uri="{BB962C8B-B14F-4D97-AF65-F5344CB8AC3E}">
        <p14:creationId xmlns:p14="http://schemas.microsoft.com/office/powerpoint/2010/main" val="83036146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31746" name="Picture 2" descr="Personas desnudas alrededor de una instalació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13" y="-1"/>
            <a:ext cx="12019989" cy="7885113"/>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576337" y="414164"/>
            <a:ext cx="3038524" cy="369332"/>
          </a:xfrm>
          <a:prstGeom prst="rect">
            <a:avLst/>
          </a:prstGeom>
          <a:solidFill>
            <a:srgbClr val="00FFFF"/>
          </a:solidFill>
        </p:spPr>
        <p:txBody>
          <a:bodyPr wrap="none">
            <a:spAutoFit/>
          </a:bodyPr>
          <a:lstStyle/>
          <a:p>
            <a:r>
              <a:rPr lang="es-ES" dirty="0"/>
              <a:t>Spencer Tunick en Ámsterdam</a:t>
            </a:r>
          </a:p>
        </p:txBody>
      </p:sp>
    </p:spTree>
    <p:extLst>
      <p:ext uri="{BB962C8B-B14F-4D97-AF65-F5344CB8AC3E}">
        <p14:creationId xmlns:p14="http://schemas.microsoft.com/office/powerpoint/2010/main" val="109824921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3024609" y="1318369"/>
            <a:ext cx="7920880" cy="53403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07095" tIns="53547" rIns="107095" bIns="53547">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8800" b="1" i="1" dirty="0" smtClean="0">
                <a:solidFill>
                  <a:srgbClr val="FF0000"/>
                </a:solidFill>
                <a:latin typeface="+mj-lt"/>
              </a:rPr>
              <a:t>Spencer Tunick, </a:t>
            </a:r>
            <a:r>
              <a:rPr lang="es-ES" altLang="es-ES" sz="6000" b="1" i="1" dirty="0" smtClean="0">
                <a:solidFill>
                  <a:srgbClr val="FF0000"/>
                </a:solidFill>
                <a:latin typeface="+mj-lt"/>
              </a:rPr>
              <a:t>México </a:t>
            </a:r>
            <a:r>
              <a:rPr lang="es-ES" altLang="es-ES" sz="1800" b="1" i="1" dirty="0" smtClean="0">
                <a:solidFill>
                  <a:srgbClr val="FF0000"/>
                </a:solidFill>
                <a:latin typeface="+mj-lt"/>
              </a:rPr>
              <a:t> </a:t>
            </a:r>
            <a:r>
              <a:rPr lang="es-ES" altLang="es-ES" b="1" i="1" dirty="0">
                <a:solidFill>
                  <a:srgbClr val="FF0000"/>
                </a:solidFill>
                <a:latin typeface="+mj-lt"/>
              </a:rPr>
              <a:t>fotógrafo de los </a:t>
            </a:r>
            <a:r>
              <a:rPr lang="es-ES" altLang="es-ES" b="1" i="1" dirty="0" smtClean="0">
                <a:solidFill>
                  <a:srgbClr val="FF0000"/>
                </a:solidFill>
                <a:latin typeface="+mj-lt"/>
              </a:rPr>
              <a:t>desnudos. El </a:t>
            </a:r>
            <a:r>
              <a:rPr lang="es-ES" altLang="es-ES" b="1" i="1" dirty="0">
                <a:solidFill>
                  <a:srgbClr val="FF0000"/>
                </a:solidFill>
                <a:latin typeface="+mj-lt"/>
              </a:rPr>
              <a:t>estadounidense, famoso por retratar a miles de personas empelotas al tiempo, recorrió Bogotá a mediados de abril preparando la sesión de fotos que </a:t>
            </a:r>
            <a:r>
              <a:rPr lang="es-ES" altLang="es-ES" b="1" i="1" dirty="0" smtClean="0">
                <a:solidFill>
                  <a:srgbClr val="FF0000"/>
                </a:solidFill>
                <a:latin typeface="+mj-lt"/>
              </a:rPr>
              <a:t>hizo </a:t>
            </a:r>
            <a:r>
              <a:rPr lang="es-ES" altLang="es-ES" b="1" i="1" dirty="0">
                <a:solidFill>
                  <a:srgbClr val="FF0000"/>
                </a:solidFill>
                <a:latin typeface="+mj-lt"/>
              </a:rPr>
              <a:t>en la capital en junio. </a:t>
            </a:r>
            <a:r>
              <a:rPr lang="es-ES" altLang="es-ES" b="1" i="1" dirty="0" smtClean="0">
                <a:solidFill>
                  <a:srgbClr val="FF0000"/>
                </a:solidFill>
                <a:latin typeface="+mj-lt"/>
              </a:rPr>
              <a:t>El hombre </a:t>
            </a:r>
            <a:r>
              <a:rPr lang="es-ES" altLang="es-ES" b="1" i="1" dirty="0">
                <a:solidFill>
                  <a:srgbClr val="FF0000"/>
                </a:solidFill>
                <a:latin typeface="+mj-lt"/>
              </a:rPr>
              <a:t>que no hace tanto logró desnudar a 17.000 personas en Ciudad de México.</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84185" y="6100978"/>
            <a:ext cx="1883462" cy="1571449"/>
          </a:xfrm>
          <a:prstGeom prst="rect">
            <a:avLst/>
          </a:prstGeom>
          <a:noFill/>
        </p:spPr>
      </p:pic>
      <p:pic>
        <p:nvPicPr>
          <p:cNvPr id="4" name="Picture 2" descr="C:\Documents and Settings\Jose Luis\Escritorio\o.jpg"/>
          <p:cNvPicPr>
            <a:picLocks noChangeAspect="1" noChangeArrowheads="1"/>
          </p:cNvPicPr>
          <p:nvPr/>
        </p:nvPicPr>
        <p:blipFill>
          <a:blip r:embed="rId4" cstate="print"/>
          <a:srcRect/>
          <a:stretch>
            <a:fillRect/>
          </a:stretch>
        </p:blipFill>
        <p:spPr bwMode="auto">
          <a:xfrm>
            <a:off x="404773" y="370656"/>
            <a:ext cx="1891661" cy="1895427"/>
          </a:xfrm>
          <a:prstGeom prst="rect">
            <a:avLst/>
          </a:prstGeom>
          <a:noFill/>
        </p:spPr>
      </p:pic>
    </p:spTree>
    <p:extLst>
      <p:ext uri="{BB962C8B-B14F-4D97-AF65-F5344CB8AC3E}">
        <p14:creationId xmlns:p14="http://schemas.microsoft.com/office/powerpoint/2010/main" val="2867151881"/>
      </p:ext>
    </p:extLst>
  </p:cSld>
  <p:clrMapOvr>
    <a:masterClrMapping/>
  </p:clrMapOvr>
  <mc:AlternateContent xmlns:mc="http://schemas.openxmlformats.org/markup-compatibility/2006" xmlns:p14="http://schemas.microsoft.com/office/powerpoint/2010/main">
    <mc:Choice Requires="p14">
      <p:transition spd="slow" p14:dur="4000" advTm="6000">
        <p14:vortex dir="r"/>
        <p:sndAc>
          <p:stSnd>
            <p:snd r:embed="rId2" name="Enrique Chia + A Man Without Love.wav"/>
          </p:stSnd>
        </p:sndAc>
      </p:transition>
    </mc:Choice>
    <mc:Fallback xmlns="">
      <p:transition spd="slow" advTm="6000">
        <p:fade/>
        <p:sndAc>
          <p:stSnd>
            <p:snd r:embed="rId5" name="Enrique Chia + A Man Without Love.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2212" y="-81454"/>
            <a:ext cx="12087674" cy="825317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17410" name="Picture 2" descr="Spencer Tunick – my worldwide adventur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1904" y="638625"/>
            <a:ext cx="9073008" cy="680475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5"/>
                                        </p:tgtEl>
                                      </p:cBhvr>
                                    </p:animEffect>
                                    <p:set>
                                      <p:cBhvr>
                                        <p:cTn id="7" dur="1" fill="hold">
                                          <p:stCondLst>
                                            <p:cond delay="174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19458" name="Picture 2" descr="Autoficción – El Cuadern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45" y="-182562"/>
            <a:ext cx="11982719" cy="8067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610467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17410" name="Picture 2" descr="%c2%b7desnudos-en-el-zocalo-mexico-d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29" y="-11947"/>
            <a:ext cx="12054353" cy="78970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616310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18434" name="Picture 2" descr="Spencer Tunick desnudó a miles de personas en el Zócalo de México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9145"/>
            <a:ext cx="11953876" cy="7865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518418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20482" name="Picture 2" descr="Los desnudos de Spencer Tunick en Méxi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829"/>
            <a:ext cx="12035298" cy="78979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961445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2.bp.blogspot.com/-Y1xC5iW_T6U/TzMsn3zHq3I/AAAAAAAACVE/KqVlWo5SXc8/s1600/0k0289_gif-sicodelicos-11.gif"/>
          <p:cNvPicPr>
            <a:picLocks noChangeAspect="1" noChangeArrowheads="1" noCrop="1"/>
          </p:cNvPicPr>
          <p:nvPr/>
        </p:nvPicPr>
        <p:blipFill>
          <a:blip r:embed="rId2" cstate="print">
            <a:duotone>
              <a:schemeClr val="accent3">
                <a:shade val="45000"/>
                <a:satMod val="135000"/>
              </a:schemeClr>
              <a:prstClr val="white"/>
            </a:duotone>
          </a:blip>
          <a:srcRect/>
          <a:stretch>
            <a:fillRect/>
          </a:stretch>
        </p:blipFill>
        <p:spPr bwMode="auto">
          <a:xfrm>
            <a:off x="-1" y="2"/>
            <a:ext cx="11953877" cy="7885113"/>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23554" name="Picture 2" descr="elmundo.es | Galería fotográfic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31307" y="-28040"/>
            <a:ext cx="5621342" cy="816219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8736216" y="3133645"/>
            <a:ext cx="3006605" cy="3970318"/>
          </a:xfrm>
          <a:prstGeom prst="rect">
            <a:avLst/>
          </a:prstGeom>
          <a:solidFill>
            <a:srgbClr val="00FFFF"/>
          </a:solidFill>
        </p:spPr>
        <p:txBody>
          <a:bodyPr wrap="square">
            <a:spAutoFit/>
          </a:bodyPr>
          <a:lstStyle/>
          <a:p>
            <a:pPr algn="ctr"/>
            <a:r>
              <a:rPr lang="es-ES" dirty="0"/>
              <a:t>RÉCORD DE CUERPOS DESNUDOS | El fotógrafo estadounidense Spencer Tunick ha logrado en Barcelona realizar la foto con más cuerpos desnudos de todas las que ha realizado a lo largo de su carrera y de su serie de masas sin ropa. Más de 4.500 modelos acudieron a la cita, superando la cifra conseguida en Melbourne. En la imagen, los participantes con </a:t>
            </a:r>
            <a:r>
              <a:rPr lang="es-ES" dirty="0" err="1"/>
              <a:t>Montjuic</a:t>
            </a:r>
            <a:r>
              <a:rPr lang="es-ES" dirty="0"/>
              <a:t> de fondo.</a:t>
            </a:r>
          </a:p>
        </p:txBody>
      </p:sp>
    </p:spTree>
    <p:extLst>
      <p:ext uri="{BB962C8B-B14F-4D97-AF65-F5344CB8AC3E}">
        <p14:creationId xmlns:p14="http://schemas.microsoft.com/office/powerpoint/2010/main" val="415061467"/>
      </p:ext>
    </p:extLst>
  </p:cSld>
  <p:clrMapOvr>
    <a:masterClrMapping/>
  </p:clrMapOvr>
  <mc:AlternateContent xmlns:mc="http://schemas.openxmlformats.org/markup-compatibility/2006" xmlns:p14="http://schemas.microsoft.com/office/powerpoint/2010/main">
    <mc:Choice Requires="p14">
      <p:transition spd="slow" p14:dur="4000" advTm="21000">
        <p14:vortex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24578" name="Picture 2" descr="Spencer Tunick en el Mercat Princesa - Blog de La Mallorqui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173" cy="80470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603670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27650" name="Picture 2" descr="No parecen personas. Una enorme masa de carne humana forma una alfombra sobre las calles de Barcelona. El artista ha contado en todo momento con el apoyo del Ayuntamiento de Barcelona y ha agradecido especialmente la ayuda del Institut de Cultura de Barcelo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1900"/>
            <a:ext cx="12241360" cy="892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902915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2212" y="-81454"/>
            <a:ext cx="12087674" cy="825317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26626" name="Picture 2" descr="Tunick ha tenido que emplear una grúa móvil para elevarse sobre las masas y obtener una buena perspectiva, tal y como se aprecia en la fotografí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6417" y="-22784"/>
            <a:ext cx="5615223" cy="8112125"/>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7392328" y="3870548"/>
            <a:ext cx="4320480" cy="4216539"/>
          </a:xfrm>
          <a:prstGeom prst="rect">
            <a:avLst/>
          </a:prstGeom>
          <a:solidFill>
            <a:srgbClr val="00FFFF"/>
          </a:solidFill>
        </p:spPr>
        <p:txBody>
          <a:bodyPr wrap="square">
            <a:spAutoFit/>
          </a:bodyPr>
          <a:lstStyle/>
          <a:p>
            <a:pPr algn="ctr"/>
            <a:r>
              <a:rPr lang="es-ES" sz="2000" dirty="0">
                <a:latin typeface="Arial Black" pitchFamily="34" charset="0"/>
                <a:cs typeface="Aharoni" pitchFamily="2" charset="-79"/>
              </a:rPr>
              <a:t>Nunca tanta gente posó desnuda. El artista estadounidense Spencer Tunick ha batido su propio récord al reunir en Barcelona a </a:t>
            </a:r>
            <a:r>
              <a:rPr lang="es-ES" sz="2400" b="1" dirty="0">
                <a:latin typeface="Arial Black" pitchFamily="34" charset="0"/>
                <a:cs typeface="Aharoni" pitchFamily="2" charset="-79"/>
              </a:rPr>
              <a:t>4.500 </a:t>
            </a:r>
            <a:r>
              <a:rPr lang="es-ES" sz="2000" dirty="0">
                <a:latin typeface="Arial Black" pitchFamily="34" charset="0"/>
                <a:cs typeface="Aharoni" pitchFamily="2" charset="-79"/>
              </a:rPr>
              <a:t>personas que se han prestado a ser fotografiadas sin ropa. Pese a lo masivo de la convocatoria se esperaba una participación aún mayor: </a:t>
            </a:r>
            <a:r>
              <a:rPr lang="es-ES" sz="2400" dirty="0">
                <a:latin typeface="Arial Black" pitchFamily="34" charset="0"/>
                <a:cs typeface="Aharoni" pitchFamily="2" charset="-79"/>
              </a:rPr>
              <a:t>12.000</a:t>
            </a:r>
            <a:r>
              <a:rPr lang="es-ES" sz="2000" dirty="0">
                <a:latin typeface="Arial Black" pitchFamily="34" charset="0"/>
                <a:cs typeface="Aharoni" pitchFamily="2" charset="-79"/>
              </a:rPr>
              <a:t> personas se habían apuntado por Internet.</a:t>
            </a:r>
          </a:p>
        </p:txBody>
      </p:sp>
    </p:spTree>
    <p:extLst>
      <p:ext uri="{BB962C8B-B14F-4D97-AF65-F5344CB8AC3E}">
        <p14:creationId xmlns:p14="http://schemas.microsoft.com/office/powerpoint/2010/main" val="2652709435"/>
      </p:ext>
    </p:extLst>
  </p:cSld>
  <p:clrMapOvr>
    <a:masterClrMapping/>
  </p:clrMapOvr>
  <mc:AlternateContent xmlns:mc="http://schemas.openxmlformats.org/markup-compatibility/2006" xmlns:p14="http://schemas.microsoft.com/office/powerpoint/2010/main">
    <mc:Choice Requires="p14">
      <p:transition spd="slow" p14:dur="4000" advTm="20000">
        <p14:vortex dir="r"/>
      </p:transition>
    </mc:Choice>
    <mc:Fallback xmlns="">
      <p:transition spd="slow" advTm="20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29698" name="Picture 2" descr="Spencer Tunick: La masa al desnudo - Cultura Fotográfi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2059"/>
            <a:ext cx="11953876" cy="82704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986526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2507" y="0"/>
            <a:ext cx="11966382" cy="7885113"/>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25602" name="Picture 2" descr="  Spencer Tunick, Viaj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6617" y="-35124"/>
            <a:ext cx="5956700" cy="81541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435058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Pin de Gnomo Fierro en Spencer Tunick | San sebastian, Spain, Paí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2" y="0"/>
            <a:ext cx="11960498" cy="7885113"/>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44289" y="198140"/>
            <a:ext cx="6048672" cy="1877437"/>
          </a:xfrm>
          <a:prstGeom prst="rect">
            <a:avLst/>
          </a:prstGeom>
          <a:solidFill>
            <a:srgbClr val="00FFFF"/>
          </a:solidFill>
        </p:spPr>
        <p:txBody>
          <a:bodyPr wrap="square">
            <a:spAutoFit/>
          </a:bodyPr>
          <a:lstStyle/>
          <a:p>
            <a:pPr algn="ctr"/>
            <a:r>
              <a:rPr lang="es-ES" sz="2000" b="1" dirty="0" smtClean="0">
                <a:latin typeface="+mn-lt"/>
              </a:rPr>
              <a:t>SAN SEBASTIAN </a:t>
            </a:r>
            <a:r>
              <a:rPr lang="es-ES" sz="1600" b="1" dirty="0" smtClean="0">
                <a:latin typeface="+mn-lt"/>
              </a:rPr>
              <a:t>Tunick </a:t>
            </a:r>
            <a:r>
              <a:rPr lang="es-ES" sz="1600" b="1" dirty="0">
                <a:latin typeface="+mn-lt"/>
              </a:rPr>
              <a:t>juega a la "pelota vasca", y gana. Hubo quienes vaticinaron que cuando el fotógrafo norteamericano llegara a San Sebastián a realizar uno de sus desnudos colectivos se presentarían cerca de 300 voluntarios. Se equivocaron... ¡y </a:t>
            </a:r>
            <a:r>
              <a:rPr lang="es-ES" sz="1600" b="1" dirty="0" smtClean="0">
                <a:latin typeface="+mn-lt"/>
              </a:rPr>
              <a:t>cuánto !</a:t>
            </a:r>
            <a:r>
              <a:rPr lang="es-ES" sz="1600" b="1" dirty="0">
                <a:latin typeface="+mn-lt"/>
              </a:rPr>
              <a:t>En "pelota vasca", Tunick en San Sebastián</a:t>
            </a:r>
          </a:p>
          <a:p>
            <a:pPr algn="ctr"/>
            <a:r>
              <a:rPr lang="es-ES" sz="1600" b="1" dirty="0" smtClean="0">
                <a:latin typeface="+mn-lt"/>
              </a:rPr>
              <a:t>Spencer </a:t>
            </a:r>
            <a:r>
              <a:rPr lang="es-ES" sz="1600" b="1" dirty="0">
                <a:latin typeface="+mn-lt"/>
              </a:rPr>
              <a:t>Tunick fotografía a mas de </a:t>
            </a:r>
            <a:r>
              <a:rPr lang="es-ES" sz="1600" b="1" dirty="0" smtClean="0">
                <a:latin typeface="+mn-lt"/>
              </a:rPr>
              <a:t>tres mil </a:t>
            </a:r>
            <a:r>
              <a:rPr lang="es-ES" sz="1600" b="1" dirty="0">
                <a:latin typeface="+mn-lt"/>
              </a:rPr>
              <a:t>personas desnudas en el </a:t>
            </a:r>
            <a:r>
              <a:rPr lang="es-ES" sz="1600" b="1" dirty="0" err="1">
                <a:latin typeface="+mn-lt"/>
              </a:rPr>
              <a:t>Kursaal</a:t>
            </a:r>
            <a:r>
              <a:rPr lang="es-ES" sz="1600" b="1" dirty="0">
                <a:latin typeface="+mn-lt"/>
              </a:rPr>
              <a:t> y en la Playa de la </a:t>
            </a:r>
            <a:r>
              <a:rPr lang="es-ES" sz="1600" b="1" dirty="0" err="1">
                <a:latin typeface="+mn-lt"/>
              </a:rPr>
              <a:t>Zurriola</a:t>
            </a:r>
            <a:r>
              <a:rPr lang="es-ES" sz="1600" b="1" dirty="0">
                <a:latin typeface="+mn-lt"/>
              </a:rPr>
              <a:t> de San Sebastián</a:t>
            </a:r>
          </a:p>
        </p:txBody>
      </p:sp>
    </p:spTree>
    <p:extLst>
      <p:ext uri="{BB962C8B-B14F-4D97-AF65-F5344CB8AC3E}">
        <p14:creationId xmlns:p14="http://schemas.microsoft.com/office/powerpoint/2010/main" val="2658958618"/>
      </p:ext>
    </p:extLst>
  </p:cSld>
  <p:clrMapOvr>
    <a:masterClrMapping/>
  </p:clrMapOvr>
  <mc:AlternateContent xmlns:mc="http://schemas.openxmlformats.org/markup-compatibility/2006" xmlns:p14="http://schemas.microsoft.com/office/powerpoint/2010/main">
    <mc:Choice Requires="p14">
      <p:transition spd="slow" p14:dur="4000" advTm="21000">
        <p14:vortex dir="r"/>
      </p:transition>
    </mc:Choice>
    <mc:Fallback xmlns="">
      <p:transition spd="slow" advTm="21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45058" name="Picture 2" descr="Pin de Gnomo Fierro em Spencer Tuni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60" y="-161901"/>
            <a:ext cx="12180785" cy="80470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085132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1026" name="Picture 2" descr="El fotógrafo Spencer Tunick reúne en San Sebastián a un millar de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1966213" cy="78851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773344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44034" name="Picture 2" descr="Eusko Blog : Gazteleraz: Tunick en Donost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9" y="-1"/>
            <a:ext cx="12015406" cy="7885113"/>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504329" y="414164"/>
            <a:ext cx="4032448" cy="646331"/>
          </a:xfrm>
          <a:prstGeom prst="rect">
            <a:avLst/>
          </a:prstGeom>
          <a:solidFill>
            <a:srgbClr val="00FFFF"/>
          </a:solidFill>
        </p:spPr>
        <p:txBody>
          <a:bodyPr wrap="square">
            <a:spAutoFit/>
          </a:bodyPr>
          <a:lstStyle/>
          <a:p>
            <a:r>
              <a:rPr lang="es-ES" dirty="0"/>
              <a:t>Tunick reúne en su espectáculo a más </a:t>
            </a:r>
            <a:r>
              <a:rPr lang="es-ES" dirty="0" smtClean="0"/>
              <a:t>de tres </a:t>
            </a:r>
            <a:r>
              <a:rPr lang="es-ES" dirty="0"/>
              <a:t>mil personas desnudas en Donostia</a:t>
            </a:r>
          </a:p>
        </p:txBody>
      </p:sp>
    </p:spTree>
    <p:extLst>
      <p:ext uri="{BB962C8B-B14F-4D97-AF65-F5344CB8AC3E}">
        <p14:creationId xmlns:p14="http://schemas.microsoft.com/office/powerpoint/2010/main" val="57292611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43010" name="Picture 2" descr="Spencer Tunick un millar desnudo en San Sebastian | Defotoarte'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336977" cy="788511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Diario de un viaje imposible...: Spencer Tuni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36977" y="-68402"/>
            <a:ext cx="5832648" cy="80219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997851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692936" y="1206252"/>
            <a:ext cx="7920880" cy="601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07095" tIns="53547" rIns="107095" bIns="53547">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b="1" i="1" dirty="0">
                <a:solidFill>
                  <a:srgbClr val="FF0000"/>
                </a:solidFill>
                <a:latin typeface="+mj-lt"/>
              </a:rPr>
              <a:t>Sus "Desnudos" le costaron algunos arrestos policiales, pero es el propósito del arte: arriesgarse, transgredir el sentido común. Él es Spencer Tunick, de 47 años, un fotógrafo estadounidense famoso en todo el mundo, que desde 1992 retrata a personas desnudas principalmente en entornos urbanos, en las plazas y calles de las principales ciudades internacionales donde miles de voluntarios están listos para desvestirse; solo en algunos casos se incluyen desnudos individuales o pequeños grupos en situaciones inusuales.</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84185" y="6100978"/>
            <a:ext cx="1883462" cy="1571449"/>
          </a:xfrm>
          <a:prstGeom prst="rect">
            <a:avLst/>
          </a:prstGeom>
          <a:noFill/>
        </p:spPr>
      </p:pic>
      <p:pic>
        <p:nvPicPr>
          <p:cNvPr id="4" name="Picture 2" descr="C:\Documents and Settings\Jose Luis\Escritorio\o.jpg"/>
          <p:cNvPicPr>
            <a:picLocks noChangeAspect="1" noChangeArrowheads="1"/>
          </p:cNvPicPr>
          <p:nvPr/>
        </p:nvPicPr>
        <p:blipFill>
          <a:blip r:embed="rId3" cstate="print"/>
          <a:srcRect/>
          <a:stretch>
            <a:fillRect/>
          </a:stretch>
        </p:blipFill>
        <p:spPr bwMode="auto">
          <a:xfrm>
            <a:off x="404773" y="370656"/>
            <a:ext cx="1891661" cy="1895427"/>
          </a:xfrm>
          <a:prstGeom prst="rect">
            <a:avLst/>
          </a:prstGeom>
          <a:noFill/>
        </p:spPr>
      </p:pic>
    </p:spTree>
    <p:extLst>
      <p:ext uri="{BB962C8B-B14F-4D97-AF65-F5344CB8AC3E}">
        <p14:creationId xmlns:p14="http://schemas.microsoft.com/office/powerpoint/2010/main" val="12010181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68610" name="Picture 2" descr="C:\Documents and Settings\Jose Luis\Escritorio\121.jpg"/>
          <p:cNvPicPr>
            <a:picLocks noChangeAspect="1" noChangeArrowheads="1"/>
          </p:cNvPicPr>
          <p:nvPr/>
        </p:nvPicPr>
        <p:blipFill>
          <a:blip r:embed="rId2"/>
          <a:srcRect/>
          <a:stretch>
            <a:fillRect/>
          </a:stretch>
        </p:blipFill>
        <p:spPr bwMode="auto">
          <a:xfrm>
            <a:off x="-1" y="-1"/>
            <a:ext cx="11953875" cy="7885113"/>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34818" name="Picture 2" descr="Spencer Tunick en Bogotá"/>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1953875" cy="8256655"/>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288305" y="630188"/>
            <a:ext cx="3528392" cy="646331"/>
          </a:xfrm>
          <a:prstGeom prst="rect">
            <a:avLst/>
          </a:prstGeom>
          <a:solidFill>
            <a:srgbClr val="00FFFF"/>
          </a:solidFill>
        </p:spPr>
        <p:txBody>
          <a:bodyPr wrap="square">
            <a:spAutoFit/>
          </a:bodyPr>
          <a:lstStyle/>
          <a:p>
            <a:r>
              <a:rPr lang="es-ES" dirty="0"/>
              <a:t>12 mil colombianos en </a:t>
            </a:r>
            <a:r>
              <a:rPr lang="es-ES" dirty="0" err="1" smtClean="0"/>
              <a:t>bolafoto</a:t>
            </a:r>
            <a:r>
              <a:rPr lang="es-ES" dirty="0" smtClean="0"/>
              <a:t> </a:t>
            </a:r>
            <a:r>
              <a:rPr lang="es-ES" dirty="0"/>
              <a:t>de </a:t>
            </a:r>
            <a:endParaRPr lang="es-ES" dirty="0" smtClean="0"/>
          </a:p>
          <a:p>
            <a:r>
              <a:rPr lang="es-ES" dirty="0" smtClean="0"/>
              <a:t>Spencer </a:t>
            </a:r>
            <a:r>
              <a:rPr lang="es-ES" dirty="0"/>
              <a:t>Tunick en Bogotá</a:t>
            </a:r>
          </a:p>
        </p:txBody>
      </p:sp>
    </p:spTree>
    <p:extLst>
      <p:ext uri="{BB962C8B-B14F-4D97-AF65-F5344CB8AC3E}">
        <p14:creationId xmlns:p14="http://schemas.microsoft.com/office/powerpoint/2010/main" val="1448266459"/>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90114" name="Picture 2" descr="C:\Documents and Settings\Jose Luis\Escritorio\585046_20140911_nudi.jpg"/>
          <p:cNvPicPr>
            <a:picLocks noChangeAspect="1" noChangeArrowheads="1"/>
          </p:cNvPicPr>
          <p:nvPr/>
        </p:nvPicPr>
        <p:blipFill>
          <a:blip r:embed="rId2"/>
          <a:srcRect/>
          <a:stretch>
            <a:fillRect/>
          </a:stretch>
        </p:blipFill>
        <p:spPr bwMode="auto">
          <a:xfrm>
            <a:off x="-87081" y="-233908"/>
            <a:ext cx="12143035" cy="8119021"/>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62466" name="Picture 2" descr="C:\Documents and Settings\Jose Luis\Escritorio\161.jpg"/>
          <p:cNvPicPr>
            <a:picLocks noChangeAspect="1" noChangeArrowheads="1"/>
          </p:cNvPicPr>
          <p:nvPr/>
        </p:nvPicPr>
        <p:blipFill>
          <a:blip r:embed="rId2"/>
          <a:srcRect/>
          <a:stretch>
            <a:fillRect/>
          </a:stretch>
        </p:blipFill>
        <p:spPr bwMode="auto">
          <a:xfrm>
            <a:off x="-1" y="-161900"/>
            <a:ext cx="11953875" cy="815349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59394" name="Picture 2" descr="C:\Documents and Settings\Jose Luis\Escritorio\91.jpg"/>
          <p:cNvPicPr>
            <a:picLocks noChangeAspect="1" noChangeArrowheads="1"/>
          </p:cNvPicPr>
          <p:nvPr/>
        </p:nvPicPr>
        <p:blipFill>
          <a:blip r:embed="rId3"/>
          <a:srcRect/>
          <a:stretch>
            <a:fillRect/>
          </a:stretch>
        </p:blipFill>
        <p:spPr bwMode="auto">
          <a:xfrm>
            <a:off x="-1" y="-1"/>
            <a:ext cx="11953876" cy="8052571"/>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6000">
        <p14:vortex dir="r"/>
        <p:sndAc>
          <p:stSnd>
            <p:snd r:embed="rId2" name="06 - Carlos Ponce - Estrellita.wav"/>
          </p:stSnd>
        </p:sndAc>
      </p:transition>
    </mc:Choice>
    <mc:Fallback xmlns="">
      <p:transition spd="slow" advTm="6000">
        <p:fade/>
        <p:sndAc>
          <p:stSnd>
            <p:snd r:embed="rId4" name="06 - Carlos Ponce - Estrellita.wav"/>
          </p:stSnd>
        </p:sndAc>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87042" name="Picture 2" descr="C:\Documents and Settings\Jose Luis\Escritorio\476599_1.jpg"/>
          <p:cNvPicPr>
            <a:picLocks noChangeAspect="1" noChangeArrowheads="1"/>
          </p:cNvPicPr>
          <p:nvPr/>
        </p:nvPicPr>
        <p:blipFill>
          <a:blip r:embed="rId2"/>
          <a:srcRect/>
          <a:stretch>
            <a:fillRect/>
          </a:stretch>
        </p:blipFill>
        <p:spPr bwMode="auto">
          <a:xfrm>
            <a:off x="0" y="-1"/>
            <a:ext cx="12129326" cy="7885113"/>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60418" name="Picture 2" descr="C:\Documents and Settings\Jose Luis\Escritorio\13.jpg"/>
          <p:cNvPicPr>
            <a:picLocks noChangeAspect="1" noChangeArrowheads="1"/>
          </p:cNvPicPr>
          <p:nvPr/>
        </p:nvPicPr>
        <p:blipFill>
          <a:blip r:embed="rId2"/>
          <a:srcRect/>
          <a:stretch>
            <a:fillRect/>
          </a:stretch>
        </p:blipFill>
        <p:spPr bwMode="auto">
          <a:xfrm>
            <a:off x="0" y="0"/>
            <a:ext cx="11953875" cy="7885113"/>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sp>
        <p:nvSpPr>
          <p:cNvPr id="1026" name="AutoShape 2" descr="5.200 personas se desnudan en Sydney"/>
          <p:cNvSpPr>
            <a:spLocks noChangeAspect="1" noChangeArrowheads="1"/>
          </p:cNvSpPr>
          <p:nvPr/>
        </p:nvSpPr>
        <p:spPr bwMode="auto">
          <a:xfrm>
            <a:off x="142689" y="-144463"/>
            <a:ext cx="279555"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027" name="Picture 3" descr="C:\Documents and Settings\Jose Luis\Escritorio\esta.jpg"/>
          <p:cNvPicPr>
            <a:picLocks noChangeAspect="1" noChangeArrowheads="1"/>
          </p:cNvPicPr>
          <p:nvPr/>
        </p:nvPicPr>
        <p:blipFill>
          <a:blip r:embed="rId2"/>
          <a:srcRect/>
          <a:stretch>
            <a:fillRect/>
          </a:stretch>
        </p:blipFill>
        <p:spPr bwMode="auto">
          <a:xfrm>
            <a:off x="-192505" y="-2230144"/>
            <a:ext cx="12221595" cy="10115257"/>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64514" name="Picture 2" descr="C:\Documents and Settings\Jose Luis\Escritorio\131.jpg"/>
          <p:cNvPicPr>
            <a:picLocks noChangeAspect="1" noChangeArrowheads="1"/>
          </p:cNvPicPr>
          <p:nvPr/>
        </p:nvPicPr>
        <p:blipFill>
          <a:blip r:embed="rId2"/>
          <a:srcRect/>
          <a:stretch>
            <a:fillRect/>
          </a:stretch>
        </p:blipFill>
        <p:spPr bwMode="auto">
          <a:xfrm>
            <a:off x="-33537" y="11808"/>
            <a:ext cx="11987412" cy="8129212"/>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65538" name="Picture 2" descr="C:\Documents and Settings\Jose Luis\Escritorio\141.jpg"/>
          <p:cNvPicPr>
            <a:picLocks noChangeAspect="1" noChangeArrowheads="1"/>
          </p:cNvPicPr>
          <p:nvPr/>
        </p:nvPicPr>
        <p:blipFill>
          <a:blip r:embed="rId2"/>
          <a:srcRect/>
          <a:stretch>
            <a:fillRect/>
          </a:stretch>
        </p:blipFill>
        <p:spPr bwMode="auto">
          <a:xfrm>
            <a:off x="1809" y="-13268"/>
            <a:ext cx="11952066" cy="8051257"/>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21506" name="Picture 2" descr="El nuevo proyecto de Spencer Tunick es un desnudo colectivo vía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759" y="-347775"/>
            <a:ext cx="15625736" cy="88268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424121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withEffect">
                                  <p:stCondLst>
                                    <p:cond delay="500"/>
                                  </p:stCondLst>
                                  <p:childTnLst>
                                    <p:animMotion origin="layout" path="M -2.7949E-6 -1.36931E-6 L -0.22901 -0.00926 " pathEditMode="relative" rAng="0" ptsTypes="AA">
                                      <p:cBhvr>
                                        <p:cTn id="6" dur="2000" fill="hold"/>
                                        <p:tgtEl>
                                          <p:spTgt spid="21506"/>
                                        </p:tgtEl>
                                        <p:attrNameLst>
                                          <p:attrName>ppt_x</p:attrName>
                                          <p:attrName>ppt_y</p:attrName>
                                        </p:attrNameLst>
                                      </p:cBhvr>
                                      <p:rCtr x="-11451" y="-46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73730" name="Picture 2" descr="C:\Documents and Settings\Jose Luis\Escritorio\6.jpg"/>
          <p:cNvPicPr>
            <a:picLocks noChangeAspect="1" noChangeArrowheads="1"/>
          </p:cNvPicPr>
          <p:nvPr/>
        </p:nvPicPr>
        <p:blipFill>
          <a:blip r:embed="rId2"/>
          <a:srcRect/>
          <a:stretch>
            <a:fillRect/>
          </a:stretch>
        </p:blipFill>
        <p:spPr bwMode="auto">
          <a:xfrm>
            <a:off x="-1" y="-953987"/>
            <a:ext cx="11953875" cy="88391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5" name="Picture 2" descr="C:\Documents and Settings\Jose Luis\Escritorio\121.jpg"/>
          <p:cNvPicPr>
            <a:picLocks noChangeAspect="1" noChangeArrowheads="1"/>
          </p:cNvPicPr>
          <p:nvPr/>
        </p:nvPicPr>
        <p:blipFill>
          <a:blip r:embed="rId2"/>
          <a:srcRect/>
          <a:stretch>
            <a:fillRect/>
          </a:stretch>
        </p:blipFill>
        <p:spPr bwMode="auto">
          <a:xfrm>
            <a:off x="-1" y="0"/>
            <a:ext cx="11953876" cy="7895707"/>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13314" name="Picture 2" descr="El desnudo como arte: las fotos icónicas de Spencer Tunick e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03" y="-420411"/>
            <a:ext cx="11982278" cy="83055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004000"/>
      </p:ext>
    </p:extLst>
  </p:cSld>
  <p:clrMapOvr>
    <a:masterClrMapping/>
  </p:clrMapOvr>
  <mc:AlternateContent xmlns:mc="http://schemas.openxmlformats.org/markup-compatibility/2006" xmlns:p14="http://schemas.microsoft.com/office/powerpoint/2010/main">
    <mc:Choice Requires="p14">
      <p:transition spd="slow" p14:dur="4000" advTm="6000">
        <p14:vortex dir="r"/>
        <p:sndAc>
          <p:stSnd>
            <p:snd r:embed="rId2" name="sound008.wav"/>
          </p:stSnd>
        </p:sndAc>
      </p:transition>
    </mc:Choice>
    <mc:Fallback xmlns="">
      <p:transition spd="slow" advTm="6000">
        <p:fade/>
        <p:sndAc>
          <p:stSnd>
            <p:snd r:embed="rId4" name="sound008.wav"/>
          </p:stSnd>
        </p:sndAc>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7170" name="Picture 2" descr="El fotógrafo Spencer Tunick planea desnudar a miles de valenciano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 y="0"/>
            <a:ext cx="11953314" cy="7905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391413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61442" name="Picture 2" descr="C:\Documents and Settings\Jose Luis\Escritorio\91 (1).jpg"/>
          <p:cNvPicPr>
            <a:picLocks noChangeAspect="1" noChangeArrowheads="1"/>
          </p:cNvPicPr>
          <p:nvPr/>
        </p:nvPicPr>
        <p:blipFill>
          <a:blip r:embed="rId2"/>
          <a:srcRect/>
          <a:stretch>
            <a:fillRect/>
          </a:stretch>
        </p:blipFill>
        <p:spPr bwMode="auto">
          <a:xfrm>
            <a:off x="-1" y="22957"/>
            <a:ext cx="11953876" cy="7843421"/>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6146" name="Picture 2" descr="Spencer Tunick en EL PAÍ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743" y="-3441"/>
            <a:ext cx="12119182" cy="788855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14338" name="Picture 2" descr="El fotógrafo de los desnudos multitudinarios Spencer Tunick visita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2035845" cy="78851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3074" name="Picture 2" descr="Pin en nomamesvide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6" y="-1"/>
            <a:ext cx="12001540" cy="78851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429742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15362" name="Picture 2" descr="https://static.iris.net.co/arcadia/upload/images/2016/4/15/48356_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05917"/>
            <a:ext cx="11953876" cy="81910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526460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49154" name="Picture 2" descr="Spencer Tunick photographie une foule nue à la mer Mor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06" y="-19155"/>
            <a:ext cx="12167117" cy="79042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819051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2507" y="0"/>
            <a:ext cx="11966382" cy="7885113"/>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28674" name="Picture 2" descr="nude public art performance of wagner's 'the ring' opens munich opera festival Rojo Vivo, Arte Oscuro, Fotografias, Desnudos, Fotos, Personas, Esculturas, Belleza, Pantall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52601" y="-166960"/>
            <a:ext cx="5400600" cy="80876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239176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4"/>
                                        </p:tgtEl>
                                      </p:cBhvr>
                                    </p:animEffect>
                                    <p:set>
                                      <p:cBhvr>
                                        <p:cTn id="7"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36866" name="Picture 2" descr="Spencer Tunick: La masa al desnudo - Cultura Fotográfi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5841" y="0"/>
            <a:ext cx="12329716" cy="7885113"/>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5472881" y="414164"/>
            <a:ext cx="5184576" cy="646331"/>
          </a:xfrm>
          <a:prstGeom prst="rect">
            <a:avLst/>
          </a:prstGeom>
          <a:solidFill>
            <a:srgbClr val="00FFFF"/>
          </a:solidFill>
        </p:spPr>
        <p:txBody>
          <a:bodyPr wrap="square">
            <a:spAutoFit/>
          </a:bodyPr>
          <a:lstStyle/>
          <a:p>
            <a:pPr algn="ctr"/>
            <a:r>
              <a:rPr lang="es-ES" dirty="0"/>
              <a:t>ESTADOS </a:t>
            </a:r>
            <a:r>
              <a:rPr lang="es-ES" dirty="0" smtClean="0"/>
              <a:t>UNIDOS Posan desnudos </a:t>
            </a:r>
            <a:r>
              <a:rPr lang="es-ES" dirty="0"/>
              <a:t>en Nueva York como protesta por la censura en redes sociales</a:t>
            </a:r>
          </a:p>
        </p:txBody>
      </p:sp>
    </p:spTree>
    <p:extLst>
      <p:ext uri="{BB962C8B-B14F-4D97-AF65-F5344CB8AC3E}">
        <p14:creationId xmlns:p14="http://schemas.microsoft.com/office/powerpoint/2010/main" val="348385957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37890" name="Picture 2" descr="totenart-spencer-tunick - Noticias de Arte Toten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53" y="0"/>
            <a:ext cx="12006428" cy="80349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928095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47106" name="Picture 2" descr="Tunick desnuda Israel | Cultura | EL PAÍ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1999085" cy="78851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679320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Resultado de imagen de GIF DE PANTONES"/>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67730" y="0"/>
            <a:ext cx="12229434" cy="8175696"/>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35842" name="Picture 2" descr="A dos semanas de Spencer Tunick en Costa Rica — José Campos Roja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0835" y="-7613"/>
            <a:ext cx="6256429" cy="7892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545227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withEffect">
                                  <p:stCondLst>
                                    <p:cond delay="4500"/>
                                  </p:stCondLst>
                                  <p:childTnLst>
                                    <p:anim calcmode="lin" valueType="num">
                                      <p:cBhvr>
                                        <p:cTn id="6" dur="1000"/>
                                        <p:tgtEl>
                                          <p:spTgt spid="4"/>
                                        </p:tgtEl>
                                        <p:attrNameLst>
                                          <p:attrName>ppt_w</p:attrName>
                                        </p:attrNameLst>
                                      </p:cBhvr>
                                      <p:tavLst>
                                        <p:tav tm="0">
                                          <p:val>
                                            <p:strVal val="ppt_w"/>
                                          </p:val>
                                        </p:tav>
                                        <p:tav tm="100000">
                                          <p:val>
                                            <p:fltVal val="0"/>
                                          </p:val>
                                        </p:tav>
                                      </p:tavLst>
                                    </p:anim>
                                    <p:anim calcmode="lin" valueType="num">
                                      <p:cBhvr>
                                        <p:cTn id="7" dur="1000"/>
                                        <p:tgtEl>
                                          <p:spTgt spid="4"/>
                                        </p:tgtEl>
                                        <p:attrNameLst>
                                          <p:attrName>ppt_h</p:attrName>
                                        </p:attrNameLst>
                                      </p:cBhvr>
                                      <p:tavLst>
                                        <p:tav tm="0">
                                          <p:val>
                                            <p:strVal val="ppt_h"/>
                                          </p:val>
                                        </p:tav>
                                        <p:tav tm="100000">
                                          <p:val>
                                            <p:fltVal val="0"/>
                                          </p:val>
                                        </p:tav>
                                      </p:tavLst>
                                    </p:anim>
                                    <p:animEffect transition="out" filter="fade">
                                      <p:cBhvr>
                                        <p:cTn id="8" dur="1000"/>
                                        <p:tgtEl>
                                          <p:spTgt spid="4"/>
                                        </p:tgtEl>
                                      </p:cBhvr>
                                    </p:animEffect>
                                    <p:set>
                                      <p:cBhvr>
                                        <p:cTn id="9"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48130" name="Picture 2" descr="Lo bueno, lo malo y lo feo de la empelotada con Spencer Tunick - Sh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090"/>
            <a:ext cx="11953875" cy="79471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755995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39938" name="Picture 2" descr="Spencer Tunick #YoMeQuitoLaRopaPor: [En Fotos] Spencer Tunick, el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33908"/>
            <a:ext cx="11953876" cy="84824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774802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9977" y="5988602"/>
            <a:ext cx="796925" cy="7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3075" name="Rectangle 3"/>
          <p:cNvSpPr>
            <a:spLocks noChangeArrowheads="1"/>
          </p:cNvSpPr>
          <p:nvPr/>
        </p:nvSpPr>
        <p:spPr bwMode="auto">
          <a:xfrm>
            <a:off x="7635580" y="4925551"/>
            <a:ext cx="4124227" cy="1807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113358" tIns="56679" rIns="113358" bIns="56679">
            <a:spAutoFit/>
          </a:bodyPr>
          <a:lstStyle/>
          <a:p>
            <a:pPr algn="ctr">
              <a:tabLst>
                <a:tab pos="897419" algn="l"/>
                <a:tab pos="1794838" algn="l"/>
                <a:tab pos="2692256" algn="l"/>
              </a:tabLst>
            </a:pPr>
            <a:r>
              <a:rPr lang="es-ES" sz="5500" b="1" dirty="0">
                <a:solidFill>
                  <a:srgbClr val="FBFCFD"/>
                </a:solidFill>
                <a:latin typeface="Britannic Bold" pitchFamily="8" charset="0"/>
              </a:rPr>
              <a:t>Alto</a:t>
            </a:r>
          </a:p>
          <a:p>
            <a:pPr algn="ctr">
              <a:tabLst>
                <a:tab pos="897419" algn="l"/>
                <a:tab pos="1794838" algn="l"/>
                <a:tab pos="2692256" algn="l"/>
              </a:tabLst>
            </a:pPr>
            <a:r>
              <a:rPr lang="es-ES" sz="5500" b="1" dirty="0">
                <a:solidFill>
                  <a:srgbClr val="FBFCFD"/>
                </a:solidFill>
                <a:latin typeface="Britannic Bold" pitchFamily="8" charset="0"/>
              </a:rPr>
              <a:t>Allá Arriba…</a:t>
            </a:r>
          </a:p>
        </p:txBody>
      </p:sp>
      <p:pic>
        <p:nvPicPr>
          <p:cNvPr id="3076" name="Picture 4"/>
          <p:cNvPicPr>
            <a:picLocks noChangeAspect="1" noChangeArrowheads="1"/>
          </p:cNvPicPr>
          <p:nvPr/>
        </p:nvPicPr>
        <p:blipFill>
          <a:blip r:embed="rId5">
            <a:lum bright="16000"/>
            <a:extLst>
              <a:ext uri="{28A0092B-C50C-407E-A947-70E740481C1C}">
                <a14:useLocalDpi xmlns:a14="http://schemas.microsoft.com/office/drawing/2010/main" val="0"/>
              </a:ext>
            </a:extLst>
          </a:blip>
          <a:srcRect/>
          <a:stretch>
            <a:fillRect/>
          </a:stretch>
        </p:blipFill>
        <p:spPr bwMode="auto">
          <a:xfrm>
            <a:off x="1458436" y="5670015"/>
            <a:ext cx="718063" cy="632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2" name="1 CuadroTexto"/>
          <p:cNvSpPr txBox="1"/>
          <p:nvPr/>
        </p:nvSpPr>
        <p:spPr>
          <a:xfrm>
            <a:off x="728440" y="2203914"/>
            <a:ext cx="2609390" cy="1037795"/>
          </a:xfrm>
          <a:prstGeom prst="rect">
            <a:avLst/>
          </a:prstGeom>
          <a:noFill/>
        </p:spPr>
        <p:txBody>
          <a:bodyPr wrap="none" lIns="113358" tIns="56679" rIns="113358" bIns="56679" rtlCol="0">
            <a:spAutoFit/>
          </a:bodyPr>
          <a:lstStyle/>
          <a:p>
            <a:r>
              <a:rPr lang="es-ES" sz="5500" dirty="0" err="1"/>
              <a:t>navucc</a:t>
            </a:r>
            <a:r>
              <a:rPr lang="es-ES" sz="6000" dirty="0" err="1"/>
              <a:t>o</a:t>
            </a:r>
            <a:endParaRPr lang="es-ES" sz="6000" dirty="0"/>
          </a:p>
        </p:txBody>
      </p:sp>
      <p:pic>
        <p:nvPicPr>
          <p:cNvPr id="7" name="Picture 2" descr="Blog Sin Gasolina ::. ©: Desnudos frente a Bolíva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045" y="-19155"/>
            <a:ext cx="12109091" cy="79042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4717181"/>
      </p:ext>
    </p:extLst>
  </p:cSld>
  <p:clrMapOvr>
    <a:masterClrMapping/>
  </p:clrMapOvr>
  <p:transition spd="slow" advTm="6000">
    <p:zoom/>
    <p:sndAc>
      <p:stSnd loop="1">
        <p:snd r:embed="rId3" name="066 VERDI Nabucco (1842) -  Va, pensiero.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additive="repl">
                                        <p:cTn id="6" dur="1" fill="hold">
                                          <p:stCondLst>
                                            <p:cond delay="0"/>
                                          </p:stCondLst>
                                        </p:cTn>
                                        <p:tgtEl>
                                          <p:spTgt spid="3075"/>
                                        </p:tgtEl>
                                        <p:attrNameLst>
                                          <p:attrName>style.visibility</p:attrName>
                                        </p:attrNameLst>
                                      </p:cBhvr>
                                      <p:to>
                                        <p:strVal val="visible"/>
                                      </p:to>
                                    </p:set>
                                    <p:anim calcmode="lin" valueType="num">
                                      <p:cBhvr additive="repl">
                                        <p:cTn id="7" dur="2000" fill="hold"/>
                                        <p:tgtEl>
                                          <p:spTgt spid="3075"/>
                                        </p:tgtEl>
                                        <p:attrNameLst>
                                          <p:attrName>ppt_w</p:attrName>
                                        </p:attrNameLst>
                                      </p:cBhvr>
                                      <p:tavLst>
                                        <p:tav tm="100000">
                                          <p:val>
                                            <p:fltVal val="0"/>
                                          </p:val>
                                        </p:tav>
                                        <p:tav>
                                          <p:val>
                                            <p:strVal val="#ppt_w"/>
                                          </p:val>
                                        </p:tav>
                                      </p:tavLst>
                                    </p:anim>
                                    <p:anim calcmode="lin" valueType="num">
                                      <p:cBhvr additive="repl">
                                        <p:cTn id="8" dur="2000" fill="hold"/>
                                        <p:tgtEl>
                                          <p:spTgt spid="3075"/>
                                        </p:tgtEl>
                                        <p:attrNameLst>
                                          <p:attrName>ppt_h</p:attrName>
                                        </p:attrNameLst>
                                      </p:cBhvr>
                                      <p:tavLst>
                                        <p:tav tm="100000">
                                          <p:val>
                                            <p:fltVal val="0"/>
                                          </p:val>
                                        </p:tav>
                                        <p:tav>
                                          <p:val>
                                            <p:strVal val="#ppt_h"/>
                                          </p:val>
                                        </p:tav>
                                      </p:tavLst>
                                    </p:anim>
                                  </p:childTnLst>
                                </p:cTn>
                              </p:par>
                            </p:childTnLst>
                          </p:cTn>
                        </p:par>
                        <p:par>
                          <p:cTn id="9" fill="hold" nodeType="afterGroup">
                            <p:stCondLst>
                              <p:cond delay="2000"/>
                            </p:stCondLst>
                            <p:childTnLst>
                              <p:par>
                                <p:cTn id="10" presetID="9" presetClass="entr" fill="hold" nodeType="afterEffect">
                                  <p:stCondLst>
                                    <p:cond delay="0"/>
                                  </p:stCondLst>
                                  <p:childTnLst>
                                    <p:set>
                                      <p:cBhvr additive="repl">
                                        <p:cTn id="11" dur="1" fill="hold">
                                          <p:stCondLst>
                                            <p:cond delay="0"/>
                                          </p:stCondLst>
                                        </p:cTn>
                                        <p:tgtEl>
                                          <p:spTgt spid="3076"/>
                                        </p:tgtEl>
                                        <p:attrNameLst>
                                          <p:attrName>style.visibility</p:attrName>
                                        </p:attrNameLst>
                                      </p:cBhvr>
                                      <p:to>
                                        <p:strVal val="visible"/>
                                      </p:to>
                                    </p:set>
                                    <p:animEffect transition="in" filter="dissolve">
                                      <p:cBhvr additive="repl">
                                        <p:cTn id="12" dur="20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11266" name="Picture 2" descr="C:\Users\Jose Luis\Desktop\spencer-tunick-newcastle-gateshe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4369" y="-17597"/>
            <a:ext cx="10081393" cy="798110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4">
                <a:tint val="45000"/>
                <a:satMod val="400000"/>
              </a:schemeClr>
            </a:duotone>
          </a:blip>
          <a:srcRect/>
          <a:stretch>
            <a:fillRect/>
          </a:stretch>
        </p:blipFill>
        <p:spPr bwMode="auto">
          <a:xfrm>
            <a:off x="-2" y="0"/>
            <a:ext cx="11953877" cy="7885113"/>
          </a:xfrm>
          <a:prstGeom prst="rect">
            <a:avLst/>
          </a:prstGeom>
          <a:noFill/>
        </p:spPr>
      </p:pic>
    </p:spTree>
    <p:extLst>
      <p:ext uri="{BB962C8B-B14F-4D97-AF65-F5344CB8AC3E}">
        <p14:creationId xmlns:p14="http://schemas.microsoft.com/office/powerpoint/2010/main" val="101181853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4" presetClass="exit" presetSubtype="32" fill="hold" nodeType="withEffect">
                                  <p:stCondLst>
                                    <p:cond delay="0"/>
                                  </p:stCondLst>
                                  <p:childTnLst>
                                    <p:animEffect transition="out" filter="box(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38914" name="Picture 2" descr="Spencer Tunick tomará por primera vez una foto de un desnudo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953876" cy="78886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543252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46082" name="Picture 2" descr="Desnudo masivo en México para protestar contra Donald Trum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2001541" cy="78851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912393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6146" name="Picture 2" descr="C:\Users\Jose Luis\Desktop\10621654-3x2-700x46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59" y="0"/>
            <a:ext cx="12196783" cy="8136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66480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2507" y="0"/>
            <a:ext cx="11966382" cy="7885113"/>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5122" name="Picture 2" descr="C:\Users\Jose Luis\Desktop\images (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45" y="-33802"/>
            <a:ext cx="5472608" cy="438244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C:\Users\Jose Luis\Desktop\image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4085" y="-1"/>
            <a:ext cx="4329318" cy="434864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C:\Users\Jose Luis\Desktop\542271bodo.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05430" y="4463973"/>
            <a:ext cx="8359883" cy="34375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71037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6"/>
                                        </p:tgtEl>
                                      </p:cBhvr>
                                    </p:animEffect>
                                    <p:set>
                                      <p:cBhvr>
                                        <p:cTn id="7"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12290" name="Picture 2" descr="C:\Users\Jose Luis\Desktop\PAMarkPinder_Baltic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216" y="-1"/>
            <a:ext cx="12103198" cy="78851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920679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50178" name="Picture 2" descr="Spencer Tunick vuelve a fotografiar desnudos: su último trabajo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245"/>
            <a:ext cx="11953876" cy="79053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951453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3.bp.blogspot.com/-r6HM6KE57Dc/TzMsOjLvfaI/AAAAAAAACT8/u7-wAM1dZcc/s1600/0k0289_gif-sicodelicos-02.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2" y="0"/>
            <a:ext cx="11953877" cy="7885113"/>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15362" name="Picture 2" descr="SPENCER TUNICK - MAMB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466937"/>
            <a:ext cx="12008058" cy="4618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310725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4" presetClass="exit" presetSubtype="32" fill="hold" nodeType="withEffect">
                                  <p:stCondLst>
                                    <p:cond delay="0"/>
                                  </p:stCondLst>
                                  <p:childTnLst>
                                    <p:animEffect transition="out" filter="box(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13314" name="Picture 2" descr="C:\Users\Jose Luis\Desktop\10621508-3x2-940x62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097617" cy="8069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033643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10242" name="Picture 2" descr="C:\Users\Jose Luis\Desktop\descarg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37" y="18703"/>
            <a:ext cx="12050784" cy="78664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231747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31/05/2020</a:t>
            </a:fld>
            <a:endParaRPr lang="es-ES"/>
          </a:p>
        </p:txBody>
      </p:sp>
      <p:pic>
        <p:nvPicPr>
          <p:cNvPr id="7170" name="Picture 2" descr="C:\Users\Jose Luis\Desktop\_90339098_hi03397504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5" y="-1"/>
            <a:ext cx="12001542" cy="78851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65035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 y="0"/>
            <a:ext cx="11902047" cy="779924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http://2.bp.blogspot.com/-Y1xC5iW_T6U/TzMsn3zHq3I/AAAAAAAACVE/KqVlWo5SXc8/s1600/0k0289_gif-sicodelicos-11.gif"/>
          <p:cNvPicPr>
            <a:picLocks noChangeAspect="1" noChangeArrowheads="1" noCrop="1"/>
          </p:cNvPicPr>
          <p:nvPr/>
        </p:nvPicPr>
        <p:blipFill>
          <a:blip r:embed="rId3" cstate="print">
            <a:duotone>
              <a:schemeClr val="accent3">
                <a:shade val="45000"/>
                <a:satMod val="135000"/>
              </a:schemeClr>
              <a:prstClr val="white"/>
            </a:duotone>
          </a:blip>
          <a:srcRect/>
          <a:stretch>
            <a:fillRect/>
          </a:stretch>
        </p:blipFill>
        <p:spPr bwMode="auto">
          <a:xfrm>
            <a:off x="-1" y="2"/>
            <a:ext cx="11953877" cy="7885113"/>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897056" y="3897073"/>
            <a:ext cx="7885113" cy="90993"/>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965823" y="3897073"/>
            <a:ext cx="7885113" cy="90993"/>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9" y="2"/>
            <a:ext cx="11953875" cy="79923"/>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9" y="7799244"/>
            <a:ext cx="11953875" cy="85874"/>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718494" y="6444117"/>
            <a:ext cx="671967" cy="677396"/>
          </a:xfrm>
          <a:prstGeom prst="rect">
            <a:avLst/>
          </a:prstGeom>
          <a:noFill/>
          <a:ln w="38100">
            <a:solidFill>
              <a:srgbClr val="1CDEF8"/>
            </a:solidFill>
            <a:miter lim="800000"/>
            <a:headEnd/>
            <a:tailEnd/>
          </a:ln>
        </p:spPr>
      </p:pic>
      <p:sp>
        <p:nvSpPr>
          <p:cNvPr id="19" name="18 Rectángulo"/>
          <p:cNvSpPr/>
          <p:nvPr/>
        </p:nvSpPr>
        <p:spPr>
          <a:xfrm>
            <a:off x="2588904" y="5256767"/>
            <a:ext cx="3519520"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946216" y="1401278"/>
            <a:ext cx="5228156" cy="4926869"/>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174572" y="821519"/>
            <a:ext cx="4573166" cy="6299994"/>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4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4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4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4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domingo, 31 de mayo de 2020</a:t>
            </a:fld>
            <a:endParaRPr lang="es-ES" sz="4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4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4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4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4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4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19:29</a:t>
            </a:fld>
            <a:r>
              <a:rPr lang="fr-FR" sz="4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4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4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4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18000" contrast="-4000"/>
          </a:blip>
          <a:srcRect/>
          <a:stretch>
            <a:fillRect/>
          </a:stretch>
        </p:blipFill>
        <p:spPr bwMode="auto">
          <a:xfrm>
            <a:off x="1749562" y="6047555"/>
            <a:ext cx="2626136" cy="1073958"/>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4000" advTm="12000">
        <p14:vortex dir="r"/>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withEffect">
                                  <p:stCondLst>
                                    <p:cond delay="1250"/>
                                  </p:stCondLst>
                                  <p:childTnLst>
                                    <p:animEffect transition="out" filter="wheel(1)">
                                      <p:cBhvr>
                                        <p:cTn id="6" dur="2000"/>
                                        <p:tgtEl>
                                          <p:spTgt spid="11"/>
                                        </p:tgtEl>
                                      </p:cBhvr>
                                    </p:animEffect>
                                    <p:set>
                                      <p:cBhvr>
                                        <p:cTn id="7" dur="1" fill="hold">
                                          <p:stCondLst>
                                            <p:cond delay="1999"/>
                                          </p:stCondLst>
                                        </p:cTn>
                                        <p:tgtEl>
                                          <p:spTgt spid="11"/>
                                        </p:tgtEl>
                                        <p:attrNameLst>
                                          <p:attrName>style.visibility</p:attrName>
                                        </p:attrNameLst>
                                      </p:cBhvr>
                                      <p:to>
                                        <p:strVal val="hidden"/>
                                      </p:to>
                                    </p:set>
                                  </p:childTnLst>
                                </p:cTn>
                              </p:par>
                            </p:childTnLst>
                          </p:cTn>
                        </p:par>
                        <p:par>
                          <p:cTn id="8" fill="hold">
                            <p:stCondLst>
                              <p:cond delay="325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5250"/>
                            </p:stCondLst>
                            <p:childTnLst>
                              <p:par>
                                <p:cTn id="20" presetID="12" presetClass="entr" presetSubtype="1" fill="hold" grpId="0"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slide(fromTop)">
                                      <p:cBhvr>
                                        <p:cTn id="2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9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777706" y="3767332"/>
            <a:ext cx="398463" cy="350449"/>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839861"/>
            <a:ext cx="11953875" cy="262837"/>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3337" tIns="56669" rIns="113337" bIns="56669" anchor="ctr"/>
          <a:lstStyle/>
          <a:p>
            <a:endParaRPr kumimoji="0" lang="es-ES" smtClean="0">
              <a:solidFill>
                <a:srgbClr val="000000"/>
              </a:solidFill>
              <a:latin typeface="Arial" charset="0"/>
            </a:endParaRPr>
          </a:p>
        </p:txBody>
      </p:sp>
      <p:sp>
        <p:nvSpPr>
          <p:cNvPr id="4101" name="Rectangle 5"/>
          <p:cNvSpPr>
            <a:spLocks noChangeArrowheads="1"/>
          </p:cNvSpPr>
          <p:nvPr/>
        </p:nvSpPr>
        <p:spPr bwMode="auto">
          <a:xfrm>
            <a:off x="0" y="2102697"/>
            <a:ext cx="11953875" cy="5782416"/>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3337" tIns="56669" rIns="113337" bIns="56669" anchor="ctr"/>
          <a:lstStyle/>
          <a:p>
            <a:pPr algn="ctr"/>
            <a:endParaRPr kumimoji="0" lang="es-ES" smtClean="0">
              <a:solidFill>
                <a:srgbClr val="000000"/>
              </a:solidFill>
              <a:latin typeface="Arial" charset="0"/>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90006" y="0"/>
            <a:ext cx="6375400" cy="1796054"/>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2190311"/>
            <a:ext cx="11953875" cy="29459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3337" tIns="56669" rIns="113337" bIns="56669">
            <a:spAutoFit/>
          </a:bodyPr>
          <a:lstStyle/>
          <a:p>
            <a:pPr algn="ctr">
              <a:spcBef>
                <a:spcPct val="50000"/>
              </a:spcBef>
            </a:pPr>
            <a:r>
              <a:rPr kumimoji="0" lang="es-ES" sz="7400" b="1">
                <a:solidFill>
                  <a:srgbClr val="000000"/>
                </a:solidFill>
                <a:latin typeface="Kristen ITC" pitchFamily="66" charset="0"/>
              </a:rPr>
              <a:t>¿Te ha gustado?</a:t>
            </a:r>
            <a:r>
              <a:rPr kumimoji="0" lang="es-ES" sz="6000">
                <a:solidFill>
                  <a:srgbClr val="000000"/>
                </a:solidFill>
                <a:latin typeface="Kristen ITC" pitchFamily="66" charset="0"/>
              </a:rPr>
              <a:t> </a:t>
            </a:r>
            <a:br>
              <a:rPr kumimoji="0" lang="es-ES" sz="6000">
                <a:solidFill>
                  <a:srgbClr val="000000"/>
                </a:solidFill>
                <a:latin typeface="Kristen ITC" pitchFamily="66" charset="0"/>
              </a:rPr>
            </a:br>
            <a:r>
              <a:rPr kumimoji="0" lang="es-ES" sz="5500">
                <a:solidFill>
                  <a:srgbClr val="000000"/>
                </a:solidFill>
                <a:latin typeface="Kristen ITC" pitchFamily="66" charset="0"/>
              </a:rPr>
              <a:t>Puedes ver más entrando </a:t>
            </a:r>
            <a:br>
              <a:rPr kumimoji="0" lang="es-ES" sz="5500">
                <a:solidFill>
                  <a:srgbClr val="000000"/>
                </a:solidFill>
                <a:latin typeface="Kristen ITC" pitchFamily="66" charset="0"/>
              </a:rPr>
            </a:br>
            <a:r>
              <a:rPr kumimoji="0" lang="es-ES" sz="5500" b="1">
                <a:solidFill>
                  <a:srgbClr val="40F903"/>
                </a:solidFill>
                <a:latin typeface="Kristen ITC" pitchFamily="66" charset="0"/>
                <a:hlinkClick r:id="rId5"/>
              </a:rPr>
              <a:t>Aquí</a:t>
            </a:r>
            <a:endParaRPr kumimoji="0" lang="es-ES" sz="5500" b="1">
              <a:solidFill>
                <a:srgbClr val="40F903"/>
              </a:solidFill>
              <a:latin typeface="Kristen ITC" pitchFamily="66" charset="0"/>
            </a:endParaRPr>
          </a:p>
        </p:txBody>
      </p:sp>
      <p:sp>
        <p:nvSpPr>
          <p:cNvPr id="4107" name="Text Box 11"/>
          <p:cNvSpPr txBox="1">
            <a:spLocks noChangeArrowheads="1"/>
          </p:cNvSpPr>
          <p:nvPr/>
        </p:nvSpPr>
        <p:spPr bwMode="auto">
          <a:xfrm>
            <a:off x="1494234" y="5431968"/>
            <a:ext cx="3486547" cy="163793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3337" tIns="56669" rIns="113337" bIns="56669">
            <a:spAutoFit/>
          </a:bodyPr>
          <a:lstStyle/>
          <a:p>
            <a:pPr algn="ctr">
              <a:spcBef>
                <a:spcPct val="50000"/>
              </a:spcBef>
            </a:pPr>
            <a:r>
              <a:rPr kumimoji="0" lang="es-ES_tradnl" b="1" smtClean="0">
                <a:solidFill>
                  <a:srgbClr val="000000"/>
                </a:solidFill>
                <a:latin typeface="Kristen ITC" pitchFamily="66" charset="0"/>
              </a:rPr>
              <a:t>Además puedes recibir powerpoints en tu correo electrónico suscribiéndote aquí:</a:t>
            </a:r>
            <a:r>
              <a:rPr kumimoji="0" lang="es-ES_tradnl" b="1" smtClean="0">
                <a:solidFill>
                  <a:srgbClr val="0066FF"/>
                </a:solidFill>
                <a:latin typeface="Arial" charset="0"/>
              </a:rPr>
              <a:t> </a:t>
            </a:r>
          </a:p>
          <a:p>
            <a:pPr>
              <a:spcBef>
                <a:spcPct val="50000"/>
              </a:spcBef>
            </a:pPr>
            <a:endParaRPr kumimoji="0" lang="es-ES" b="1" smtClean="0">
              <a:solidFill>
                <a:srgbClr val="0066FF"/>
              </a:solidFill>
              <a:latin typeface="Arial" charset="0"/>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371556" y="4818680"/>
            <a:ext cx="3088084" cy="2715983"/>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279628" y="5607191"/>
            <a:ext cx="1593850" cy="1138961"/>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3416882"/>
            <a:ext cx="697309" cy="613287"/>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4030170"/>
            <a:ext cx="697309" cy="613287"/>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4643455"/>
            <a:ext cx="697309" cy="613287"/>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5256743"/>
            <a:ext cx="697309" cy="613287"/>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7534665"/>
            <a:ext cx="11953875" cy="376055"/>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3337" tIns="56669" rIns="113337" bIns="56669">
            <a:spAutoFit/>
          </a:bodyPr>
          <a:lstStyle/>
          <a:p>
            <a:pPr algn="ctr">
              <a:spcBef>
                <a:spcPct val="50000"/>
              </a:spcBef>
            </a:pPr>
            <a:r>
              <a:rPr kumimoji="0" lang="es-ES" sz="17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5379244" y="963736"/>
            <a:ext cx="6308990" cy="242394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ARTE AL DESNU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ARTE AL DESNUDO</Template>
  <TotalTime>20</TotalTime>
  <Words>811</Words>
  <Application>Microsoft Office PowerPoint</Application>
  <PresentationFormat>Personalizado</PresentationFormat>
  <Paragraphs>131</Paragraphs>
  <Slides>98</Slides>
  <Notes>6</Notes>
  <HiddenSlides>0</HiddenSlides>
  <MMClips>2</MMClips>
  <ScaleCrop>false</ScaleCrop>
  <HeadingPairs>
    <vt:vector size="4" baseType="variant">
      <vt:variant>
        <vt:lpstr>Tema</vt:lpstr>
      </vt:variant>
      <vt:variant>
        <vt:i4>2</vt:i4>
      </vt:variant>
      <vt:variant>
        <vt:lpstr>Títulos de diapositiva</vt:lpstr>
      </vt:variant>
      <vt:variant>
        <vt:i4>98</vt:i4>
      </vt:variant>
    </vt:vector>
  </HeadingPairs>
  <TitlesOfParts>
    <vt:vector size="100" baseType="lpstr">
      <vt:lpstr>ARTE AL DESNUDO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dc:description>Dios, los bendiga, hoy, mañana y siempre.</dc:description>
  <cp:lastModifiedBy>Jose Luis</cp:lastModifiedBy>
  <cp:revision>3</cp:revision>
  <dcterms:created xsi:type="dcterms:W3CDTF">2020-05-31T17:29:50Z</dcterms:created>
  <dcterms:modified xsi:type="dcterms:W3CDTF">2020-05-31T17:50:44Z</dcterms:modified>
</cp:coreProperties>
</file>