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47" r:id="rId3"/>
    <p:sldId id="341" r:id="rId4"/>
    <p:sldId id="344" r:id="rId5"/>
    <p:sldId id="256" r:id="rId6"/>
    <p:sldId id="340" r:id="rId7"/>
    <p:sldId id="350" r:id="rId8"/>
    <p:sldId id="348" r:id="rId9"/>
    <p:sldId id="346" r:id="rId10"/>
    <p:sldId id="345" r:id="rId11"/>
    <p:sldId id="339" r:id="rId12"/>
    <p:sldId id="349" r:id="rId13"/>
    <p:sldId id="336" r:id="rId14"/>
    <p:sldId id="335" r:id="rId15"/>
    <p:sldId id="343" r:id="rId16"/>
    <p:sldId id="333" r:id="rId17"/>
    <p:sldId id="342" r:id="rId18"/>
    <p:sldId id="338" r:id="rId19"/>
    <p:sldId id="337" r:id="rId20"/>
    <p:sldId id="334" r:id="rId21"/>
    <p:sldId id="330" r:id="rId22"/>
    <p:sldId id="332" r:id="rId23"/>
    <p:sldId id="292" r:id="rId24"/>
    <p:sldId id="331" r:id="rId25"/>
    <p:sldId id="329" r:id="rId26"/>
    <p:sldId id="288" r:id="rId27"/>
    <p:sldId id="295" r:id="rId28"/>
    <p:sldId id="294" r:id="rId29"/>
    <p:sldId id="287" r:id="rId30"/>
    <p:sldId id="284" r:id="rId31"/>
    <p:sldId id="286" r:id="rId32"/>
    <p:sldId id="282" r:id="rId33"/>
    <p:sldId id="283" r:id="rId34"/>
    <p:sldId id="281" r:id="rId35"/>
    <p:sldId id="280" r:id="rId36"/>
    <p:sldId id="277" r:id="rId37"/>
    <p:sldId id="279" r:id="rId38"/>
    <p:sldId id="276" r:id="rId39"/>
    <p:sldId id="275" r:id="rId40"/>
    <p:sldId id="270" r:id="rId41"/>
    <p:sldId id="268" r:id="rId42"/>
    <p:sldId id="262" r:id="rId43"/>
    <p:sldId id="307" r:id="rId44"/>
    <p:sldId id="305" r:id="rId45"/>
    <p:sldId id="301" r:id="rId46"/>
    <p:sldId id="297" r:id="rId47"/>
    <p:sldId id="298" r:id="rId48"/>
    <p:sldId id="325" r:id="rId49"/>
    <p:sldId id="322" r:id="rId50"/>
    <p:sldId id="320" r:id="rId51"/>
    <p:sldId id="259" r:id="rId52"/>
    <p:sldId id="258" r:id="rId53"/>
    <p:sldId id="351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zV3KGpGFMAYhSoVe3TjjQ" hashData="7xdLuZLGMX9QPj5S2m/vKBwd0A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2CE4"/>
    <a:srgbClr val="44290C"/>
    <a:srgbClr val="7E5D00"/>
    <a:srgbClr val="663300"/>
    <a:srgbClr val="CC9900"/>
    <a:srgbClr val="FF6600"/>
    <a:srgbClr val="BD4FBD"/>
    <a:srgbClr val="121592"/>
    <a:srgbClr val="CC0066"/>
    <a:srgbClr val="B82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593" autoAdjust="0"/>
  </p:normalViewPr>
  <p:slideViewPr>
    <p:cSldViewPr>
      <p:cViewPr>
        <p:scale>
          <a:sx n="90" d="100"/>
          <a:sy n="90" d="100"/>
        </p:scale>
        <p:origin x="138" y="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BFE9F8-A58B-4AEA-ACB2-9AC666488AA2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1AF4EC-ADB3-4242-8628-7D584213FA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B1912-EA3E-4D2F-AF7E-2CF5E41FADBC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1A231-B5B7-4A5F-AD00-66FF9B788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B1912-EA3E-4D2F-AF7E-2CF5E41FADBC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1A231-B5B7-4A5F-AD00-66FF9B788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B1912-EA3E-4D2F-AF7E-2CF5E41FADBC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1A231-B5B7-4A5F-AD00-66FF9B788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B1912-EA3E-4D2F-AF7E-2CF5E41FADBC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1A231-B5B7-4A5F-AD00-66FF9B788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B1912-EA3E-4D2F-AF7E-2CF5E41FADBC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1A231-B5B7-4A5F-AD00-66FF9B788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B1912-EA3E-4D2F-AF7E-2CF5E41FADBC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1A231-B5B7-4A5F-AD00-66FF9B788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B1912-EA3E-4D2F-AF7E-2CF5E41FADBC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1A231-B5B7-4A5F-AD00-66FF9B788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B1912-EA3E-4D2F-AF7E-2CF5E41FADBC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1A231-B5B7-4A5F-AD00-66FF9B788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B1912-EA3E-4D2F-AF7E-2CF5E41FADBC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1A231-B5B7-4A5F-AD00-66FF9B788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B1912-EA3E-4D2F-AF7E-2CF5E41FADBC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1A231-B5B7-4A5F-AD00-66FF9B788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B1912-EA3E-4D2F-AF7E-2CF5E41FADBC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1A231-B5B7-4A5F-AD00-66FF9B788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B1912-EA3E-4D2F-AF7E-2CF5E41FADBC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1A231-B5B7-4A5F-AD00-66FF9B788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png"/><Relationship Id="rId18" Type="http://schemas.openxmlformats.org/officeDocument/2006/relationships/image" Target="../media/image6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2.png"/><Relationship Id="rId9" Type="http://schemas.openxmlformats.org/officeDocument/2006/relationships/image" Target="../media/image5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4290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ab383caeba2e8cfc4b7f091555c2e90-d6vfvc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5D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6ab383caeba2e8cfc4b7f091555c2e90-d6vfvc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857884" y="15716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5929322" y="0"/>
            <a:ext cx="246894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A</a:t>
            </a:r>
          </a:p>
          <a:p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 </a:t>
            </a:r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     R </a:t>
            </a:r>
          </a:p>
          <a:p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 </a:t>
            </a:r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          T</a:t>
            </a:r>
          </a:p>
          <a:p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 </a:t>
            </a:r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               E</a:t>
            </a:r>
            <a:endParaRPr lang="es-ES" sz="40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dmo Jigglish" pitchFamily="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500694" y="6150114"/>
            <a:ext cx="5565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A</a:t>
            </a:r>
            <a:endParaRPr lang="es-ES" sz="40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dmo Jigglish" pitchFamily="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929322" y="5650048"/>
            <a:ext cx="4796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B</a:t>
            </a:r>
            <a:endParaRPr lang="es-ES" sz="40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dmo Jigglish" pitchFamily="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357950" y="5078544"/>
            <a:ext cx="4812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S</a:t>
            </a:r>
            <a:endParaRPr lang="es-ES" sz="40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dmo Jigglish" pitchFamily="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643702" y="4649916"/>
            <a:ext cx="5004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T</a:t>
            </a:r>
            <a:endParaRPr lang="es-ES" sz="40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dmo Jigglish" pitchFamily="2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929454" y="4149850"/>
            <a:ext cx="6351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R </a:t>
            </a:r>
            <a:endParaRPr lang="es-ES" sz="40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7215206" y="3721222"/>
            <a:ext cx="5565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A</a:t>
            </a:r>
            <a:endParaRPr lang="es-ES" sz="40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dmo Jigglish" pitchFamily="2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572396" y="3292594"/>
            <a:ext cx="5437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C</a:t>
            </a:r>
            <a:endParaRPr lang="es-ES" sz="40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dmo Jigglish" pitchFamily="2" charset="0"/>
            </a:endParaRPr>
          </a:p>
        </p:txBody>
      </p:sp>
      <p:sp>
        <p:nvSpPr>
          <p:cNvPr id="19" name="18 Rectángulo"/>
          <p:cNvSpPr/>
          <p:nvPr/>
        </p:nvSpPr>
        <p:spPr>
          <a:xfrm flipH="1">
            <a:off x="8001024" y="2792528"/>
            <a:ext cx="2857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</a:rPr>
              <a:t>T</a:t>
            </a:r>
            <a:endParaRPr lang="es-ES" sz="40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dmo Jigglish" pitchFamily="2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8286776" y="2285992"/>
            <a:ext cx="5822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udmo Jigglish" pitchFamily="2" charset="0"/>
                <a:ea typeface="Because I am Happy" pitchFamily="2" charset="-128"/>
                <a:cs typeface="Because I am Happy" pitchFamily="2" charset="-128"/>
              </a:rPr>
              <a:t>o</a:t>
            </a:r>
            <a:endParaRPr lang="es-ES" sz="40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udmo Jigglish" pitchFamily="2" charset="0"/>
              <a:ea typeface="Because I am Happy" pitchFamily="2" charset="-128"/>
              <a:cs typeface="Because I am Happy" pitchFamily="2" charset="-128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0" y="5500702"/>
            <a:ext cx="19866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Musical: Single Ladies </a:t>
            </a:r>
            <a:endParaRPr lang="es-ES_tradnl" sz="120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_tradnl" sz="12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 : </a:t>
            </a:r>
            <a:r>
              <a:rPr lang="es-ES_tradnl" sz="120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Beyoncé</a:t>
            </a:r>
            <a:endParaRPr lang="es-ES" sz="12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0" y="6000768"/>
            <a:ext cx="25142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f Wedding Bells" pitchFamily="2" charset="0"/>
              </a:rPr>
              <a:t>Esta es una creación de Raquel</a:t>
            </a:r>
            <a:endParaRPr lang="es-ES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f Wedding Bells" pitchFamily="2" charset="0"/>
            </a:endParaRPr>
          </a:p>
        </p:txBody>
      </p:sp>
    </p:spTree>
  </p:cSld>
  <p:clrMapOvr>
    <a:masterClrMapping/>
  </p:clrMapOvr>
  <p:transition advTm="18000">
    <p:sndAc>
      <p:stSnd loop="1">
        <p:snd r:embed="rId2" name="Beyoncé - Single Ladi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0" grpId="0"/>
      <p:bldP spid="11" grpId="0"/>
      <p:bldP spid="12" grpId="0"/>
      <p:bldP spid="13" grpId="0"/>
      <p:bldP spid="14" grpId="0"/>
      <p:bldP spid="16" grpId="0"/>
      <p:bldP spid="18" grpId="0"/>
      <p:bldP spid="19" grpId="0"/>
      <p:bldP spid="20" grpId="0"/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83d128af2f950ffcd921022250a35c0-d70xnq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a83d128af2f950ffcd921022250a35c0-d70xnq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fe672dc463fc561510988afb94c4de-d774xd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23fe672dc463fc561510988afb94c4de-d774xd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d12eb96ab746df1aa03db1e17bd0db9-d72new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1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1d12eb96ab746df1aa03db1e17bd0db9-d72new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e96c4d84ec326e0474e2725370a5b0f-d7182q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e96c4d84ec326e0474e2725370a5b0f-d7182q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f30fcbc1207a95e6226162c102d0024-d729m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3A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3f30fcbc1207a95e6226162c102d0024-d729m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a016b92fe4aa8d190c4be6b63620c01-d6wp85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FF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5a016b92fe4aa8d190c4be6b63620c01-d6wp85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dc9a73cd21d421be7136ecd3bbc0541-d7008z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D25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7dc9a73cd21d421be7136ecd3bbc0541-d7008z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cd39d1dedcc0fbd1912a872208d30e0-d6rz8t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8cd39d1dedcc0fbd1912a872208d30e0-d6rz8t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33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_is_the_spring_of_winter_by_eresaw-d6s8h0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autumn_is_the_spring_of_winter_by_eresaw-d6s8h0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dd7bb588fc6edd783d7d3df23322d9d-d74hgb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4dd7bb588fc6edd783d7d3df23322d9d-d74hgb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223614e24f7775975800afbfd1b5829-d6y0z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930"/>
            <a:ext cx="9144000" cy="686693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FF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223614e24f7775975800afbfd1b5829-d6y0z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693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cf8a4267fafb059d6462a3e3c89fc13-d6t09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cf8a4267fafb059d6462a3e3c89fc13-d6t09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3A1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a12ea942972c0616d61f787d32be60-d73mhr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45a12ea942972c0616d61f787d32be60-d73mhr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otating_holes_by_eresaw-d5g1qn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3212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rotating_holes_by_eresaw-d5g1qn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32125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A5D2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a12fd3a04118cdcca61715e9b9f174-d6v9dq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60a12fd3a04118cdcca61715e9b9f174-d6v9dq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7cda9e1269f4d439b32746ad120920d-d7600a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c7cda9e1269f4d439b32746ad120920d-d7600a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9fb3df85579115121c6037f94d60ce7-d7256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42804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9fb3df85579115121c6037f94d60ce7-d7256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464c4d443c836ad531e9371a534720-d6upec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71A19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f464c4d443c836ad531e9371a534720-d6upec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F227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rs_in_heaven_by_eresaw-d6tctf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82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tears_in_heaven_by_eresaw-d6tctf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428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b15a7f9c30fffdf088db4c207e3234d-d6wcd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eb15a7f9c30fffdf088db4c207e3234d-d6wcd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d4ae6a4e3f2700134cabb5a6c524e2-d7j1h3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04d4ae6a4e3f2700134cabb5a6c524e2-d7j1h3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8acea6df2e058ec07a84b5323aec29b-d6vxru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82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f8acea6df2e058ec07a84b5323aec29b-d6vxru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_wonderful_colors_of_a_peacock_by_eresaw-d6tlyy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82CE4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the_wonderful_colors_of_a_peacock_by_eresaw-d6tlyy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66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c03fdceb6ae65d0d9b510063d72134e-d89fvb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7c03fdceb6ae65d0d9b510063d72134e-d89fvb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B82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d28d42f9aea1df63aa2d71c07708d66-d7ovoh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3d28d42f9aea1df63aa2d71c07708d66-d7ovoh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e8db01ff0a576b98cca09cf95c8a602-d7wlp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3e8db01ff0a576b98cca09cf95c8a602-d7wlp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82CE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d625d0248f5d660e03e24f2c5fa7798-d7o15j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7d625d0248f5d660e03e24f2c5fa7798-d7o15j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a92c2ac8ff101980cbba7c909e86d6-d886mg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7a92c2ac8ff101980cbba7c909e86d6-d886mg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e5bbba3413cef2cc4884d719aa10f5b-d85k4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8e5bbba3413cef2cc4884d719aa10f5b-d85k4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82CE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d335ed7f3d4300a0cb7271da510769-d7lcuu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54d335ed7f3d4300a0cb7271da510769-d7lcuu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E004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cb612a3da963451e6939358b7d7a12-d64f3k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282CE4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26cb612a3da963451e6939358b7d7a12-d64f3k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fdccaf2f287b5c9ab8d9600778753c-d7xjkr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61fdccaf2f287b5c9ab8d9600778753c-d7xjkr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33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b3e7109169c7fc6d197744460d62ed-d7n0b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74b3e7109169c7fc6d197744460d62ed-d7n0b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E5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8ddfa5e238a938a38e5ea8210855a2-d7n0a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215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358ddfa5e238a938a38e5ea8210855a2-d7n0a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067_wirtualny-olty-kwiatek-graf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215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52067_wirtualny-olty-kwiatek-graf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582_rozproszony-promien-wiat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59582_rozproszony-promien-wiat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5420_grafika-abstrakcja-peki-lin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55420_grafika-abstrakcja-peki-lin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2159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6704_szklane-teczowe-wzory-graf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66704_szklane-teczowe-wzory-graf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61327166_3d-graphics_projection_018804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D4FB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261327166_3d-graphics_projection_018804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very_saint_has_a_past__every_sinner_has_a_future_by_eresaw-d8jbep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215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every_saint_has_a_past__every_sinner_has_a_future_by_eresaw-d8jbep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2159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3ba64737480f5b46815d4d26f390d90-d847gh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f3ba64737480f5b46815d4d26f390d90-d847gh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lden_spiral_by_eresaw-d8owct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5D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golden_spiral_by_eresaw-d8owct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razy-3926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D4FB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krazy-3926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E5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ngle_eyes_by_eresaw-d8pnwa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jungle_eyes_by_eresaw-d8pnwa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verending_story_____by_eresaw-d8jz5l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neverending_story_____by_eresaw-d8jz5l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inbow_serpent_by_eresaw-d8sz8l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rainbow_serpent_by_eresaw-d8sz8l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_near__and_yet_so_far_by_eresaw-d6q5b1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so_near__and_yet_so_far_by_eresaw-d6q5b1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_sad_dream_of_the_sky_by_eresaw-d8d2em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the_sad_dream_of_the_sky_by_eresaw-d8d2em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-pentru-desktop-poza-ecran-sau-pt-site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82CE4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wallpaper-pentru-desktop-poza-ecran-sau-pt-site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 rot="19173930">
            <a:off x="741096" y="4882501"/>
            <a:ext cx="2533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dirty="0" smtClean="0">
                <a:ln w="3175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e Donald NF" pitchFamily="18" charset="0"/>
              </a:rPr>
              <a:t>Raquel</a:t>
            </a:r>
            <a:endParaRPr lang="es-ES" sz="3600" dirty="0">
              <a:ln w="3175"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e Donald NF" pitchFamily="18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Presentación en pantalla (4:3)</PresentationFormat>
  <Paragraphs>20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118</cp:revision>
  <dcterms:created xsi:type="dcterms:W3CDTF">2015-05-20T13:25:08Z</dcterms:created>
  <dcterms:modified xsi:type="dcterms:W3CDTF">2015-05-21T22:26:25Z</dcterms:modified>
</cp:coreProperties>
</file>