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8"/>
  </p:notesMasterIdLst>
  <p:sldIdLst>
    <p:sldId id="307" r:id="rId3"/>
    <p:sldId id="277" r:id="rId4"/>
    <p:sldId id="266" r:id="rId5"/>
    <p:sldId id="267" r:id="rId6"/>
    <p:sldId id="257" r:id="rId7"/>
    <p:sldId id="295" r:id="rId8"/>
    <p:sldId id="260" r:id="rId9"/>
    <p:sldId id="258" r:id="rId10"/>
    <p:sldId id="259" r:id="rId11"/>
    <p:sldId id="262" r:id="rId12"/>
    <p:sldId id="261" r:id="rId13"/>
    <p:sldId id="263" r:id="rId14"/>
    <p:sldId id="290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300" r:id="rId24"/>
    <p:sldId id="276" r:id="rId25"/>
    <p:sldId id="280" r:id="rId26"/>
    <p:sldId id="281" r:id="rId27"/>
    <p:sldId id="283" r:id="rId28"/>
    <p:sldId id="282" r:id="rId29"/>
    <p:sldId id="287" r:id="rId30"/>
    <p:sldId id="284" r:id="rId31"/>
    <p:sldId id="291" r:id="rId32"/>
    <p:sldId id="298" r:id="rId33"/>
    <p:sldId id="293" r:id="rId34"/>
    <p:sldId id="305" r:id="rId35"/>
    <p:sldId id="302" r:id="rId36"/>
    <p:sldId id="308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w27EycsiMLdjN1uF3vXqQ" hashData="iYBISRGlYNEzH7z5LAsUa6k6kS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6600"/>
    <a:srgbClr val="D60093"/>
    <a:srgbClr val="001642"/>
    <a:srgbClr val="172427"/>
    <a:srgbClr val="4F2270"/>
    <a:srgbClr val="A976D4"/>
    <a:srgbClr val="D0B2E8"/>
    <a:srgbClr val="904DC7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3144" autoAdjust="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E4853-0994-4AA6-B927-787C144295B1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4C99A8-3D42-4FA7-9066-96F099CE4B9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C99A8-3D42-4FA7-9066-96F099CE4B94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4C99A8-3D42-4FA7-9066-96F099CE4B94}" type="slidenum">
              <a:rPr lang="es-PE" smtClean="0"/>
              <a:pPr/>
              <a:t>16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93D8D-594C-4D08-AAC1-FDC480F446B2}" type="datetimeFigureOut">
              <a:rPr lang="es-PE" smtClean="0"/>
              <a:pPr/>
              <a:t>10/05/2019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10AC-4881-41E3-A451-61306B3145C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92D050"/>
            </a:gs>
            <a:gs pos="50000">
              <a:srgbClr val="304DDC">
                <a:shade val="67500"/>
                <a:satMod val="115000"/>
              </a:srgbClr>
            </a:gs>
            <a:gs pos="100000">
              <a:srgbClr val="304DDC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f7bc99a78cfe10cb47ab343d8e4755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407194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7143768" y="114299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857752" y="257175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357950" y="1714494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3286130"/>
            <a:ext cx="857445" cy="8574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2357422" y="3571882"/>
            <a:ext cx="857445" cy="8574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3000378"/>
            <a:ext cx="857445" cy="85744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3786196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500048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715008" y="2214560"/>
            <a:ext cx="785818" cy="7858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ircles-367966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44" y="0"/>
            <a:ext cx="857256" cy="85725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ooltext323874366055458.png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1500166" y="285734"/>
            <a:ext cx="2214578" cy="822557"/>
          </a:xfrm>
          <a:prstGeom prst="rect">
            <a:avLst/>
          </a:prstGeom>
        </p:spPr>
      </p:pic>
      <p:pic>
        <p:nvPicPr>
          <p:cNvPr id="22" name="21 Imagen" descr="cooltext323874382977565.png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4000496" y="214296"/>
            <a:ext cx="857256" cy="903594"/>
          </a:xfrm>
          <a:prstGeom prst="rect">
            <a:avLst/>
          </a:prstGeom>
        </p:spPr>
      </p:pic>
      <p:pic>
        <p:nvPicPr>
          <p:cNvPr id="23" name="22 Imagen" descr="cooltext323874393084576.png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5000628" y="285734"/>
            <a:ext cx="2266780" cy="806647"/>
          </a:xfrm>
          <a:prstGeom prst="rect">
            <a:avLst/>
          </a:prstGeom>
        </p:spPr>
      </p:pic>
      <p:pic>
        <p:nvPicPr>
          <p:cNvPr id="24" name="23 Imagen" descr="cooltext323874404675399.png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3071802" y="1142990"/>
            <a:ext cx="2714645" cy="800213"/>
          </a:xfrm>
          <a:prstGeom prst="rect">
            <a:avLst/>
          </a:prstGeom>
        </p:spPr>
      </p:pic>
      <p:pic>
        <p:nvPicPr>
          <p:cNvPr id="36866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500034" y="4071948"/>
            <a:ext cx="1714512" cy="271465"/>
          </a:xfrm>
          <a:prstGeom prst="rect">
            <a:avLst/>
          </a:prstGeom>
          <a:noFill/>
        </p:spPr>
      </p:pic>
      <p:pic>
        <p:nvPicPr>
          <p:cNvPr id="25" name="24 Imagen" descr="ff7bc99a78cfe10cb47ab343d8e4755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 advTm="25000">
    <p:sndAc>
      <p:stSnd loop="1">
        <p:snd r:embed="rId2" name="Chris_Spheeris_-_Play_Time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000"/>
                            </p:stCondLst>
                            <p:childTnLst>
                              <p:par>
                                <p:cTn id="1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9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bg1">
                <a:lumMod val="85000"/>
              </a:schemeClr>
            </a:gs>
            <a:gs pos="50000">
              <a:srgbClr val="7E007E">
                <a:shade val="67500"/>
                <a:satMod val="115000"/>
              </a:srgbClr>
            </a:gs>
            <a:gs pos="100000">
              <a:srgbClr val="7E007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865fc0d36401378766caeb94ff7d3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>
            <a:off x="8279024" y="1785932"/>
            <a:ext cx="864976" cy="857256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8279024" y="2643188"/>
            <a:ext cx="864976" cy="857256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>
            <a:off x="0" y="0"/>
            <a:ext cx="864976" cy="857256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0" y="4286244"/>
            <a:ext cx="864976" cy="857256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14348" y="642924"/>
            <a:ext cx="864976" cy="857256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85786" y="3714758"/>
            <a:ext cx="864976" cy="857256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1071552"/>
            <a:ext cx="864976" cy="857256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3143254"/>
            <a:ext cx="864976" cy="857256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1357304"/>
            <a:ext cx="864976" cy="857256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2928940"/>
            <a:ext cx="864976" cy="857256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1643056"/>
            <a:ext cx="864976" cy="857256"/>
          </a:xfrm>
          <a:prstGeom prst="rect">
            <a:avLst/>
          </a:prstGeom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2786064"/>
            <a:ext cx="864976" cy="857256"/>
          </a:xfrm>
          <a:prstGeom prst="rect">
            <a:avLst/>
          </a:prstGeom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72066" y="1714494"/>
            <a:ext cx="864976" cy="857256"/>
          </a:xfrm>
          <a:prstGeom prst="rect">
            <a:avLst/>
          </a:prstGeom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00628" y="2714626"/>
            <a:ext cx="864976" cy="857256"/>
          </a:xfrm>
          <a:prstGeom prst="rect">
            <a:avLst/>
          </a:prstGeom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1785932"/>
            <a:ext cx="864976" cy="857256"/>
          </a:xfrm>
          <a:prstGeom prst="rect">
            <a:avLst/>
          </a:prstGeom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2643188"/>
            <a:ext cx="864976" cy="857256"/>
          </a:xfrm>
          <a:prstGeom prst="rect">
            <a:avLst/>
          </a:prstGeom>
        </p:spPr>
      </p:pic>
      <p:pic>
        <p:nvPicPr>
          <p:cNvPr id="22" name="2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1785932"/>
            <a:ext cx="864976" cy="857256"/>
          </a:xfrm>
          <a:prstGeom prst="rect">
            <a:avLst/>
          </a:prstGeom>
        </p:spPr>
      </p:pic>
      <p:pic>
        <p:nvPicPr>
          <p:cNvPr id="23" name="2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2643188"/>
            <a:ext cx="864976" cy="857256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6C2AE2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bd0f4ab1a67a226a6d36be20407c46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0"/>
            <a:ext cx="928662" cy="931062"/>
          </a:xfrm>
          <a:prstGeom prst="rect">
            <a:avLst/>
          </a:prstGeom>
        </p:spPr>
      </p:pic>
      <p:pic>
        <p:nvPicPr>
          <p:cNvPr id="5" name="4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212438"/>
            <a:ext cx="928662" cy="931062"/>
          </a:xfrm>
          <a:prstGeom prst="rect">
            <a:avLst/>
          </a:prstGeom>
        </p:spPr>
      </p:pic>
      <p:pic>
        <p:nvPicPr>
          <p:cNvPr id="6" name="5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642924"/>
            <a:ext cx="928662" cy="931062"/>
          </a:xfrm>
          <a:prstGeom prst="rect">
            <a:avLst/>
          </a:prstGeom>
        </p:spPr>
      </p:pic>
      <p:pic>
        <p:nvPicPr>
          <p:cNvPr id="7" name="6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1214428"/>
            <a:ext cx="928662" cy="931062"/>
          </a:xfrm>
          <a:prstGeom prst="rect">
            <a:avLst/>
          </a:prstGeom>
        </p:spPr>
      </p:pic>
      <p:pic>
        <p:nvPicPr>
          <p:cNvPr id="8" name="7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1714494"/>
            <a:ext cx="928662" cy="931062"/>
          </a:xfrm>
          <a:prstGeom prst="rect">
            <a:avLst/>
          </a:prstGeom>
        </p:spPr>
      </p:pic>
      <p:pic>
        <p:nvPicPr>
          <p:cNvPr id="9" name="8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1071552"/>
            <a:ext cx="928662" cy="931062"/>
          </a:xfrm>
          <a:prstGeom prst="rect">
            <a:avLst/>
          </a:prstGeom>
        </p:spPr>
      </p:pic>
      <p:pic>
        <p:nvPicPr>
          <p:cNvPr id="10" name="9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571486"/>
            <a:ext cx="928662" cy="931062"/>
          </a:xfrm>
          <a:prstGeom prst="rect">
            <a:avLst/>
          </a:prstGeom>
        </p:spPr>
      </p:pic>
      <p:pic>
        <p:nvPicPr>
          <p:cNvPr id="11" name="10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3714758"/>
            <a:ext cx="928662" cy="931062"/>
          </a:xfrm>
          <a:prstGeom prst="rect">
            <a:avLst/>
          </a:prstGeom>
        </p:spPr>
      </p:pic>
      <p:pic>
        <p:nvPicPr>
          <p:cNvPr id="12" name="11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3214692"/>
            <a:ext cx="928662" cy="931062"/>
          </a:xfrm>
          <a:prstGeom prst="rect">
            <a:avLst/>
          </a:prstGeom>
        </p:spPr>
      </p:pic>
      <p:pic>
        <p:nvPicPr>
          <p:cNvPr id="13" name="12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2500312"/>
            <a:ext cx="928662" cy="931062"/>
          </a:xfrm>
          <a:prstGeom prst="rect">
            <a:avLst/>
          </a:prstGeom>
        </p:spPr>
      </p:pic>
      <p:pic>
        <p:nvPicPr>
          <p:cNvPr id="14" name="13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1571618"/>
            <a:ext cx="928662" cy="931062"/>
          </a:xfrm>
          <a:prstGeom prst="rect">
            <a:avLst/>
          </a:prstGeom>
        </p:spPr>
      </p:pic>
      <p:pic>
        <p:nvPicPr>
          <p:cNvPr id="15" name="14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28662" cy="931062"/>
          </a:xfrm>
          <a:prstGeom prst="rect">
            <a:avLst/>
          </a:prstGeom>
        </p:spPr>
      </p:pic>
      <p:pic>
        <p:nvPicPr>
          <p:cNvPr id="16" name="15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2571750"/>
            <a:ext cx="928662" cy="931062"/>
          </a:xfrm>
          <a:prstGeom prst="rect">
            <a:avLst/>
          </a:prstGeom>
        </p:spPr>
      </p:pic>
      <p:pic>
        <p:nvPicPr>
          <p:cNvPr id="17" name="16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3143254"/>
            <a:ext cx="928662" cy="931062"/>
          </a:xfrm>
          <a:prstGeom prst="rect">
            <a:avLst/>
          </a:prstGeom>
        </p:spPr>
      </p:pic>
      <p:pic>
        <p:nvPicPr>
          <p:cNvPr id="18" name="17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3643320"/>
            <a:ext cx="928662" cy="931062"/>
          </a:xfrm>
          <a:prstGeom prst="rect">
            <a:avLst/>
          </a:prstGeom>
        </p:spPr>
      </p:pic>
      <p:pic>
        <p:nvPicPr>
          <p:cNvPr id="19" name="18 Imagen" descr="Patter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4212438"/>
            <a:ext cx="928662" cy="931062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92D050"/>
            </a:gs>
            <a:gs pos="50000">
              <a:srgbClr val="0000C8">
                <a:shade val="67500"/>
                <a:satMod val="115000"/>
              </a:srgbClr>
            </a:gs>
            <a:gs pos="100000">
              <a:srgbClr val="0000C8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eebedf72f4b477587cc451095ce501a.jpg"/>
          <p:cNvPicPr>
            <a:picLocks noGrp="1" noChangeAspect="1"/>
          </p:cNvPicPr>
          <p:nvPr isPhoto="1"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>
            <a:off x="2857488" y="0"/>
            <a:ext cx="1905266" cy="485880"/>
          </a:xfrm>
          <a:prstGeom prst="rect">
            <a:avLst/>
          </a:prstGeom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 flipH="1">
            <a:off x="4429124" y="0"/>
            <a:ext cx="1928826" cy="485880"/>
          </a:xfrm>
          <a:prstGeom prst="rect">
            <a:avLst/>
          </a:prstGeom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428610"/>
            <a:ext cx="1905266" cy="485880"/>
          </a:xfrm>
          <a:prstGeom prst="rect">
            <a:avLst/>
          </a:prstGeom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428610"/>
            <a:ext cx="1928826" cy="485880"/>
          </a:xfrm>
          <a:prstGeom prst="rect">
            <a:avLst/>
          </a:prstGeom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785818"/>
            <a:ext cx="1905266" cy="485880"/>
          </a:xfrm>
          <a:prstGeom prst="rect">
            <a:avLst/>
          </a:prstGeom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785818"/>
            <a:ext cx="1928826" cy="485880"/>
          </a:xfrm>
          <a:prstGeom prst="rect">
            <a:avLst/>
          </a:prstGeom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>
            <a:off x="2857488" y="1214428"/>
            <a:ext cx="1905266" cy="485880"/>
          </a:xfrm>
          <a:prstGeom prst="rect">
            <a:avLst/>
          </a:prstGeom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 flipH="1">
            <a:off x="4429124" y="1214428"/>
            <a:ext cx="1928826" cy="485880"/>
          </a:xfrm>
          <a:prstGeom prst="rect">
            <a:avLst/>
          </a:prstGeom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1643074"/>
            <a:ext cx="1905266" cy="485880"/>
          </a:xfrm>
          <a:prstGeom prst="rect">
            <a:avLst/>
          </a:prstGeom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1643074"/>
            <a:ext cx="1928826" cy="485880"/>
          </a:xfrm>
          <a:prstGeom prst="rect">
            <a:avLst/>
          </a:prstGeom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2071684"/>
            <a:ext cx="1905266" cy="485880"/>
          </a:xfrm>
          <a:prstGeom prst="rect">
            <a:avLst/>
          </a:prstGeom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2071684"/>
            <a:ext cx="1928826" cy="485880"/>
          </a:xfrm>
          <a:prstGeom prst="rect">
            <a:avLst/>
          </a:prstGeom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>
            <a:off x="2857488" y="2428892"/>
            <a:ext cx="1905266" cy="485880"/>
          </a:xfrm>
          <a:prstGeom prst="rect">
            <a:avLst/>
          </a:prstGeom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 flipH="1">
            <a:off x="4429124" y="2428892"/>
            <a:ext cx="1928826" cy="485880"/>
          </a:xfrm>
          <a:prstGeom prst="rect">
            <a:avLst/>
          </a:prstGeom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2857502"/>
            <a:ext cx="1905266" cy="485880"/>
          </a:xfrm>
          <a:prstGeom prst="rect">
            <a:avLst/>
          </a:prstGeom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2857502"/>
            <a:ext cx="1928826" cy="485880"/>
          </a:xfrm>
          <a:prstGeom prst="rect">
            <a:avLst/>
          </a:prstGeom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3214710"/>
            <a:ext cx="1905266" cy="485880"/>
          </a:xfrm>
          <a:prstGeom prst="rect">
            <a:avLst/>
          </a:prstGeom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3214710"/>
            <a:ext cx="1928826" cy="485880"/>
          </a:xfrm>
          <a:prstGeom prst="rect">
            <a:avLst/>
          </a:prstGeom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>
            <a:off x="2857488" y="3643320"/>
            <a:ext cx="1905266" cy="485880"/>
          </a:xfrm>
          <a:prstGeom prst="rect">
            <a:avLst/>
          </a:prstGeom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 flipH="1">
            <a:off x="4429124" y="3643320"/>
            <a:ext cx="1928826" cy="485880"/>
          </a:xfrm>
          <a:prstGeom prst="rect">
            <a:avLst/>
          </a:prstGeom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4000528"/>
            <a:ext cx="1905266" cy="485880"/>
          </a:xfrm>
          <a:prstGeom prst="rect">
            <a:avLst/>
          </a:prstGeom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4000528"/>
            <a:ext cx="1928826" cy="485880"/>
          </a:xfrm>
          <a:prstGeom prst="rect">
            <a:avLst/>
          </a:prstGeom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>
            <a:off x="2857488" y="4429138"/>
            <a:ext cx="1905266" cy="485880"/>
          </a:xfrm>
          <a:prstGeom prst="rect">
            <a:avLst/>
          </a:prstGeom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t="22721"/>
          <a:stretch>
            <a:fillRect/>
          </a:stretch>
        </p:blipFill>
        <p:spPr>
          <a:xfrm flipH="1">
            <a:off x="4429124" y="4429138"/>
            <a:ext cx="1928826" cy="485880"/>
          </a:xfrm>
          <a:prstGeom prst="rect">
            <a:avLst/>
          </a:prstGeom>
        </p:spPr>
      </p:pic>
      <p:pic>
        <p:nvPicPr>
          <p:cNvPr id="28" name="2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>
            <a:off x="2857488" y="4900560"/>
            <a:ext cx="1905266" cy="485880"/>
          </a:xfrm>
          <a:prstGeom prst="rect">
            <a:avLst/>
          </a:prstGeom>
        </p:spPr>
      </p:pic>
      <p:pic>
        <p:nvPicPr>
          <p:cNvPr id="29" name="2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rcRect t="22721"/>
          <a:stretch>
            <a:fillRect/>
          </a:stretch>
        </p:blipFill>
        <p:spPr>
          <a:xfrm flipH="1">
            <a:off x="4429124" y="4900560"/>
            <a:ext cx="1928826" cy="485880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4000"/>
                            </p:stCondLst>
                            <p:childTnLst>
                              <p:par>
                                <p:cTn id="2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lumMod val="65000"/>
                <a:shade val="67500"/>
                <a:satMod val="115000"/>
              </a:schemeClr>
            </a:gs>
            <a:gs pos="100000">
              <a:schemeClr val="bg1">
                <a:lumMod val="6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a794792533b7652a5c2b8034971f17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3571868" y="0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4572000" y="0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928676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3571868" y="185738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4572000" y="185738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278606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78606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3571868" y="371682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>
            <a:lum bright="-20000" contrast="20000"/>
          </a:blip>
          <a:stretch>
            <a:fillRect/>
          </a:stretch>
        </p:blipFill>
        <p:spPr>
          <a:xfrm>
            <a:off x="4572000" y="371682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64550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64550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1214478" y="-857274"/>
            <a:ext cx="11358642" cy="742955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accbe49bc7df6c645536eee65e17d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1643056"/>
            <a:ext cx="859165" cy="881195"/>
          </a:xfrm>
          <a:prstGeom prst="rect">
            <a:avLst/>
          </a:prstGeom>
        </p:spPr>
      </p:pic>
      <p:pic>
        <p:nvPicPr>
          <p:cNvPr id="6" name="5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2500312"/>
            <a:ext cx="859165" cy="881195"/>
          </a:xfrm>
          <a:prstGeom prst="rect">
            <a:avLst/>
          </a:prstGeom>
        </p:spPr>
      </p:pic>
      <p:pic>
        <p:nvPicPr>
          <p:cNvPr id="7" name="6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24" y="1643056"/>
            <a:ext cx="859165" cy="881195"/>
          </a:xfrm>
          <a:prstGeom prst="rect">
            <a:avLst/>
          </a:prstGeom>
        </p:spPr>
      </p:pic>
      <p:pic>
        <p:nvPicPr>
          <p:cNvPr id="8" name="7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24" y="2500312"/>
            <a:ext cx="859165" cy="881195"/>
          </a:xfrm>
          <a:prstGeom prst="rect">
            <a:avLst/>
          </a:prstGeom>
        </p:spPr>
      </p:pic>
      <p:pic>
        <p:nvPicPr>
          <p:cNvPr id="9" name="8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14512" y="1714494"/>
            <a:ext cx="859165" cy="881195"/>
          </a:xfrm>
          <a:prstGeom prst="rect">
            <a:avLst/>
          </a:prstGeom>
        </p:spPr>
      </p:pic>
      <p:pic>
        <p:nvPicPr>
          <p:cNvPr id="10" name="9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14512" y="2571750"/>
            <a:ext cx="859165" cy="881195"/>
          </a:xfrm>
          <a:prstGeom prst="rect">
            <a:avLst/>
          </a:prstGeom>
        </p:spPr>
      </p:pic>
      <p:pic>
        <p:nvPicPr>
          <p:cNvPr id="11" name="10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571736" y="1714494"/>
            <a:ext cx="859165" cy="881195"/>
          </a:xfrm>
          <a:prstGeom prst="rect">
            <a:avLst/>
          </a:prstGeom>
        </p:spPr>
      </p:pic>
      <p:pic>
        <p:nvPicPr>
          <p:cNvPr id="12" name="11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571736" y="2571750"/>
            <a:ext cx="859165" cy="881195"/>
          </a:xfrm>
          <a:prstGeom prst="rect">
            <a:avLst/>
          </a:prstGeom>
        </p:spPr>
      </p:pic>
      <p:pic>
        <p:nvPicPr>
          <p:cNvPr id="13" name="12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9024" y="1714494"/>
            <a:ext cx="859165" cy="881195"/>
          </a:xfrm>
          <a:prstGeom prst="rect">
            <a:avLst/>
          </a:prstGeom>
        </p:spPr>
      </p:pic>
      <p:pic>
        <p:nvPicPr>
          <p:cNvPr id="14" name="13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9024" y="2571750"/>
            <a:ext cx="859165" cy="881195"/>
          </a:xfrm>
          <a:prstGeom prst="rect">
            <a:avLst/>
          </a:prstGeom>
        </p:spPr>
      </p:pic>
      <p:pic>
        <p:nvPicPr>
          <p:cNvPr id="15" name="14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286248" y="1714494"/>
            <a:ext cx="859165" cy="881195"/>
          </a:xfrm>
          <a:prstGeom prst="rect">
            <a:avLst/>
          </a:prstGeom>
        </p:spPr>
      </p:pic>
      <p:pic>
        <p:nvPicPr>
          <p:cNvPr id="16" name="15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286248" y="2571750"/>
            <a:ext cx="859165" cy="881195"/>
          </a:xfrm>
          <a:prstGeom prst="rect">
            <a:avLst/>
          </a:prstGeom>
        </p:spPr>
      </p:pic>
      <p:pic>
        <p:nvPicPr>
          <p:cNvPr id="17" name="16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143536" y="1714494"/>
            <a:ext cx="859165" cy="881195"/>
          </a:xfrm>
          <a:prstGeom prst="rect">
            <a:avLst/>
          </a:prstGeom>
        </p:spPr>
      </p:pic>
      <p:pic>
        <p:nvPicPr>
          <p:cNvPr id="18" name="17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143536" y="2571750"/>
            <a:ext cx="859165" cy="881195"/>
          </a:xfrm>
          <a:prstGeom prst="rect">
            <a:avLst/>
          </a:prstGeom>
        </p:spPr>
      </p:pic>
      <p:pic>
        <p:nvPicPr>
          <p:cNvPr id="19" name="18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1714494"/>
            <a:ext cx="859165" cy="881195"/>
          </a:xfrm>
          <a:prstGeom prst="rect">
            <a:avLst/>
          </a:prstGeom>
        </p:spPr>
      </p:pic>
      <p:pic>
        <p:nvPicPr>
          <p:cNvPr id="20" name="19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00760" y="2571750"/>
            <a:ext cx="859165" cy="881195"/>
          </a:xfrm>
          <a:prstGeom prst="rect">
            <a:avLst/>
          </a:prstGeom>
        </p:spPr>
      </p:pic>
      <p:pic>
        <p:nvPicPr>
          <p:cNvPr id="21" name="20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858048" y="1714494"/>
            <a:ext cx="859165" cy="881195"/>
          </a:xfrm>
          <a:prstGeom prst="rect">
            <a:avLst/>
          </a:prstGeom>
        </p:spPr>
      </p:pic>
      <p:pic>
        <p:nvPicPr>
          <p:cNvPr id="22" name="21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858048" y="2571750"/>
            <a:ext cx="859165" cy="881195"/>
          </a:xfrm>
          <a:prstGeom prst="rect">
            <a:avLst/>
          </a:prstGeom>
        </p:spPr>
      </p:pic>
      <p:pic>
        <p:nvPicPr>
          <p:cNvPr id="23" name="22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715272" y="1714494"/>
            <a:ext cx="859165" cy="881195"/>
          </a:xfrm>
          <a:prstGeom prst="rect">
            <a:avLst/>
          </a:prstGeom>
        </p:spPr>
      </p:pic>
      <p:pic>
        <p:nvPicPr>
          <p:cNvPr id="24" name="23 Imagen" descr="1349744_thumb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715272" y="2571750"/>
            <a:ext cx="859165" cy="881195"/>
          </a:xfrm>
          <a:prstGeom prst="rect">
            <a:avLst/>
          </a:prstGeom>
        </p:spPr>
      </p:pic>
      <p:pic>
        <p:nvPicPr>
          <p:cNvPr id="25" name="24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528" y="1714494"/>
            <a:ext cx="859165" cy="881195"/>
          </a:xfrm>
          <a:prstGeom prst="rect">
            <a:avLst/>
          </a:prstGeom>
        </p:spPr>
      </p:pic>
      <p:pic>
        <p:nvPicPr>
          <p:cNvPr id="26" name="25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528" y="2571750"/>
            <a:ext cx="859165" cy="881195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3cc52c764208760e897c23ace841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  <a:effectLst/>
        </p:spPr>
      </p:pic>
      <p:pic>
        <p:nvPicPr>
          <p:cNvPr id="5" name="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/>
        </p:spPr>
      </p:pic>
      <p:pic>
        <p:nvPicPr>
          <p:cNvPr id="8" name="7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1643056"/>
            <a:ext cx="857224" cy="857224"/>
          </a:xfrm>
          <a:prstGeom prst="rect">
            <a:avLst/>
          </a:prstGeom>
          <a:effectLst/>
        </p:spPr>
      </p:pic>
      <p:pic>
        <p:nvPicPr>
          <p:cNvPr id="9" name="8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2643188"/>
            <a:ext cx="857224" cy="857224"/>
          </a:xfrm>
          <a:prstGeom prst="rect">
            <a:avLst/>
          </a:prstGeom>
          <a:effectLst/>
        </p:spPr>
      </p:pic>
      <p:pic>
        <p:nvPicPr>
          <p:cNvPr id="10" name="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786446" y="1643056"/>
            <a:ext cx="785818" cy="791281"/>
          </a:xfrm>
          <a:prstGeom prst="rect">
            <a:avLst/>
          </a:prstGeom>
          <a:effectLst/>
        </p:spPr>
      </p:pic>
      <p:pic>
        <p:nvPicPr>
          <p:cNvPr id="11" name="10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857884" y="2500312"/>
            <a:ext cx="785818" cy="791281"/>
          </a:xfrm>
          <a:prstGeom prst="rect">
            <a:avLst/>
          </a:prstGeom>
          <a:effectLst/>
        </p:spPr>
      </p:pic>
      <p:pic>
        <p:nvPicPr>
          <p:cNvPr id="12" name="11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3500444"/>
            <a:ext cx="857224" cy="857224"/>
          </a:xfrm>
          <a:prstGeom prst="rect">
            <a:avLst/>
          </a:prstGeom>
          <a:effectLst/>
        </p:spPr>
      </p:pic>
      <p:pic>
        <p:nvPicPr>
          <p:cNvPr id="13" name="12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929072"/>
            <a:ext cx="857224" cy="857224"/>
          </a:xfrm>
          <a:prstGeom prst="rect">
            <a:avLst/>
          </a:prstGeom>
          <a:effectLst/>
        </p:spPr>
      </p:pic>
      <p:pic>
        <p:nvPicPr>
          <p:cNvPr id="14" name="13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57172"/>
            <a:ext cx="857224" cy="857224"/>
          </a:xfrm>
          <a:prstGeom prst="rect">
            <a:avLst/>
          </a:prstGeom>
          <a:effectLst/>
        </p:spPr>
      </p:pic>
      <p:pic>
        <p:nvPicPr>
          <p:cNvPr id="15" name="1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928676"/>
            <a:ext cx="857224" cy="857224"/>
          </a:xfrm>
          <a:prstGeom prst="rect">
            <a:avLst/>
          </a:prstGeom>
          <a:effectLst/>
        </p:spPr>
      </p:pic>
      <p:pic>
        <p:nvPicPr>
          <p:cNvPr id="20" name="1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286512" y="3429006"/>
            <a:ext cx="785818" cy="791281"/>
          </a:xfrm>
          <a:prstGeom prst="rect">
            <a:avLst/>
          </a:prstGeom>
          <a:effectLst/>
        </p:spPr>
      </p:pic>
      <p:pic>
        <p:nvPicPr>
          <p:cNvPr id="21" name="20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286644" y="3857634"/>
            <a:ext cx="785818" cy="791281"/>
          </a:xfrm>
          <a:prstGeom prst="rect">
            <a:avLst/>
          </a:prstGeom>
          <a:effectLst/>
        </p:spPr>
      </p:pic>
      <p:pic>
        <p:nvPicPr>
          <p:cNvPr id="22" name="21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358182" y="4352219"/>
            <a:ext cx="785818" cy="791281"/>
          </a:xfrm>
          <a:prstGeom prst="rect">
            <a:avLst/>
          </a:prstGeom>
          <a:effectLst/>
        </p:spPr>
      </p:pic>
      <p:pic>
        <p:nvPicPr>
          <p:cNvPr id="23" name="22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500826" y="857238"/>
            <a:ext cx="785818" cy="791281"/>
          </a:xfrm>
          <a:prstGeom prst="rect">
            <a:avLst/>
          </a:prstGeom>
          <a:effectLst/>
        </p:spPr>
      </p:pic>
      <p:pic>
        <p:nvPicPr>
          <p:cNvPr id="24" name="23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500958" y="357172"/>
            <a:ext cx="785818" cy="791281"/>
          </a:xfrm>
          <a:prstGeom prst="rect">
            <a:avLst/>
          </a:prstGeom>
          <a:effectLst/>
        </p:spPr>
      </p:pic>
      <p:pic>
        <p:nvPicPr>
          <p:cNvPr id="25" name="2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358182" y="0"/>
            <a:ext cx="785818" cy="791281"/>
          </a:xfrm>
          <a:prstGeom prst="rect">
            <a:avLst/>
          </a:prstGeom>
          <a:effectLst/>
        </p:spPr>
      </p:pic>
      <p:sp>
        <p:nvSpPr>
          <p:cNvPr id="19" name="18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bb1c89ea81cc7c7f5cc97f437d3c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857370"/>
            <a:ext cx="1381261" cy="1381261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428610"/>
            <a:ext cx="1381261" cy="1381261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3214692"/>
            <a:ext cx="1381261" cy="1381261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1E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1714494"/>
            <a:ext cx="1381261" cy="1381261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1E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857370"/>
            <a:ext cx="1381261" cy="1381261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785800"/>
            <a:ext cx="1381261" cy="1381261"/>
          </a:xfrm>
          <a:prstGeom prst="rect">
            <a:avLst/>
          </a:prstGeom>
        </p:spPr>
      </p:pic>
      <p:pic>
        <p:nvPicPr>
          <p:cNvPr id="13" name="12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2643188"/>
            <a:ext cx="1381261" cy="1381261"/>
          </a:xfrm>
          <a:prstGeom prst="rect">
            <a:avLst/>
          </a:prstGeom>
        </p:spPr>
      </p:pic>
      <p:pic>
        <p:nvPicPr>
          <p:cNvPr id="14" name="13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2714626"/>
            <a:ext cx="1381261" cy="1381261"/>
          </a:xfrm>
          <a:prstGeom prst="rect">
            <a:avLst/>
          </a:prstGeom>
        </p:spPr>
      </p:pic>
      <p:pic>
        <p:nvPicPr>
          <p:cNvPr id="15" name="14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928676"/>
            <a:ext cx="1381261" cy="1381261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C8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d623a4a9497737e7ba064bd6ce8ddf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0" y="0"/>
            <a:ext cx="1024071" cy="1024071"/>
          </a:xfrm>
          <a:prstGeom prst="rect">
            <a:avLst/>
          </a:prstGeom>
        </p:spPr>
      </p:pic>
      <p:pic>
        <p:nvPicPr>
          <p:cNvPr id="5" name="4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8119929" y="0"/>
            <a:ext cx="1024071" cy="1024071"/>
          </a:xfrm>
          <a:prstGeom prst="rect">
            <a:avLst/>
          </a:prstGeom>
        </p:spPr>
      </p:pic>
      <p:pic>
        <p:nvPicPr>
          <p:cNvPr id="6" name="5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500430" y="4119429"/>
            <a:ext cx="1024071" cy="1024071"/>
          </a:xfrm>
          <a:prstGeom prst="rect">
            <a:avLst/>
          </a:prstGeom>
        </p:spPr>
      </p:pic>
      <p:pic>
        <p:nvPicPr>
          <p:cNvPr id="7" name="6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572000" y="4119429"/>
            <a:ext cx="1024071" cy="1024071"/>
          </a:xfrm>
          <a:prstGeom prst="rect">
            <a:avLst/>
          </a:prstGeom>
        </p:spPr>
      </p:pic>
      <p:pic>
        <p:nvPicPr>
          <p:cNvPr id="8" name="7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00034" y="928676"/>
            <a:ext cx="1024071" cy="1024071"/>
          </a:xfrm>
          <a:prstGeom prst="rect">
            <a:avLst/>
          </a:prstGeom>
        </p:spPr>
      </p:pic>
      <p:pic>
        <p:nvPicPr>
          <p:cNvPr id="9" name="8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7500958" y="928676"/>
            <a:ext cx="1024071" cy="1024071"/>
          </a:xfrm>
          <a:prstGeom prst="rect">
            <a:avLst/>
          </a:prstGeom>
        </p:spPr>
      </p:pic>
      <p:pic>
        <p:nvPicPr>
          <p:cNvPr id="10" name="9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142976" y="1714494"/>
            <a:ext cx="1024071" cy="1024071"/>
          </a:xfrm>
          <a:prstGeom prst="rect">
            <a:avLst/>
          </a:prstGeom>
        </p:spPr>
      </p:pic>
      <p:pic>
        <p:nvPicPr>
          <p:cNvPr id="11" name="10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929454" y="1857370"/>
            <a:ext cx="1024071" cy="1024071"/>
          </a:xfrm>
          <a:prstGeom prst="rect">
            <a:avLst/>
          </a:prstGeom>
        </p:spPr>
      </p:pic>
      <p:pic>
        <p:nvPicPr>
          <p:cNvPr id="12" name="11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785918" y="2571750"/>
            <a:ext cx="1024071" cy="1024071"/>
          </a:xfrm>
          <a:prstGeom prst="rect">
            <a:avLst/>
          </a:prstGeom>
        </p:spPr>
      </p:pic>
      <p:pic>
        <p:nvPicPr>
          <p:cNvPr id="13" name="12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143636" y="2643188"/>
            <a:ext cx="1024071" cy="1024071"/>
          </a:xfrm>
          <a:prstGeom prst="rect">
            <a:avLst/>
          </a:prstGeom>
        </p:spPr>
      </p:pic>
      <p:pic>
        <p:nvPicPr>
          <p:cNvPr id="14" name="13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571736" y="3286130"/>
            <a:ext cx="1024071" cy="1024071"/>
          </a:xfrm>
          <a:prstGeom prst="rect">
            <a:avLst/>
          </a:prstGeom>
        </p:spPr>
      </p:pic>
      <p:pic>
        <p:nvPicPr>
          <p:cNvPr id="15" name="14 Imagen" descr="1738707-200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429256" y="3286130"/>
            <a:ext cx="1024071" cy="1024071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976D4">
                <a:shade val="67500"/>
                <a:satMod val="115000"/>
              </a:srgbClr>
            </a:gs>
            <a:gs pos="100000">
              <a:srgbClr val="A976D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9d9474d4b54bd80f889ebdf716c1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0"/>
            <a:ext cx="857256" cy="857256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0" y="4286244"/>
            <a:ext cx="857256" cy="857256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286744" y="4286244"/>
            <a:ext cx="857256" cy="857256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357554" y="714362"/>
            <a:ext cx="857256" cy="857256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72000" y="0"/>
            <a:ext cx="857256" cy="857256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4643438" y="857238"/>
            <a:ext cx="857256" cy="857256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428742"/>
            <a:ext cx="857256" cy="857256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143504" y="1571618"/>
            <a:ext cx="857256" cy="857256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428860" y="2143122"/>
            <a:ext cx="857256" cy="857256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715008" y="2285998"/>
            <a:ext cx="857256" cy="857256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2714626"/>
            <a:ext cx="857256" cy="857256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357950" y="2857502"/>
            <a:ext cx="857256" cy="857256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285852" y="3357568"/>
            <a:ext cx="857256" cy="857256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000892" y="3357568"/>
            <a:ext cx="857256" cy="857256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643834" y="3857634"/>
            <a:ext cx="857256" cy="857256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42910" y="3857634"/>
            <a:ext cx="857256" cy="857256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5119B7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6c0b5e0800965ad20a76659b8fd1c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500430" y="-142894"/>
            <a:ext cx="1166893" cy="116689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00562" y="-142894"/>
            <a:ext cx="1166893" cy="116689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500430" y="571486"/>
            <a:ext cx="1166893" cy="1166893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00562" y="571486"/>
            <a:ext cx="1166893" cy="1166893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500430" y="1285866"/>
            <a:ext cx="1166893" cy="1166893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00562" y="1285866"/>
            <a:ext cx="1166893" cy="1166893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500430" y="2000246"/>
            <a:ext cx="1166893" cy="1166893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500562" y="2000246"/>
            <a:ext cx="1166893" cy="1166893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428992" y="2714626"/>
            <a:ext cx="1166893" cy="1166893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29124" y="2714626"/>
            <a:ext cx="1166893" cy="1166893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428992" y="3429006"/>
            <a:ext cx="1166893" cy="1166893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29124" y="3429006"/>
            <a:ext cx="1166893" cy="1166893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428992" y="4143386"/>
            <a:ext cx="1166893" cy="1166893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29124" y="4143386"/>
            <a:ext cx="1166893" cy="1166893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3B2107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d5fdb818a03259268022e09716720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0" y="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8072462" y="402667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2571736" y="278606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285720" y="92867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857224" y="171449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1643042" y="235743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3500430" y="314325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4357686" y="3571882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5286380" y="378619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6215074" y="385763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E004A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7143768" y="402667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7d70c1efdb05178e8ae665198c64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6" name="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0" y="1857370"/>
            <a:ext cx="785800" cy="785800"/>
          </a:xfrm>
          <a:prstGeom prst="rect">
            <a:avLst/>
          </a:prstGeom>
        </p:spPr>
      </p:pic>
      <p:pic>
        <p:nvPicPr>
          <p:cNvPr id="8" name="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0" y="2571750"/>
            <a:ext cx="785800" cy="785800"/>
          </a:xfrm>
          <a:prstGeom prst="rect">
            <a:avLst/>
          </a:prstGeom>
        </p:spPr>
      </p:pic>
      <p:pic>
        <p:nvPicPr>
          <p:cNvPr id="9" name="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48" y="1643056"/>
            <a:ext cx="785800" cy="785800"/>
          </a:xfrm>
          <a:prstGeom prst="rect">
            <a:avLst/>
          </a:prstGeom>
        </p:spPr>
      </p:pic>
      <p:pic>
        <p:nvPicPr>
          <p:cNvPr id="10" name="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48" y="2786064"/>
            <a:ext cx="785800" cy="785800"/>
          </a:xfrm>
          <a:prstGeom prst="rect">
            <a:avLst/>
          </a:prstGeom>
        </p:spPr>
      </p:pic>
      <p:pic>
        <p:nvPicPr>
          <p:cNvPr id="11" name="10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357304"/>
            <a:ext cx="785800" cy="785800"/>
          </a:xfrm>
          <a:prstGeom prst="rect">
            <a:avLst/>
          </a:prstGeom>
        </p:spPr>
      </p:pic>
      <p:pic>
        <p:nvPicPr>
          <p:cNvPr id="12" name="11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8"/>
            <a:ext cx="785800" cy="785800"/>
          </a:xfrm>
          <a:prstGeom prst="rect">
            <a:avLst/>
          </a:prstGeom>
        </p:spPr>
      </p:pic>
      <p:pic>
        <p:nvPicPr>
          <p:cNvPr id="13" name="12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142990"/>
            <a:ext cx="785800" cy="785800"/>
          </a:xfrm>
          <a:prstGeom prst="rect">
            <a:avLst/>
          </a:prstGeom>
        </p:spPr>
      </p:pic>
      <p:pic>
        <p:nvPicPr>
          <p:cNvPr id="14" name="13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785800" cy="785800"/>
          </a:xfrm>
          <a:prstGeom prst="rect">
            <a:avLst/>
          </a:prstGeom>
        </p:spPr>
      </p:pic>
      <p:pic>
        <p:nvPicPr>
          <p:cNvPr id="15" name="14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785800" cy="785800"/>
          </a:xfrm>
          <a:prstGeom prst="rect">
            <a:avLst/>
          </a:prstGeom>
        </p:spPr>
      </p:pic>
      <p:pic>
        <p:nvPicPr>
          <p:cNvPr id="16" name="1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29006"/>
            <a:ext cx="785800" cy="785800"/>
          </a:xfrm>
          <a:prstGeom prst="rect">
            <a:avLst/>
          </a:prstGeom>
        </p:spPr>
      </p:pic>
      <p:pic>
        <p:nvPicPr>
          <p:cNvPr id="17" name="1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71868" y="785800"/>
            <a:ext cx="785800" cy="785800"/>
          </a:xfrm>
          <a:prstGeom prst="rect">
            <a:avLst/>
          </a:prstGeom>
        </p:spPr>
      </p:pic>
      <p:pic>
        <p:nvPicPr>
          <p:cNvPr id="18" name="1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3643320"/>
            <a:ext cx="785800" cy="785800"/>
          </a:xfrm>
          <a:prstGeom prst="rect">
            <a:avLst/>
          </a:prstGeom>
        </p:spPr>
      </p:pic>
      <p:pic>
        <p:nvPicPr>
          <p:cNvPr id="19" name="1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642924"/>
            <a:ext cx="785800" cy="785800"/>
          </a:xfrm>
          <a:prstGeom prst="rect">
            <a:avLst/>
          </a:prstGeom>
        </p:spPr>
      </p:pic>
      <p:pic>
        <p:nvPicPr>
          <p:cNvPr id="20" name="1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3786196"/>
            <a:ext cx="785800" cy="785800"/>
          </a:xfrm>
          <a:prstGeom prst="rect">
            <a:avLst/>
          </a:prstGeom>
        </p:spPr>
      </p:pic>
      <p:pic>
        <p:nvPicPr>
          <p:cNvPr id="21" name="20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00628" y="428610"/>
            <a:ext cx="785800" cy="785800"/>
          </a:xfrm>
          <a:prstGeom prst="rect">
            <a:avLst/>
          </a:prstGeom>
        </p:spPr>
      </p:pic>
      <p:pic>
        <p:nvPicPr>
          <p:cNvPr id="22" name="21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00628" y="3929072"/>
            <a:ext cx="785800" cy="785800"/>
          </a:xfrm>
          <a:prstGeom prst="rect">
            <a:avLst/>
          </a:prstGeom>
        </p:spPr>
      </p:pic>
      <p:pic>
        <p:nvPicPr>
          <p:cNvPr id="23" name="22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85734"/>
            <a:ext cx="785800" cy="785800"/>
          </a:xfrm>
          <a:prstGeom prst="rect">
            <a:avLst/>
          </a:prstGeom>
        </p:spPr>
      </p:pic>
      <p:pic>
        <p:nvPicPr>
          <p:cNvPr id="24" name="23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4143386"/>
            <a:ext cx="785800" cy="785800"/>
          </a:xfrm>
          <a:prstGeom prst="rect">
            <a:avLst/>
          </a:prstGeom>
        </p:spPr>
      </p:pic>
      <p:pic>
        <p:nvPicPr>
          <p:cNvPr id="25" name="24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429388" y="142858"/>
            <a:ext cx="785800" cy="785800"/>
          </a:xfrm>
          <a:prstGeom prst="rect">
            <a:avLst/>
          </a:prstGeom>
        </p:spPr>
      </p:pic>
      <p:pic>
        <p:nvPicPr>
          <p:cNvPr id="26" name="2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429388" y="4214824"/>
            <a:ext cx="785800" cy="785800"/>
          </a:xfrm>
          <a:prstGeom prst="rect">
            <a:avLst/>
          </a:prstGeom>
        </p:spPr>
      </p:pic>
      <p:pic>
        <p:nvPicPr>
          <p:cNvPr id="27" name="2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0"/>
            <a:ext cx="785800" cy="785800"/>
          </a:xfrm>
          <a:prstGeom prst="rect">
            <a:avLst/>
          </a:prstGeom>
        </p:spPr>
      </p:pic>
      <p:pic>
        <p:nvPicPr>
          <p:cNvPr id="28" name="2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4357700"/>
            <a:ext cx="785800" cy="785800"/>
          </a:xfrm>
          <a:prstGeom prst="rect">
            <a:avLst/>
          </a:prstGeom>
        </p:spPr>
      </p:pic>
      <p:pic>
        <p:nvPicPr>
          <p:cNvPr id="29" name="2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7786710" y="0"/>
            <a:ext cx="785800" cy="785800"/>
          </a:xfrm>
          <a:prstGeom prst="rect">
            <a:avLst/>
          </a:prstGeom>
        </p:spPr>
      </p:pic>
      <p:pic>
        <p:nvPicPr>
          <p:cNvPr id="30" name="2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7786710" y="4357700"/>
            <a:ext cx="785800" cy="78580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a7afe6e28485e44a3d32e9c96f733e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0"/>
            <a:ext cx="919764" cy="817568"/>
          </a:xfrm>
          <a:prstGeom prst="rect">
            <a:avLst/>
          </a:prstGeom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0"/>
            <a:ext cx="919764" cy="817568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785800"/>
            <a:ext cx="919764" cy="81756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85800"/>
            <a:ext cx="919764" cy="81756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1571636"/>
            <a:ext cx="919764" cy="81756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571636"/>
            <a:ext cx="919764" cy="81756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357436"/>
            <a:ext cx="919764" cy="81756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357436"/>
            <a:ext cx="919764" cy="81756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3143272"/>
            <a:ext cx="919764" cy="81756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143272"/>
            <a:ext cx="919764" cy="81756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3929072"/>
            <a:ext cx="919764" cy="817568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929072"/>
            <a:ext cx="919764" cy="817568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3714744" y="4714908"/>
            <a:ext cx="919764" cy="817568"/>
          </a:xfrm>
          <a:prstGeom prst="rect">
            <a:avLst/>
          </a:prstGeom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4714908"/>
            <a:ext cx="919764" cy="81756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904DC7">
                <a:shade val="67500"/>
                <a:satMod val="115000"/>
              </a:srgbClr>
            </a:gs>
            <a:gs pos="100000">
              <a:srgbClr val="904DC7">
                <a:shade val="100000"/>
                <a:satMod val="115000"/>
              </a:srgb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8a5be63db43e15a2e82e00c7a1b6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0" y="0"/>
            <a:ext cx="714380" cy="71438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8429620" y="4429120"/>
            <a:ext cx="714380" cy="714380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428596" y="642924"/>
            <a:ext cx="714380" cy="71438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1000100" y="1285866"/>
            <a:ext cx="714380" cy="714380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1643042" y="1857370"/>
            <a:ext cx="714380" cy="714380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2286016" y="2286016"/>
            <a:ext cx="714380" cy="714380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2928926" y="2714626"/>
            <a:ext cx="714380" cy="714380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3571868" y="3071816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4214810" y="3429006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4857752" y="3714758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5500694" y="3929072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6143636" y="4143386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l="17578" t="17578" r="17968" b="17968"/>
          <a:stretch>
            <a:fillRect/>
          </a:stretch>
        </p:blipFill>
        <p:spPr>
          <a:xfrm>
            <a:off x="6858016" y="4214824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/>
          <a:srcRect l="17578" t="17578" r="17968" b="17968"/>
          <a:stretch>
            <a:fillRect/>
          </a:stretch>
        </p:blipFill>
        <p:spPr>
          <a:xfrm>
            <a:off x="7643834" y="4429120"/>
            <a:ext cx="714380" cy="714380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FF00"/>
            </a:gs>
            <a:gs pos="50000">
              <a:srgbClr val="3333FF">
                <a:shade val="67500"/>
                <a:satMod val="115000"/>
              </a:srgbClr>
            </a:gs>
            <a:gs pos="100000">
              <a:srgbClr val="3333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5250b1b7087f36e4a5739ffe8e4d3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050" y="1176142"/>
            <a:ext cx="2857899" cy="2791215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1428742"/>
            <a:ext cx="2357454" cy="230244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bc90bfc8dff8db8c0823389dbc4c28.jpg"/>
          <p:cNvPicPr>
            <a:picLocks noGrp="1" noChangeAspect="1"/>
          </p:cNvPicPr>
          <p:nvPr isPhoto="1"/>
        </p:nvPicPr>
        <p:blipFill>
          <a:blip r:embed="rId2">
            <a:lum bright="-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174" y="1805971"/>
            <a:ext cx="809757" cy="797611"/>
          </a:xfrm>
          <a:prstGeom prst="rect">
            <a:avLst/>
          </a:prstGeom>
        </p:spPr>
      </p:pic>
      <p:pic>
        <p:nvPicPr>
          <p:cNvPr id="5" name="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643188"/>
            <a:ext cx="809757" cy="797611"/>
          </a:xfrm>
          <a:prstGeom prst="rect">
            <a:avLst/>
          </a:prstGeom>
        </p:spPr>
      </p:pic>
      <p:pic>
        <p:nvPicPr>
          <p:cNvPr id="6" name="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72398" y="1805971"/>
            <a:ext cx="809757" cy="797611"/>
          </a:xfrm>
          <a:prstGeom prst="rect">
            <a:avLst/>
          </a:prstGeom>
        </p:spPr>
      </p:pic>
      <p:pic>
        <p:nvPicPr>
          <p:cNvPr id="7" name="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2643188"/>
            <a:ext cx="809757" cy="797611"/>
          </a:xfrm>
          <a:prstGeom prst="rect">
            <a:avLst/>
          </a:prstGeom>
        </p:spPr>
      </p:pic>
      <p:pic>
        <p:nvPicPr>
          <p:cNvPr id="8" name="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29686" y="1805971"/>
            <a:ext cx="809757" cy="797611"/>
          </a:xfrm>
          <a:prstGeom prst="rect">
            <a:avLst/>
          </a:prstGeom>
        </p:spPr>
      </p:pic>
      <p:pic>
        <p:nvPicPr>
          <p:cNvPr id="9" name="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512" y="2643188"/>
            <a:ext cx="809757" cy="797611"/>
          </a:xfrm>
          <a:prstGeom prst="rect">
            <a:avLst/>
          </a:prstGeom>
        </p:spPr>
      </p:pic>
      <p:pic>
        <p:nvPicPr>
          <p:cNvPr id="10" name="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86910" y="1805971"/>
            <a:ext cx="809757" cy="797611"/>
          </a:xfrm>
          <a:prstGeom prst="rect">
            <a:avLst/>
          </a:prstGeom>
        </p:spPr>
      </p:pic>
      <p:pic>
        <p:nvPicPr>
          <p:cNvPr id="11" name="1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643188"/>
            <a:ext cx="809757" cy="797611"/>
          </a:xfrm>
          <a:prstGeom prst="rect">
            <a:avLst/>
          </a:prstGeom>
        </p:spPr>
      </p:pic>
      <p:pic>
        <p:nvPicPr>
          <p:cNvPr id="12" name="1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44198" y="1805971"/>
            <a:ext cx="809757" cy="797611"/>
          </a:xfrm>
          <a:prstGeom prst="rect">
            <a:avLst/>
          </a:prstGeom>
        </p:spPr>
      </p:pic>
      <p:pic>
        <p:nvPicPr>
          <p:cNvPr id="13" name="1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9024" y="2643188"/>
            <a:ext cx="809757" cy="797611"/>
          </a:xfrm>
          <a:prstGeom prst="rect">
            <a:avLst/>
          </a:prstGeom>
        </p:spPr>
      </p:pic>
      <p:pic>
        <p:nvPicPr>
          <p:cNvPr id="14" name="1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01422" y="1805971"/>
            <a:ext cx="809757" cy="797611"/>
          </a:xfrm>
          <a:prstGeom prst="rect">
            <a:avLst/>
          </a:prstGeom>
        </p:spPr>
      </p:pic>
      <p:pic>
        <p:nvPicPr>
          <p:cNvPr id="15" name="1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2643188"/>
            <a:ext cx="809757" cy="797611"/>
          </a:xfrm>
          <a:prstGeom prst="rect">
            <a:avLst/>
          </a:prstGeom>
        </p:spPr>
      </p:pic>
      <p:pic>
        <p:nvPicPr>
          <p:cNvPr id="16" name="15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58710" y="1805971"/>
            <a:ext cx="809757" cy="797611"/>
          </a:xfrm>
          <a:prstGeom prst="rect">
            <a:avLst/>
          </a:prstGeom>
        </p:spPr>
      </p:pic>
      <p:pic>
        <p:nvPicPr>
          <p:cNvPr id="17" name="16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36" y="2643188"/>
            <a:ext cx="809757" cy="797611"/>
          </a:xfrm>
          <a:prstGeom prst="rect">
            <a:avLst/>
          </a:prstGeom>
        </p:spPr>
      </p:pic>
      <p:pic>
        <p:nvPicPr>
          <p:cNvPr id="18" name="17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15934" y="1805971"/>
            <a:ext cx="809757" cy="797611"/>
          </a:xfrm>
          <a:prstGeom prst="rect">
            <a:avLst/>
          </a:prstGeom>
        </p:spPr>
      </p:pic>
      <p:pic>
        <p:nvPicPr>
          <p:cNvPr id="19" name="18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2643188"/>
            <a:ext cx="809757" cy="797611"/>
          </a:xfrm>
          <a:prstGeom prst="rect">
            <a:avLst/>
          </a:prstGeom>
        </p:spPr>
      </p:pic>
      <p:pic>
        <p:nvPicPr>
          <p:cNvPr id="20" name="19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801784" y="1805971"/>
            <a:ext cx="809757" cy="797611"/>
          </a:xfrm>
          <a:prstGeom prst="rect">
            <a:avLst/>
          </a:prstGeom>
        </p:spPr>
      </p:pic>
      <p:pic>
        <p:nvPicPr>
          <p:cNvPr id="21" name="20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610" y="2643188"/>
            <a:ext cx="809757" cy="797611"/>
          </a:xfrm>
          <a:prstGeom prst="rect">
            <a:avLst/>
          </a:prstGeom>
        </p:spPr>
      </p:pic>
      <p:pic>
        <p:nvPicPr>
          <p:cNvPr id="22" name="21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59008" y="1805971"/>
            <a:ext cx="809757" cy="797611"/>
          </a:xfrm>
          <a:prstGeom prst="rect">
            <a:avLst/>
          </a:prstGeom>
        </p:spPr>
      </p:pic>
      <p:pic>
        <p:nvPicPr>
          <p:cNvPr id="23" name="22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643188"/>
            <a:ext cx="809757" cy="797611"/>
          </a:xfrm>
          <a:prstGeom prst="rect">
            <a:avLst/>
          </a:prstGeom>
        </p:spPr>
      </p:pic>
      <p:pic>
        <p:nvPicPr>
          <p:cNvPr id="24" name="23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16296" y="1805971"/>
            <a:ext cx="809757" cy="797611"/>
          </a:xfrm>
          <a:prstGeom prst="rect">
            <a:avLst/>
          </a:prstGeom>
        </p:spPr>
      </p:pic>
      <p:pic>
        <p:nvPicPr>
          <p:cNvPr id="25" name="24 Imagen" descr="9b991c7f3d7eb27d0b2cb8a607193723-curvas-coloridas-icono-de---rbita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122" y="2643188"/>
            <a:ext cx="809757" cy="797611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da3575d567d66fa66562c7b6eb013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5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0"/>
            <a:ext cx="1071759" cy="1071759"/>
          </a:xfrm>
          <a:prstGeom prst="rect">
            <a:avLst/>
          </a:prstGeom>
        </p:spPr>
      </p:pic>
      <p:pic>
        <p:nvPicPr>
          <p:cNvPr id="7" name="6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0"/>
            <a:ext cx="1071759" cy="1071759"/>
          </a:xfrm>
          <a:prstGeom prst="rect">
            <a:avLst/>
          </a:prstGeom>
        </p:spPr>
      </p:pic>
      <p:pic>
        <p:nvPicPr>
          <p:cNvPr id="8" name="7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72241" y="4071741"/>
            <a:ext cx="1071759" cy="1071759"/>
          </a:xfrm>
          <a:prstGeom prst="rect">
            <a:avLst/>
          </a:prstGeom>
        </p:spPr>
      </p:pic>
      <p:pic>
        <p:nvPicPr>
          <p:cNvPr id="9" name="8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71741"/>
            <a:ext cx="1071759" cy="1071759"/>
          </a:xfrm>
          <a:prstGeom prst="rect">
            <a:avLst/>
          </a:prstGeom>
        </p:spPr>
      </p:pic>
      <p:pic>
        <p:nvPicPr>
          <p:cNvPr id="10" name="9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64" y="3143254"/>
            <a:ext cx="1071759" cy="1071759"/>
          </a:xfrm>
          <a:prstGeom prst="rect">
            <a:avLst/>
          </a:prstGeom>
        </p:spPr>
      </p:pic>
      <p:pic>
        <p:nvPicPr>
          <p:cNvPr id="11" name="10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214692"/>
            <a:ext cx="1071759" cy="1071759"/>
          </a:xfrm>
          <a:prstGeom prst="rect">
            <a:avLst/>
          </a:prstGeom>
        </p:spPr>
      </p:pic>
      <p:pic>
        <p:nvPicPr>
          <p:cNvPr id="12" name="11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2500312"/>
            <a:ext cx="1071759" cy="1071759"/>
          </a:xfrm>
          <a:prstGeom prst="rect">
            <a:avLst/>
          </a:prstGeom>
        </p:spPr>
      </p:pic>
      <p:pic>
        <p:nvPicPr>
          <p:cNvPr id="13" name="12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571750"/>
            <a:ext cx="1071759" cy="1071759"/>
          </a:xfrm>
          <a:prstGeom prst="rect">
            <a:avLst/>
          </a:prstGeom>
        </p:spPr>
      </p:pic>
      <p:pic>
        <p:nvPicPr>
          <p:cNvPr id="14" name="13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714494"/>
            <a:ext cx="1071759" cy="1071759"/>
          </a:xfrm>
          <a:prstGeom prst="rect">
            <a:avLst/>
          </a:prstGeom>
        </p:spPr>
      </p:pic>
      <p:pic>
        <p:nvPicPr>
          <p:cNvPr id="15" name="14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1714494"/>
            <a:ext cx="1071759" cy="1071759"/>
          </a:xfrm>
          <a:prstGeom prst="rect">
            <a:avLst/>
          </a:prstGeom>
        </p:spPr>
      </p:pic>
      <p:pic>
        <p:nvPicPr>
          <p:cNvPr id="16" name="15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928676"/>
            <a:ext cx="1071759" cy="1071759"/>
          </a:xfrm>
          <a:prstGeom prst="rect">
            <a:avLst/>
          </a:prstGeom>
        </p:spPr>
      </p:pic>
      <p:pic>
        <p:nvPicPr>
          <p:cNvPr id="17" name="16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928676"/>
            <a:ext cx="1071759" cy="1071759"/>
          </a:xfrm>
          <a:prstGeom prst="rect">
            <a:avLst/>
          </a:prstGeom>
        </p:spPr>
      </p:pic>
      <p:pic>
        <p:nvPicPr>
          <p:cNvPr id="18" name="17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643320"/>
            <a:ext cx="1071759" cy="1071759"/>
          </a:xfrm>
          <a:prstGeom prst="rect">
            <a:avLst/>
          </a:prstGeom>
        </p:spPr>
      </p:pic>
      <p:pic>
        <p:nvPicPr>
          <p:cNvPr id="19" name="18 Imagen" descr="circles-367966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3643320"/>
            <a:ext cx="1071759" cy="1071759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fbf79dc604bec59be22144127069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>
            <a:off x="8279024" y="1785932"/>
            <a:ext cx="864976" cy="857256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8279024" y="2643188"/>
            <a:ext cx="864976" cy="857256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>
            <a:off x="0" y="0"/>
            <a:ext cx="864976" cy="857256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0" y="4286244"/>
            <a:ext cx="864976" cy="857256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14348" y="642924"/>
            <a:ext cx="864976" cy="857256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85786" y="3714758"/>
            <a:ext cx="864976" cy="857256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1071552"/>
            <a:ext cx="864976" cy="857256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3143254"/>
            <a:ext cx="864976" cy="857256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1357304"/>
            <a:ext cx="864976" cy="857256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2928940"/>
            <a:ext cx="864976" cy="857256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1643056"/>
            <a:ext cx="864976" cy="857256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2786064"/>
            <a:ext cx="864976" cy="857256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72066" y="1714494"/>
            <a:ext cx="864976" cy="857256"/>
          </a:xfrm>
          <a:prstGeom prst="rect">
            <a:avLst/>
          </a:prstGeom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00628" y="2714626"/>
            <a:ext cx="864976" cy="857256"/>
          </a:xfrm>
          <a:prstGeom prst="rect">
            <a:avLst/>
          </a:prstGeom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1785932"/>
            <a:ext cx="864976" cy="857256"/>
          </a:xfrm>
          <a:prstGeom prst="rect">
            <a:avLst/>
          </a:prstGeom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2643188"/>
            <a:ext cx="864976" cy="857256"/>
          </a:xfrm>
          <a:prstGeom prst="rect">
            <a:avLst/>
          </a:prstGeom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1785932"/>
            <a:ext cx="864976" cy="857256"/>
          </a:xfrm>
          <a:prstGeom prst="rect">
            <a:avLst/>
          </a:prstGeom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2643188"/>
            <a:ext cx="864976" cy="85725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33FF">
                <a:shade val="67500"/>
                <a:satMod val="115000"/>
              </a:srgbClr>
            </a:gs>
            <a:gs pos="100000">
              <a:srgbClr val="3333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cd0ef86648ed0459383deb0f7036d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0"/>
            <a:ext cx="928662" cy="931062"/>
          </a:xfrm>
          <a:prstGeom prst="rect">
            <a:avLst/>
          </a:prstGeom>
        </p:spPr>
      </p:pic>
      <p:pic>
        <p:nvPicPr>
          <p:cNvPr id="6" name="5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2438"/>
            <a:ext cx="928662" cy="931062"/>
          </a:xfrm>
          <a:prstGeom prst="rect">
            <a:avLst/>
          </a:prstGeom>
        </p:spPr>
      </p:pic>
      <p:pic>
        <p:nvPicPr>
          <p:cNvPr id="7" name="6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642924"/>
            <a:ext cx="928662" cy="931062"/>
          </a:xfrm>
          <a:prstGeom prst="rect">
            <a:avLst/>
          </a:prstGeom>
        </p:spPr>
      </p:pic>
      <p:pic>
        <p:nvPicPr>
          <p:cNvPr id="8" name="7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14428"/>
            <a:ext cx="928662" cy="931062"/>
          </a:xfrm>
          <a:prstGeom prst="rect">
            <a:avLst/>
          </a:prstGeom>
        </p:spPr>
      </p:pic>
      <p:pic>
        <p:nvPicPr>
          <p:cNvPr id="9" name="8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72198" y="1714494"/>
            <a:ext cx="928662" cy="931062"/>
          </a:xfrm>
          <a:prstGeom prst="rect">
            <a:avLst/>
          </a:prstGeom>
        </p:spPr>
      </p:pic>
      <p:pic>
        <p:nvPicPr>
          <p:cNvPr id="10" name="9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1071552"/>
            <a:ext cx="928662" cy="931062"/>
          </a:xfrm>
          <a:prstGeom prst="rect">
            <a:avLst/>
          </a:prstGeom>
        </p:spPr>
      </p:pic>
      <p:pic>
        <p:nvPicPr>
          <p:cNvPr id="11" name="10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85786" y="571486"/>
            <a:ext cx="928662" cy="931062"/>
          </a:xfrm>
          <a:prstGeom prst="rect">
            <a:avLst/>
          </a:prstGeom>
        </p:spPr>
      </p:pic>
      <p:pic>
        <p:nvPicPr>
          <p:cNvPr id="12" name="11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7224" y="3714758"/>
            <a:ext cx="928662" cy="931062"/>
          </a:xfrm>
          <a:prstGeom prst="rect">
            <a:avLst/>
          </a:prstGeom>
        </p:spPr>
      </p:pic>
      <p:pic>
        <p:nvPicPr>
          <p:cNvPr id="13" name="12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3214692"/>
            <a:ext cx="928662" cy="931062"/>
          </a:xfrm>
          <a:prstGeom prst="rect">
            <a:avLst/>
          </a:prstGeom>
        </p:spPr>
      </p:pic>
      <p:pic>
        <p:nvPicPr>
          <p:cNvPr id="14" name="13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500298" y="2500312"/>
            <a:ext cx="928662" cy="931062"/>
          </a:xfrm>
          <a:prstGeom prst="rect">
            <a:avLst/>
          </a:prstGeom>
        </p:spPr>
      </p:pic>
      <p:pic>
        <p:nvPicPr>
          <p:cNvPr id="15" name="14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1571618"/>
            <a:ext cx="928662" cy="931062"/>
          </a:xfrm>
          <a:prstGeom prst="rect">
            <a:avLst/>
          </a:prstGeom>
        </p:spPr>
      </p:pic>
      <p:pic>
        <p:nvPicPr>
          <p:cNvPr id="16" name="15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28662" cy="931062"/>
          </a:xfrm>
          <a:prstGeom prst="rect">
            <a:avLst/>
          </a:prstGeom>
        </p:spPr>
      </p:pic>
      <p:pic>
        <p:nvPicPr>
          <p:cNvPr id="17" name="16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143636" y="2571750"/>
            <a:ext cx="928662" cy="931062"/>
          </a:xfrm>
          <a:prstGeom prst="rect">
            <a:avLst/>
          </a:prstGeom>
        </p:spPr>
      </p:pic>
      <p:pic>
        <p:nvPicPr>
          <p:cNvPr id="18" name="17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3143254"/>
            <a:ext cx="928662" cy="931062"/>
          </a:xfrm>
          <a:prstGeom prst="rect">
            <a:avLst/>
          </a:prstGeom>
        </p:spPr>
      </p:pic>
      <p:pic>
        <p:nvPicPr>
          <p:cNvPr id="19" name="18 Imagen" descr="Pattern1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3643320"/>
            <a:ext cx="928662" cy="931062"/>
          </a:xfrm>
          <a:prstGeom prst="rect">
            <a:avLst/>
          </a:prstGeom>
        </p:spPr>
      </p:pic>
      <p:pic>
        <p:nvPicPr>
          <p:cNvPr id="20" name="19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4212438"/>
            <a:ext cx="928662" cy="93106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4E59F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cd37e5e3754b136ed9d50c86e6602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714744" y="0"/>
            <a:ext cx="857635" cy="857635"/>
          </a:xfrm>
          <a:prstGeom prst="rect">
            <a:avLst/>
          </a:prstGeom>
        </p:spPr>
      </p:pic>
      <p:pic>
        <p:nvPicPr>
          <p:cNvPr id="5" name="4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 flipH="1">
            <a:off x="4572000" y="0"/>
            <a:ext cx="856877" cy="857635"/>
          </a:xfrm>
          <a:prstGeom prst="rect">
            <a:avLst/>
          </a:prstGeom>
        </p:spPr>
      </p:pic>
      <p:pic>
        <p:nvPicPr>
          <p:cNvPr id="6" name="5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714744" y="857238"/>
            <a:ext cx="857635" cy="857635"/>
          </a:xfrm>
          <a:prstGeom prst="rect">
            <a:avLst/>
          </a:prstGeom>
        </p:spPr>
      </p:pic>
      <p:pic>
        <p:nvPicPr>
          <p:cNvPr id="7" name="6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857238"/>
            <a:ext cx="856877" cy="857635"/>
          </a:xfrm>
          <a:prstGeom prst="rect">
            <a:avLst/>
          </a:prstGeom>
        </p:spPr>
      </p:pic>
      <p:pic>
        <p:nvPicPr>
          <p:cNvPr id="8" name="7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714744" y="1714512"/>
            <a:ext cx="857635" cy="857635"/>
          </a:xfrm>
          <a:prstGeom prst="rect">
            <a:avLst/>
          </a:prstGeom>
        </p:spPr>
      </p:pic>
      <p:pic>
        <p:nvPicPr>
          <p:cNvPr id="9" name="8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 flipH="1">
            <a:off x="4572000" y="1714512"/>
            <a:ext cx="856877" cy="857635"/>
          </a:xfrm>
          <a:prstGeom prst="rect">
            <a:avLst/>
          </a:prstGeom>
        </p:spPr>
      </p:pic>
      <p:pic>
        <p:nvPicPr>
          <p:cNvPr id="10" name="9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714744" y="2571750"/>
            <a:ext cx="857635" cy="857635"/>
          </a:xfrm>
          <a:prstGeom prst="rect">
            <a:avLst/>
          </a:prstGeom>
        </p:spPr>
      </p:pic>
      <p:pic>
        <p:nvPicPr>
          <p:cNvPr id="11" name="10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2571750"/>
            <a:ext cx="856877" cy="857635"/>
          </a:xfrm>
          <a:prstGeom prst="rect">
            <a:avLst/>
          </a:prstGeom>
        </p:spPr>
      </p:pic>
      <p:pic>
        <p:nvPicPr>
          <p:cNvPr id="12" name="11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>
            <a:off x="3714744" y="3428627"/>
            <a:ext cx="857635" cy="857635"/>
          </a:xfrm>
          <a:prstGeom prst="rect">
            <a:avLst/>
          </a:prstGeom>
        </p:spPr>
      </p:pic>
      <p:pic>
        <p:nvPicPr>
          <p:cNvPr id="13" name="12 Imagen" descr="loading_wheel_trans.png"/>
          <p:cNvPicPr>
            <a:picLocks noChangeAspect="1"/>
          </p:cNvPicPr>
          <p:nvPr/>
        </p:nvPicPr>
        <p:blipFill>
          <a:blip r:embed="rId3" cstate="print">
            <a:lum bright="-40000" contrast="40000"/>
          </a:blip>
          <a:stretch>
            <a:fillRect/>
          </a:stretch>
        </p:blipFill>
        <p:spPr>
          <a:xfrm flipH="1">
            <a:off x="4572000" y="3428627"/>
            <a:ext cx="856877" cy="857635"/>
          </a:xfrm>
          <a:prstGeom prst="rect">
            <a:avLst/>
          </a:prstGeom>
        </p:spPr>
      </p:pic>
      <p:pic>
        <p:nvPicPr>
          <p:cNvPr id="14" name="13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714744" y="4285865"/>
            <a:ext cx="857635" cy="857635"/>
          </a:xfrm>
          <a:prstGeom prst="rect">
            <a:avLst/>
          </a:prstGeom>
        </p:spPr>
      </p:pic>
      <p:pic>
        <p:nvPicPr>
          <p:cNvPr id="15" name="14 Imagen" descr="loading_wheel_tran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 flipH="1">
            <a:off x="4572000" y="4285865"/>
            <a:ext cx="856877" cy="857635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75000"/>
              </a:schemeClr>
            </a:gs>
            <a:gs pos="50000">
              <a:schemeClr val="bg2">
                <a:lumMod val="25000"/>
                <a:shade val="67500"/>
                <a:satMod val="115000"/>
              </a:schemeClr>
            </a:gs>
            <a:gs pos="100000">
              <a:schemeClr val="bg2">
                <a:lumMod val="2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2b8a3def8a94f2542e2fb35a5edf2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6" name="5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  <a:effectLst/>
        </p:spPr>
      </p:pic>
      <p:pic>
        <p:nvPicPr>
          <p:cNvPr id="7" name="6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/>
        </p:spPr>
      </p:pic>
      <p:pic>
        <p:nvPicPr>
          <p:cNvPr id="8" name="7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56"/>
            <a:ext cx="857224" cy="857224"/>
          </a:xfrm>
          <a:prstGeom prst="rect">
            <a:avLst/>
          </a:prstGeom>
          <a:effectLst/>
        </p:spPr>
      </p:pic>
      <p:pic>
        <p:nvPicPr>
          <p:cNvPr id="9" name="8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643188"/>
            <a:ext cx="857224" cy="857224"/>
          </a:xfrm>
          <a:prstGeom prst="rect">
            <a:avLst/>
          </a:prstGeom>
          <a:effectLst/>
        </p:spPr>
      </p:pic>
      <p:pic>
        <p:nvPicPr>
          <p:cNvPr id="10" name="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786446" y="1643056"/>
            <a:ext cx="785818" cy="791281"/>
          </a:xfrm>
          <a:prstGeom prst="rect">
            <a:avLst/>
          </a:prstGeom>
          <a:effectLst/>
        </p:spPr>
      </p:pic>
      <p:pic>
        <p:nvPicPr>
          <p:cNvPr id="11" name="10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857884" y="2500312"/>
            <a:ext cx="785818" cy="791281"/>
          </a:xfrm>
          <a:prstGeom prst="rect">
            <a:avLst/>
          </a:prstGeom>
          <a:effectLst/>
        </p:spPr>
      </p:pic>
      <p:pic>
        <p:nvPicPr>
          <p:cNvPr id="12" name="11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3500444"/>
            <a:ext cx="857224" cy="857224"/>
          </a:xfrm>
          <a:prstGeom prst="rect">
            <a:avLst/>
          </a:prstGeom>
          <a:effectLst/>
        </p:spPr>
      </p:pic>
      <p:pic>
        <p:nvPicPr>
          <p:cNvPr id="13" name="12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3929072"/>
            <a:ext cx="857224" cy="857224"/>
          </a:xfrm>
          <a:prstGeom prst="rect">
            <a:avLst/>
          </a:prstGeom>
          <a:effectLst/>
        </p:spPr>
      </p:pic>
      <p:pic>
        <p:nvPicPr>
          <p:cNvPr id="14" name="13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7172"/>
            <a:ext cx="857224" cy="857224"/>
          </a:xfrm>
          <a:prstGeom prst="rect">
            <a:avLst/>
          </a:prstGeom>
          <a:effectLst/>
        </p:spPr>
      </p:pic>
      <p:pic>
        <p:nvPicPr>
          <p:cNvPr id="15" name="1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928676"/>
            <a:ext cx="857224" cy="857224"/>
          </a:xfrm>
          <a:prstGeom prst="rect">
            <a:avLst/>
          </a:prstGeom>
          <a:effectLst/>
        </p:spPr>
      </p:pic>
      <p:pic>
        <p:nvPicPr>
          <p:cNvPr id="16" name="15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286512" y="3429006"/>
            <a:ext cx="785818" cy="791281"/>
          </a:xfrm>
          <a:prstGeom prst="rect">
            <a:avLst/>
          </a:prstGeom>
          <a:effectLst/>
        </p:spPr>
      </p:pic>
      <p:pic>
        <p:nvPicPr>
          <p:cNvPr id="17" name="16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3857634"/>
            <a:ext cx="785818" cy="791281"/>
          </a:xfrm>
          <a:prstGeom prst="rect">
            <a:avLst/>
          </a:prstGeom>
          <a:effectLst/>
        </p:spPr>
      </p:pic>
      <p:pic>
        <p:nvPicPr>
          <p:cNvPr id="18" name="17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358182" y="4352219"/>
            <a:ext cx="785818" cy="791281"/>
          </a:xfrm>
          <a:prstGeom prst="rect">
            <a:avLst/>
          </a:prstGeom>
          <a:effectLst/>
        </p:spPr>
      </p:pic>
      <p:pic>
        <p:nvPicPr>
          <p:cNvPr id="19" name="18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00826" y="857238"/>
            <a:ext cx="785818" cy="791281"/>
          </a:xfrm>
          <a:prstGeom prst="rect">
            <a:avLst/>
          </a:prstGeom>
          <a:effectLst/>
        </p:spPr>
      </p:pic>
      <p:pic>
        <p:nvPicPr>
          <p:cNvPr id="20" name="1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500958" y="357172"/>
            <a:ext cx="785818" cy="791281"/>
          </a:xfrm>
          <a:prstGeom prst="rect">
            <a:avLst/>
          </a:prstGeom>
          <a:effectLst/>
        </p:spPr>
      </p:pic>
      <p:pic>
        <p:nvPicPr>
          <p:cNvPr id="21" name="20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358182" y="0"/>
            <a:ext cx="785818" cy="791281"/>
          </a:xfrm>
          <a:prstGeom prst="rect">
            <a:avLst/>
          </a:prstGeom>
          <a:effectLst/>
        </p:spPr>
      </p:pic>
      <p:sp>
        <p:nvSpPr>
          <p:cNvPr id="22" name="21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37535B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73e7c4f06a528cd4faa899326f3eb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0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71868" y="928676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572000" y="928676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85738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85738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71868" y="278606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572000" y="278606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371682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716828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571868" y="464550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DORNOS DORADOS (2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4572000" y="4645504"/>
            <a:ext cx="986032" cy="99599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0d98867ade5301d65e879924728d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857370"/>
            <a:ext cx="1381261" cy="1381261"/>
          </a:xfrm>
          <a:prstGeom prst="rect">
            <a:avLst/>
          </a:prstGeom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857620" y="428610"/>
            <a:ext cx="1381261" cy="1381261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929058" y="3214692"/>
            <a:ext cx="1381261" cy="1381261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1E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1714494"/>
            <a:ext cx="1381261" cy="1381261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1E8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857370"/>
            <a:ext cx="1381261" cy="1381261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785800"/>
            <a:ext cx="1381261" cy="1381261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2643188"/>
            <a:ext cx="1381261" cy="1381261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2714626"/>
            <a:ext cx="1381261" cy="1381261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928676"/>
            <a:ext cx="1381261" cy="138126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0B2E8"/>
            </a:gs>
            <a:gs pos="50000">
              <a:srgbClr val="904DC7">
                <a:shade val="67500"/>
                <a:satMod val="115000"/>
              </a:srgbClr>
            </a:gs>
            <a:gs pos="100000">
              <a:srgbClr val="904DC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9e3c895795dac352477848ecdb18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1643056"/>
            <a:ext cx="859165" cy="881195"/>
          </a:xfrm>
          <a:prstGeom prst="rect">
            <a:avLst/>
          </a:prstGeom>
        </p:spPr>
      </p:pic>
      <p:pic>
        <p:nvPicPr>
          <p:cNvPr id="5" name="4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2500312"/>
            <a:ext cx="859165" cy="881195"/>
          </a:xfrm>
          <a:prstGeom prst="rect">
            <a:avLst/>
          </a:prstGeom>
        </p:spPr>
      </p:pic>
      <p:pic>
        <p:nvPicPr>
          <p:cNvPr id="6" name="5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1643056"/>
            <a:ext cx="859165" cy="881195"/>
          </a:xfrm>
          <a:prstGeom prst="rect">
            <a:avLst/>
          </a:prstGeom>
        </p:spPr>
      </p:pic>
      <p:pic>
        <p:nvPicPr>
          <p:cNvPr id="7" name="6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2500312"/>
            <a:ext cx="859165" cy="881195"/>
          </a:xfrm>
          <a:prstGeom prst="rect">
            <a:avLst/>
          </a:prstGeom>
        </p:spPr>
      </p:pic>
      <p:pic>
        <p:nvPicPr>
          <p:cNvPr id="8" name="7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512" y="1714494"/>
            <a:ext cx="859165" cy="881195"/>
          </a:xfrm>
          <a:prstGeom prst="rect">
            <a:avLst/>
          </a:prstGeom>
        </p:spPr>
      </p:pic>
      <p:pic>
        <p:nvPicPr>
          <p:cNvPr id="9" name="8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512" y="2571750"/>
            <a:ext cx="859165" cy="881195"/>
          </a:xfrm>
          <a:prstGeom prst="rect">
            <a:avLst/>
          </a:prstGeom>
        </p:spPr>
      </p:pic>
      <p:pic>
        <p:nvPicPr>
          <p:cNvPr id="10" name="9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714494"/>
            <a:ext cx="859165" cy="881195"/>
          </a:xfrm>
          <a:prstGeom prst="rect">
            <a:avLst/>
          </a:prstGeom>
        </p:spPr>
      </p:pic>
      <p:pic>
        <p:nvPicPr>
          <p:cNvPr id="11" name="10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2571750"/>
            <a:ext cx="859165" cy="881195"/>
          </a:xfrm>
          <a:prstGeom prst="rect">
            <a:avLst/>
          </a:prstGeom>
        </p:spPr>
      </p:pic>
      <p:pic>
        <p:nvPicPr>
          <p:cNvPr id="12" name="11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9024" y="1714494"/>
            <a:ext cx="859165" cy="881195"/>
          </a:xfrm>
          <a:prstGeom prst="rect">
            <a:avLst/>
          </a:prstGeom>
        </p:spPr>
      </p:pic>
      <p:pic>
        <p:nvPicPr>
          <p:cNvPr id="13" name="12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429024" y="2571750"/>
            <a:ext cx="859165" cy="881195"/>
          </a:xfrm>
          <a:prstGeom prst="rect">
            <a:avLst/>
          </a:prstGeom>
        </p:spPr>
      </p:pic>
      <p:pic>
        <p:nvPicPr>
          <p:cNvPr id="14" name="13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6248" y="1714494"/>
            <a:ext cx="859165" cy="881195"/>
          </a:xfrm>
          <a:prstGeom prst="rect">
            <a:avLst/>
          </a:prstGeom>
        </p:spPr>
      </p:pic>
      <p:pic>
        <p:nvPicPr>
          <p:cNvPr id="15" name="14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286248" y="2571750"/>
            <a:ext cx="859165" cy="881195"/>
          </a:xfrm>
          <a:prstGeom prst="rect">
            <a:avLst/>
          </a:prstGeom>
        </p:spPr>
      </p:pic>
      <p:pic>
        <p:nvPicPr>
          <p:cNvPr id="16" name="15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36" y="1714494"/>
            <a:ext cx="859165" cy="881195"/>
          </a:xfrm>
          <a:prstGeom prst="rect">
            <a:avLst/>
          </a:prstGeom>
        </p:spPr>
      </p:pic>
      <p:pic>
        <p:nvPicPr>
          <p:cNvPr id="17" name="16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36" y="2571750"/>
            <a:ext cx="859165" cy="881195"/>
          </a:xfrm>
          <a:prstGeom prst="rect">
            <a:avLst/>
          </a:prstGeom>
        </p:spPr>
      </p:pic>
      <p:pic>
        <p:nvPicPr>
          <p:cNvPr id="18" name="17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1714494"/>
            <a:ext cx="859165" cy="881195"/>
          </a:xfrm>
          <a:prstGeom prst="rect">
            <a:avLst/>
          </a:prstGeom>
        </p:spPr>
      </p:pic>
      <p:pic>
        <p:nvPicPr>
          <p:cNvPr id="19" name="18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000760" y="2571750"/>
            <a:ext cx="859165" cy="881195"/>
          </a:xfrm>
          <a:prstGeom prst="rect">
            <a:avLst/>
          </a:prstGeom>
        </p:spPr>
      </p:pic>
      <p:pic>
        <p:nvPicPr>
          <p:cNvPr id="20" name="19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48" y="1714494"/>
            <a:ext cx="859165" cy="881195"/>
          </a:xfrm>
          <a:prstGeom prst="rect">
            <a:avLst/>
          </a:prstGeom>
        </p:spPr>
      </p:pic>
      <p:pic>
        <p:nvPicPr>
          <p:cNvPr id="21" name="20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858048" y="2571750"/>
            <a:ext cx="859165" cy="881195"/>
          </a:xfrm>
          <a:prstGeom prst="rect">
            <a:avLst/>
          </a:prstGeom>
        </p:spPr>
      </p:pic>
      <p:pic>
        <p:nvPicPr>
          <p:cNvPr id="22" name="21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714494"/>
            <a:ext cx="859165" cy="881195"/>
          </a:xfrm>
          <a:prstGeom prst="rect">
            <a:avLst/>
          </a:prstGeom>
        </p:spPr>
      </p:pic>
      <p:pic>
        <p:nvPicPr>
          <p:cNvPr id="23" name="22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2571750"/>
            <a:ext cx="859165" cy="881195"/>
          </a:xfrm>
          <a:prstGeom prst="rect">
            <a:avLst/>
          </a:prstGeom>
        </p:spPr>
      </p:pic>
      <p:pic>
        <p:nvPicPr>
          <p:cNvPr id="24" name="23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528" y="1714494"/>
            <a:ext cx="859165" cy="881195"/>
          </a:xfrm>
          <a:prstGeom prst="rect">
            <a:avLst/>
          </a:prstGeom>
        </p:spPr>
      </p:pic>
      <p:pic>
        <p:nvPicPr>
          <p:cNvPr id="25" name="24 Imagen" descr="1349744_thumb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528" y="2571750"/>
            <a:ext cx="859165" cy="881195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2060"/>
            </a:gs>
            <a:gs pos="50000">
              <a:schemeClr val="accent1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1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33b400e76e58c88e2d5097f5610da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024071" cy="1024071"/>
          </a:xfrm>
          <a:prstGeom prst="rect">
            <a:avLst/>
          </a:prstGeom>
        </p:spPr>
      </p:pic>
      <p:pic>
        <p:nvPicPr>
          <p:cNvPr id="6" name="5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119929" y="0"/>
            <a:ext cx="1024071" cy="1024071"/>
          </a:xfrm>
          <a:prstGeom prst="rect">
            <a:avLst/>
          </a:prstGeom>
        </p:spPr>
      </p:pic>
      <p:pic>
        <p:nvPicPr>
          <p:cNvPr id="7" name="6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4119429"/>
            <a:ext cx="1024071" cy="1024071"/>
          </a:xfrm>
          <a:prstGeom prst="rect">
            <a:avLst/>
          </a:prstGeom>
        </p:spPr>
      </p:pic>
      <p:pic>
        <p:nvPicPr>
          <p:cNvPr id="8" name="7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4119429"/>
            <a:ext cx="1024071" cy="1024071"/>
          </a:xfrm>
          <a:prstGeom prst="rect">
            <a:avLst/>
          </a:prstGeom>
        </p:spPr>
      </p:pic>
      <p:pic>
        <p:nvPicPr>
          <p:cNvPr id="9" name="8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34" y="928676"/>
            <a:ext cx="1024071" cy="1024071"/>
          </a:xfrm>
          <a:prstGeom prst="rect">
            <a:avLst/>
          </a:prstGeom>
        </p:spPr>
      </p:pic>
      <p:pic>
        <p:nvPicPr>
          <p:cNvPr id="10" name="9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00958" y="928676"/>
            <a:ext cx="1024071" cy="1024071"/>
          </a:xfrm>
          <a:prstGeom prst="rect">
            <a:avLst/>
          </a:prstGeom>
        </p:spPr>
      </p:pic>
      <p:pic>
        <p:nvPicPr>
          <p:cNvPr id="11" name="10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1714494"/>
            <a:ext cx="1024071" cy="1024071"/>
          </a:xfrm>
          <a:prstGeom prst="rect">
            <a:avLst/>
          </a:prstGeom>
        </p:spPr>
      </p:pic>
      <p:pic>
        <p:nvPicPr>
          <p:cNvPr id="12" name="11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1857370"/>
            <a:ext cx="1024071" cy="1024071"/>
          </a:xfrm>
          <a:prstGeom prst="rect">
            <a:avLst/>
          </a:prstGeom>
        </p:spPr>
      </p:pic>
      <p:pic>
        <p:nvPicPr>
          <p:cNvPr id="13" name="12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2571750"/>
            <a:ext cx="1024071" cy="1024071"/>
          </a:xfrm>
          <a:prstGeom prst="rect">
            <a:avLst/>
          </a:prstGeom>
        </p:spPr>
      </p:pic>
      <p:pic>
        <p:nvPicPr>
          <p:cNvPr id="14" name="13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143636" y="2643188"/>
            <a:ext cx="1024071" cy="1024071"/>
          </a:xfrm>
          <a:prstGeom prst="rect">
            <a:avLst/>
          </a:prstGeom>
        </p:spPr>
      </p:pic>
      <p:pic>
        <p:nvPicPr>
          <p:cNvPr id="15" name="14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3286130"/>
            <a:ext cx="1024071" cy="1024071"/>
          </a:xfrm>
          <a:prstGeom prst="rect">
            <a:avLst/>
          </a:prstGeom>
        </p:spPr>
      </p:pic>
      <p:pic>
        <p:nvPicPr>
          <p:cNvPr id="16" name="15 Imagen" descr="1738707-20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429256" y="3286130"/>
            <a:ext cx="1024071" cy="1024071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85c8da47a1dc268fecd2dc208f3fd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3714744" y="0"/>
            <a:ext cx="857256" cy="857256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86244"/>
            <a:ext cx="857256" cy="857256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6744" y="4286244"/>
            <a:ext cx="857256" cy="857256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785800"/>
            <a:ext cx="857256" cy="857256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4572000" y="0"/>
            <a:ext cx="857256" cy="857256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857238"/>
            <a:ext cx="857256" cy="857256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2928926" y="1428742"/>
            <a:ext cx="857256" cy="857256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5143504" y="1571618"/>
            <a:ext cx="857256" cy="857256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143122"/>
            <a:ext cx="857256" cy="857256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8"/>
            <a:ext cx="857256" cy="857256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1857356" y="2714626"/>
            <a:ext cx="857256" cy="857256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6357950" y="2857502"/>
            <a:ext cx="857256" cy="857256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3357568"/>
            <a:ext cx="857256" cy="857256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892" y="3357568"/>
            <a:ext cx="857256" cy="857256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7643834" y="3857634"/>
            <a:ext cx="857256" cy="857256"/>
          </a:xfrm>
          <a:prstGeom prst="rect">
            <a:avLst/>
          </a:prstGeom>
        </p:spPr>
      </p:pic>
      <p:pic>
        <p:nvPicPr>
          <p:cNvPr id="20" name="1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642910" y="3857634"/>
            <a:ext cx="857256" cy="85725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e8c7d21aece9bce3538994a28f98a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500430" y="-142894"/>
            <a:ext cx="1166893" cy="1166893"/>
          </a:xfrm>
          <a:prstGeom prst="rect">
            <a:avLst/>
          </a:prstGeom>
        </p:spPr>
      </p:pic>
      <p:pic>
        <p:nvPicPr>
          <p:cNvPr id="4" name="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500562" y="-142894"/>
            <a:ext cx="1166893" cy="1166893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3500430" y="571486"/>
            <a:ext cx="1166893" cy="1166893"/>
          </a:xfrm>
          <a:prstGeom prst="rect">
            <a:avLst/>
          </a:prstGeom>
        </p:spPr>
      </p:pic>
      <p:pic>
        <p:nvPicPr>
          <p:cNvPr id="6" name="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200000">
            <a:off x="4500562" y="571486"/>
            <a:ext cx="1166893" cy="1166893"/>
          </a:xfrm>
          <a:prstGeom prst="rect">
            <a:avLst/>
          </a:prstGeom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500430" y="1285866"/>
            <a:ext cx="1166893" cy="1166893"/>
          </a:xfrm>
          <a:prstGeom prst="rect">
            <a:avLst/>
          </a:prstGeom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500562" y="1285866"/>
            <a:ext cx="1166893" cy="1166893"/>
          </a:xfrm>
          <a:prstGeom prst="rect">
            <a:avLst/>
          </a:prstGeom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3500430" y="2000246"/>
            <a:ext cx="1166893" cy="1166893"/>
          </a:xfrm>
          <a:prstGeom prst="rect">
            <a:avLst/>
          </a:prstGeom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200000">
            <a:off x="4500562" y="2000246"/>
            <a:ext cx="1166893" cy="1166893"/>
          </a:xfrm>
          <a:prstGeom prst="rect">
            <a:avLst/>
          </a:prstGeom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28992" y="2714626"/>
            <a:ext cx="1166893" cy="1166893"/>
          </a:xfrm>
          <a:prstGeom prst="rect">
            <a:avLst/>
          </a:prstGeom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429124" y="2714626"/>
            <a:ext cx="1166893" cy="1166893"/>
          </a:xfrm>
          <a:prstGeom prst="rect">
            <a:avLst/>
          </a:prstGeom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3428992" y="3429006"/>
            <a:ext cx="1166893" cy="1166893"/>
          </a:xfrm>
          <a:prstGeom prst="rect">
            <a:avLst/>
          </a:prstGeom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200000">
            <a:off x="4429124" y="3429006"/>
            <a:ext cx="1166893" cy="1166893"/>
          </a:xfrm>
          <a:prstGeom prst="rect">
            <a:avLst/>
          </a:prstGeom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428992" y="4143386"/>
            <a:ext cx="1166893" cy="1166893"/>
          </a:xfrm>
          <a:prstGeom prst="rect">
            <a:avLst/>
          </a:prstGeom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429124" y="4143386"/>
            <a:ext cx="1166893" cy="116689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4F2270"/>
            </a:gs>
            <a:gs pos="50000">
              <a:srgbClr val="D60093">
                <a:shade val="67500"/>
                <a:satMod val="115000"/>
              </a:srgbClr>
            </a:gs>
            <a:gs pos="100000">
              <a:srgbClr val="D60093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94ddff0f218305d0e87396f4ca71c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6" name="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0" y="1857370"/>
            <a:ext cx="785800" cy="785800"/>
          </a:xfrm>
          <a:prstGeom prst="rect">
            <a:avLst/>
          </a:prstGeom>
        </p:spPr>
      </p:pic>
      <p:pic>
        <p:nvPicPr>
          <p:cNvPr id="8" name="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0" y="2571750"/>
            <a:ext cx="785800" cy="785800"/>
          </a:xfrm>
          <a:prstGeom prst="rect">
            <a:avLst/>
          </a:prstGeom>
        </p:spPr>
      </p:pic>
      <p:pic>
        <p:nvPicPr>
          <p:cNvPr id="9" name="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48" y="1643056"/>
            <a:ext cx="785800" cy="785800"/>
          </a:xfrm>
          <a:prstGeom prst="rect">
            <a:avLst/>
          </a:prstGeom>
        </p:spPr>
      </p:pic>
      <p:pic>
        <p:nvPicPr>
          <p:cNvPr id="10" name="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14348" y="2786064"/>
            <a:ext cx="785800" cy="785800"/>
          </a:xfrm>
          <a:prstGeom prst="rect">
            <a:avLst/>
          </a:prstGeom>
        </p:spPr>
      </p:pic>
      <p:pic>
        <p:nvPicPr>
          <p:cNvPr id="11" name="10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1357304"/>
            <a:ext cx="785800" cy="785800"/>
          </a:xfrm>
          <a:prstGeom prst="rect">
            <a:avLst/>
          </a:prstGeom>
        </p:spPr>
      </p:pic>
      <p:pic>
        <p:nvPicPr>
          <p:cNvPr id="12" name="11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3000378"/>
            <a:ext cx="785800" cy="785800"/>
          </a:xfrm>
          <a:prstGeom prst="rect">
            <a:avLst/>
          </a:prstGeom>
        </p:spPr>
      </p:pic>
      <p:pic>
        <p:nvPicPr>
          <p:cNvPr id="13" name="12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142990"/>
            <a:ext cx="785800" cy="785800"/>
          </a:xfrm>
          <a:prstGeom prst="rect">
            <a:avLst/>
          </a:prstGeom>
        </p:spPr>
      </p:pic>
      <p:pic>
        <p:nvPicPr>
          <p:cNvPr id="14" name="13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785800" cy="785800"/>
          </a:xfrm>
          <a:prstGeom prst="rect">
            <a:avLst/>
          </a:prstGeom>
        </p:spPr>
      </p:pic>
      <p:pic>
        <p:nvPicPr>
          <p:cNvPr id="15" name="14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785800" cy="785800"/>
          </a:xfrm>
          <a:prstGeom prst="rect">
            <a:avLst/>
          </a:prstGeom>
        </p:spPr>
      </p:pic>
      <p:pic>
        <p:nvPicPr>
          <p:cNvPr id="16" name="1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29006"/>
            <a:ext cx="785800" cy="785800"/>
          </a:xfrm>
          <a:prstGeom prst="rect">
            <a:avLst/>
          </a:prstGeom>
        </p:spPr>
      </p:pic>
      <p:pic>
        <p:nvPicPr>
          <p:cNvPr id="17" name="1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571868" y="785800"/>
            <a:ext cx="785800" cy="785800"/>
          </a:xfrm>
          <a:prstGeom prst="rect">
            <a:avLst/>
          </a:prstGeom>
        </p:spPr>
      </p:pic>
      <p:pic>
        <p:nvPicPr>
          <p:cNvPr id="18" name="1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612A2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643306" y="3643320"/>
            <a:ext cx="785800" cy="785800"/>
          </a:xfrm>
          <a:prstGeom prst="rect">
            <a:avLst/>
          </a:prstGeom>
        </p:spPr>
      </p:pic>
      <p:pic>
        <p:nvPicPr>
          <p:cNvPr id="19" name="1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642924"/>
            <a:ext cx="785800" cy="785800"/>
          </a:xfrm>
          <a:prstGeom prst="rect">
            <a:avLst/>
          </a:prstGeom>
        </p:spPr>
      </p:pic>
      <p:pic>
        <p:nvPicPr>
          <p:cNvPr id="20" name="1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3786196"/>
            <a:ext cx="785800" cy="785800"/>
          </a:xfrm>
          <a:prstGeom prst="rect">
            <a:avLst/>
          </a:prstGeom>
        </p:spPr>
      </p:pic>
      <p:pic>
        <p:nvPicPr>
          <p:cNvPr id="21" name="20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00628" y="428610"/>
            <a:ext cx="785800" cy="785800"/>
          </a:xfrm>
          <a:prstGeom prst="rect">
            <a:avLst/>
          </a:prstGeom>
        </p:spPr>
      </p:pic>
      <p:pic>
        <p:nvPicPr>
          <p:cNvPr id="22" name="21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00628" y="3929072"/>
            <a:ext cx="785800" cy="785800"/>
          </a:xfrm>
          <a:prstGeom prst="rect">
            <a:avLst/>
          </a:prstGeom>
        </p:spPr>
      </p:pic>
      <p:pic>
        <p:nvPicPr>
          <p:cNvPr id="23" name="22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85734"/>
            <a:ext cx="785800" cy="785800"/>
          </a:xfrm>
          <a:prstGeom prst="rect">
            <a:avLst/>
          </a:prstGeom>
        </p:spPr>
      </p:pic>
      <p:pic>
        <p:nvPicPr>
          <p:cNvPr id="24" name="23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4143386"/>
            <a:ext cx="785800" cy="785800"/>
          </a:xfrm>
          <a:prstGeom prst="rect">
            <a:avLst/>
          </a:prstGeom>
        </p:spPr>
      </p:pic>
      <p:pic>
        <p:nvPicPr>
          <p:cNvPr id="25" name="24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429388" y="142858"/>
            <a:ext cx="785800" cy="785800"/>
          </a:xfrm>
          <a:prstGeom prst="rect">
            <a:avLst/>
          </a:prstGeom>
        </p:spPr>
      </p:pic>
      <p:pic>
        <p:nvPicPr>
          <p:cNvPr id="26" name="25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429388" y="4214824"/>
            <a:ext cx="785800" cy="785800"/>
          </a:xfrm>
          <a:prstGeom prst="rect">
            <a:avLst/>
          </a:prstGeom>
        </p:spPr>
      </p:pic>
      <p:pic>
        <p:nvPicPr>
          <p:cNvPr id="27" name="26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0"/>
            <a:ext cx="785800" cy="785800"/>
          </a:xfrm>
          <a:prstGeom prst="rect">
            <a:avLst/>
          </a:prstGeom>
        </p:spPr>
      </p:pic>
      <p:pic>
        <p:nvPicPr>
          <p:cNvPr id="28" name="27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4357700"/>
            <a:ext cx="785800" cy="785800"/>
          </a:xfrm>
          <a:prstGeom prst="rect">
            <a:avLst/>
          </a:prstGeom>
        </p:spPr>
      </p:pic>
      <p:pic>
        <p:nvPicPr>
          <p:cNvPr id="29" name="28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7786710" y="0"/>
            <a:ext cx="785800" cy="785800"/>
          </a:xfrm>
          <a:prstGeom prst="rect">
            <a:avLst/>
          </a:prstGeom>
        </p:spPr>
      </p:pic>
      <p:pic>
        <p:nvPicPr>
          <p:cNvPr id="30" name="29 Imagen" descr="led_circle_orange_preview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7786710" y="4357700"/>
            <a:ext cx="785800" cy="785800"/>
          </a:xfrm>
          <a:prstGeom prst="rect">
            <a:avLst/>
          </a:prstGeom>
        </p:spPr>
      </p:pic>
      <p:sp>
        <p:nvSpPr>
          <p:cNvPr id="31" name="3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72427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624fa61bf3913dc6d858256eb58f9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072462" y="402667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278606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20" y="92867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4" y="171449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643042" y="235743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00430" y="314325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357686" y="3571882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86380" y="3786196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agen1k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15074" y="3857634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agen1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143768" y="4026670"/>
            <a:ext cx="1071538" cy="111683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8776d3403dd6560c2458d626ae2bd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  <a:effectLst/>
        </p:spPr>
      </p:pic>
      <p:pic>
        <p:nvPicPr>
          <p:cNvPr id="6" name="5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/>
        </p:spPr>
      </p:pic>
      <p:pic>
        <p:nvPicPr>
          <p:cNvPr id="7" name="6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571736" y="1643056"/>
            <a:ext cx="857224" cy="857224"/>
          </a:xfrm>
          <a:prstGeom prst="rect">
            <a:avLst/>
          </a:prstGeom>
          <a:effectLst/>
        </p:spPr>
      </p:pic>
      <p:pic>
        <p:nvPicPr>
          <p:cNvPr id="8" name="7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60093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500298" y="2643188"/>
            <a:ext cx="857224" cy="857224"/>
          </a:xfrm>
          <a:prstGeom prst="rect">
            <a:avLst/>
          </a:prstGeom>
          <a:effectLst/>
        </p:spPr>
      </p:pic>
      <p:pic>
        <p:nvPicPr>
          <p:cNvPr id="9" name="8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flipH="1">
            <a:off x="5786446" y="1643056"/>
            <a:ext cx="785818" cy="791281"/>
          </a:xfrm>
          <a:prstGeom prst="rect">
            <a:avLst/>
          </a:prstGeom>
          <a:effectLst/>
        </p:spPr>
      </p:pic>
      <p:pic>
        <p:nvPicPr>
          <p:cNvPr id="10" name="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60093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flipH="1">
            <a:off x="5857884" y="2500312"/>
            <a:ext cx="785818" cy="791281"/>
          </a:xfrm>
          <a:prstGeom prst="rect">
            <a:avLst/>
          </a:prstGeom>
          <a:effectLst/>
        </p:spPr>
      </p:pic>
      <p:pic>
        <p:nvPicPr>
          <p:cNvPr id="11" name="10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071670" y="3500444"/>
            <a:ext cx="857224" cy="857224"/>
          </a:xfrm>
          <a:prstGeom prst="rect">
            <a:avLst/>
          </a:prstGeom>
          <a:effectLst/>
        </p:spPr>
      </p:pic>
      <p:pic>
        <p:nvPicPr>
          <p:cNvPr id="12" name="11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142976" y="3929072"/>
            <a:ext cx="857224" cy="857224"/>
          </a:xfrm>
          <a:prstGeom prst="rect">
            <a:avLst/>
          </a:prstGeom>
          <a:effectLst/>
        </p:spPr>
      </p:pic>
      <p:pic>
        <p:nvPicPr>
          <p:cNvPr id="13" name="12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000100" y="357172"/>
            <a:ext cx="857224" cy="857224"/>
          </a:xfrm>
          <a:prstGeom prst="rect">
            <a:avLst/>
          </a:prstGeom>
          <a:effectLst/>
        </p:spPr>
      </p:pic>
      <p:pic>
        <p:nvPicPr>
          <p:cNvPr id="14" name="13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000232" y="928676"/>
            <a:ext cx="857224" cy="857224"/>
          </a:xfrm>
          <a:prstGeom prst="rect">
            <a:avLst/>
          </a:prstGeom>
          <a:effectLst/>
        </p:spPr>
      </p:pic>
      <p:pic>
        <p:nvPicPr>
          <p:cNvPr id="15" name="14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6286512" y="3429006"/>
            <a:ext cx="785818" cy="791281"/>
          </a:xfrm>
          <a:prstGeom prst="rect">
            <a:avLst/>
          </a:prstGeom>
          <a:effectLst/>
        </p:spPr>
      </p:pic>
      <p:pic>
        <p:nvPicPr>
          <p:cNvPr id="16" name="15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7286644" y="3857634"/>
            <a:ext cx="785818" cy="791281"/>
          </a:xfrm>
          <a:prstGeom prst="rect">
            <a:avLst/>
          </a:prstGeom>
          <a:effectLst/>
        </p:spPr>
      </p:pic>
      <p:pic>
        <p:nvPicPr>
          <p:cNvPr id="17" name="16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flipH="1">
            <a:off x="8358182" y="4352219"/>
            <a:ext cx="785818" cy="791281"/>
          </a:xfrm>
          <a:prstGeom prst="rect">
            <a:avLst/>
          </a:prstGeom>
          <a:effectLst/>
        </p:spPr>
      </p:pic>
      <p:pic>
        <p:nvPicPr>
          <p:cNvPr id="18" name="17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6500826" y="857238"/>
            <a:ext cx="785818" cy="791281"/>
          </a:xfrm>
          <a:prstGeom prst="rect">
            <a:avLst/>
          </a:prstGeom>
          <a:effectLst/>
        </p:spPr>
      </p:pic>
      <p:pic>
        <p:nvPicPr>
          <p:cNvPr id="19" name="18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flipH="1">
            <a:off x="7500958" y="357172"/>
            <a:ext cx="785818" cy="791281"/>
          </a:xfrm>
          <a:prstGeom prst="rect">
            <a:avLst/>
          </a:prstGeom>
          <a:effectLst/>
        </p:spPr>
      </p:pic>
      <p:pic>
        <p:nvPicPr>
          <p:cNvPr id="20" name="19 Imagen" descr="kisscc0-spiral-computer-icons-vortex-helix-colorful-swirling-vortex-5-5b76c0968d0f11.190069231534509206577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tretch>
            <a:fillRect/>
          </a:stretch>
        </p:blipFill>
        <p:spPr>
          <a:xfrm flipH="1">
            <a:off x="8358182" y="0"/>
            <a:ext cx="785818" cy="79128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fbd3073235828a5655eba7c5177e4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9058" y="1857370"/>
            <a:ext cx="1381261" cy="1381261"/>
          </a:xfrm>
          <a:prstGeom prst="rect">
            <a:avLst/>
          </a:prstGeom>
        </p:spPr>
      </p:pic>
      <p:pic>
        <p:nvPicPr>
          <p:cNvPr id="5" name="4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857620" y="428610"/>
            <a:ext cx="1381261" cy="1381261"/>
          </a:xfrm>
          <a:prstGeom prst="rect">
            <a:avLst/>
          </a:prstGeom>
        </p:spPr>
      </p:pic>
      <p:pic>
        <p:nvPicPr>
          <p:cNvPr id="6" name="5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929058" y="3214692"/>
            <a:ext cx="1381261" cy="1381261"/>
          </a:xfrm>
          <a:prstGeom prst="rect">
            <a:avLst/>
          </a:prstGeom>
        </p:spPr>
      </p:pic>
      <p:pic>
        <p:nvPicPr>
          <p:cNvPr id="7" name="6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143504" y="1714494"/>
            <a:ext cx="1381261" cy="1381261"/>
          </a:xfrm>
          <a:prstGeom prst="rect">
            <a:avLst/>
          </a:prstGeom>
        </p:spPr>
      </p:pic>
      <p:pic>
        <p:nvPicPr>
          <p:cNvPr id="8" name="7 Imagen" descr="274462404010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714612" y="1857370"/>
            <a:ext cx="1381261" cy="1381261"/>
          </a:xfrm>
          <a:prstGeom prst="rect">
            <a:avLst/>
          </a:prstGeom>
        </p:spPr>
      </p:pic>
      <p:pic>
        <p:nvPicPr>
          <p:cNvPr id="9" name="8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714876" y="785800"/>
            <a:ext cx="1381261" cy="1381261"/>
          </a:xfrm>
          <a:prstGeom prst="rect">
            <a:avLst/>
          </a:prstGeom>
        </p:spPr>
      </p:pic>
      <p:pic>
        <p:nvPicPr>
          <p:cNvPr id="10" name="9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57752" y="2786064"/>
            <a:ext cx="1381261" cy="1381261"/>
          </a:xfrm>
          <a:prstGeom prst="rect">
            <a:avLst/>
          </a:prstGeom>
        </p:spPr>
      </p:pic>
      <p:pic>
        <p:nvPicPr>
          <p:cNvPr id="11" name="10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43240" y="2714626"/>
            <a:ext cx="1381261" cy="1381261"/>
          </a:xfrm>
          <a:prstGeom prst="rect">
            <a:avLst/>
          </a:prstGeom>
        </p:spPr>
      </p:pic>
      <p:pic>
        <p:nvPicPr>
          <p:cNvPr id="12" name="11 Imagen" descr="274462404010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00364" y="928676"/>
            <a:ext cx="1381261" cy="138126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0093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9a268f987c8e96fce74a24d5d784d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>
            <a:off x="8279024" y="1785932"/>
            <a:ext cx="864976" cy="857256"/>
          </a:xfrm>
          <a:prstGeom prst="rect">
            <a:avLst/>
          </a:prstGeom>
        </p:spPr>
      </p:pic>
      <p:pic>
        <p:nvPicPr>
          <p:cNvPr id="5" name="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8279024" y="2643188"/>
            <a:ext cx="864976" cy="857256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>
            <a:off x="0" y="0"/>
            <a:ext cx="864976" cy="857256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0" y="4286244"/>
            <a:ext cx="864976" cy="857256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14348" y="642924"/>
            <a:ext cx="864976" cy="857256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85786" y="3714758"/>
            <a:ext cx="864976" cy="857256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1071552"/>
            <a:ext cx="864976" cy="857256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1714480" y="3143254"/>
            <a:ext cx="864976" cy="857256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1357304"/>
            <a:ext cx="864976" cy="857256"/>
          </a:xfrm>
          <a:prstGeom prst="rect">
            <a:avLst/>
          </a:prstGeom>
        </p:spPr>
      </p:pic>
      <p:pic>
        <p:nvPicPr>
          <p:cNvPr id="13" name="12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2786050" y="2928940"/>
            <a:ext cx="864976" cy="857256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1643056"/>
            <a:ext cx="864976" cy="857256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3929058" y="2786064"/>
            <a:ext cx="864976" cy="857256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72066" y="1714494"/>
            <a:ext cx="864976" cy="857256"/>
          </a:xfrm>
          <a:prstGeom prst="rect">
            <a:avLst/>
          </a:prstGeom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5000628" y="2714626"/>
            <a:ext cx="864976" cy="857256"/>
          </a:xfrm>
          <a:prstGeom prst="rect">
            <a:avLst/>
          </a:prstGeom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1785932"/>
            <a:ext cx="864976" cy="857256"/>
          </a:xfrm>
          <a:prstGeom prst="rect">
            <a:avLst/>
          </a:prstGeom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6143636" y="2643188"/>
            <a:ext cx="864976" cy="857256"/>
          </a:xfrm>
          <a:prstGeom prst="rect">
            <a:avLst/>
          </a:prstGeom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1785932"/>
            <a:ext cx="864976" cy="857256"/>
          </a:xfrm>
          <a:prstGeom prst="rect">
            <a:avLst/>
          </a:prstGeom>
        </p:spPr>
      </p:pic>
      <p:pic>
        <p:nvPicPr>
          <p:cNvPr id="21" name="20 Imagen" descr="2jLba0kuZDfF7k8bZWrG173wx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b="7500"/>
          <a:stretch>
            <a:fillRect/>
          </a:stretch>
        </p:blipFill>
        <p:spPr>
          <a:xfrm flipV="1">
            <a:off x="7286644" y="2643188"/>
            <a:ext cx="864976" cy="85725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1f9252ba44306c5dd7e0e3d84ba43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0"/>
            <a:ext cx="928662" cy="931062"/>
          </a:xfrm>
          <a:prstGeom prst="rect">
            <a:avLst/>
          </a:prstGeom>
        </p:spPr>
      </p:pic>
      <p:pic>
        <p:nvPicPr>
          <p:cNvPr id="5" name="4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2438"/>
            <a:ext cx="928662" cy="931062"/>
          </a:xfrm>
          <a:prstGeom prst="rect">
            <a:avLst/>
          </a:prstGeom>
        </p:spPr>
      </p:pic>
      <p:pic>
        <p:nvPicPr>
          <p:cNvPr id="6" name="5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642924"/>
            <a:ext cx="928662" cy="931062"/>
          </a:xfrm>
          <a:prstGeom prst="rect">
            <a:avLst/>
          </a:prstGeom>
        </p:spPr>
      </p:pic>
      <p:pic>
        <p:nvPicPr>
          <p:cNvPr id="7" name="6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214428"/>
            <a:ext cx="928662" cy="931062"/>
          </a:xfrm>
          <a:prstGeom prst="rect">
            <a:avLst/>
          </a:prstGeom>
        </p:spPr>
      </p:pic>
      <p:pic>
        <p:nvPicPr>
          <p:cNvPr id="8" name="7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714494"/>
            <a:ext cx="928662" cy="931062"/>
          </a:xfrm>
          <a:prstGeom prst="rect">
            <a:avLst/>
          </a:prstGeom>
        </p:spPr>
      </p:pic>
      <p:pic>
        <p:nvPicPr>
          <p:cNvPr id="9" name="8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1071552"/>
            <a:ext cx="928662" cy="931062"/>
          </a:xfrm>
          <a:prstGeom prst="rect">
            <a:avLst/>
          </a:prstGeom>
        </p:spPr>
      </p:pic>
      <p:pic>
        <p:nvPicPr>
          <p:cNvPr id="10" name="9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571486"/>
            <a:ext cx="928662" cy="931062"/>
          </a:xfrm>
          <a:prstGeom prst="rect">
            <a:avLst/>
          </a:prstGeom>
        </p:spPr>
      </p:pic>
      <p:pic>
        <p:nvPicPr>
          <p:cNvPr id="11" name="10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3714758"/>
            <a:ext cx="928662" cy="931062"/>
          </a:xfrm>
          <a:prstGeom prst="rect">
            <a:avLst/>
          </a:prstGeom>
        </p:spPr>
      </p:pic>
      <p:pic>
        <p:nvPicPr>
          <p:cNvPr id="12" name="11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3214692"/>
            <a:ext cx="928662" cy="931062"/>
          </a:xfrm>
          <a:prstGeom prst="rect">
            <a:avLst/>
          </a:prstGeom>
        </p:spPr>
      </p:pic>
      <p:pic>
        <p:nvPicPr>
          <p:cNvPr id="13" name="12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500312"/>
            <a:ext cx="928662" cy="931062"/>
          </a:xfrm>
          <a:prstGeom prst="rect">
            <a:avLst/>
          </a:prstGeom>
        </p:spPr>
      </p:pic>
      <p:pic>
        <p:nvPicPr>
          <p:cNvPr id="14" name="13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571618"/>
            <a:ext cx="928662" cy="931062"/>
          </a:xfrm>
          <a:prstGeom prst="rect">
            <a:avLst/>
          </a:prstGeom>
        </p:spPr>
      </p:pic>
      <p:pic>
        <p:nvPicPr>
          <p:cNvPr id="15" name="14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928662" cy="931062"/>
          </a:xfrm>
          <a:prstGeom prst="rect">
            <a:avLst/>
          </a:prstGeom>
        </p:spPr>
      </p:pic>
      <p:pic>
        <p:nvPicPr>
          <p:cNvPr id="16" name="15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2571750"/>
            <a:ext cx="928662" cy="931062"/>
          </a:xfrm>
          <a:prstGeom prst="rect">
            <a:avLst/>
          </a:prstGeom>
        </p:spPr>
      </p:pic>
      <p:pic>
        <p:nvPicPr>
          <p:cNvPr id="17" name="16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3143254"/>
            <a:ext cx="928662" cy="931062"/>
          </a:xfrm>
          <a:prstGeom prst="rect">
            <a:avLst/>
          </a:prstGeom>
        </p:spPr>
      </p:pic>
      <p:pic>
        <p:nvPicPr>
          <p:cNvPr id="18" name="17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3643320"/>
            <a:ext cx="928662" cy="931062"/>
          </a:xfrm>
          <a:prstGeom prst="rect">
            <a:avLst/>
          </a:prstGeom>
        </p:spPr>
      </p:pic>
      <p:pic>
        <p:nvPicPr>
          <p:cNvPr id="19" name="18 Imagen" descr="Pattern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15338" y="4212438"/>
            <a:ext cx="928662" cy="931062"/>
          </a:xfrm>
          <a:prstGeom prst="rect">
            <a:avLst/>
          </a:prstGeom>
        </p:spPr>
      </p:pic>
      <p:pic>
        <p:nvPicPr>
          <p:cNvPr id="20" name="19 Imagen" descr="cooltext323874946498513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290731">
            <a:off x="2275866" y="3465015"/>
            <a:ext cx="1857606" cy="123530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1214478" y="-857274"/>
            <a:ext cx="11358642" cy="7072362"/>
          </a:xfrm>
          <a:prstGeom prst="rect">
            <a:avLst/>
          </a:prstGeom>
          <a:gradFill flip="none" rotWithShape="1">
            <a:gsLst>
              <a:gs pos="18000">
                <a:srgbClr val="FF000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8000"/>
                            </p:stCondLst>
                            <p:childTnLst>
                              <p:par>
                                <p:cTn id="20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FRACT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FRACTALES</Template>
  <TotalTime>0</TotalTime>
  <Words>31</Words>
  <Application>Microsoft Office PowerPoint</Application>
  <PresentationFormat>Presentación en pantalla (16:9)</PresentationFormat>
  <Paragraphs>5</Paragraphs>
  <Slides>35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Presentación2 FRACTALES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356</cp:revision>
  <dcterms:created xsi:type="dcterms:W3CDTF">2019-05-08T20:56:20Z</dcterms:created>
  <dcterms:modified xsi:type="dcterms:W3CDTF">2019-05-10T20:22:10Z</dcterms:modified>
</cp:coreProperties>
</file>