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5" r:id="rId3"/>
    <p:sldId id="269" r:id="rId4"/>
    <p:sldId id="273" r:id="rId5"/>
    <p:sldId id="294" r:id="rId6"/>
    <p:sldId id="274" r:id="rId7"/>
    <p:sldId id="268" r:id="rId8"/>
    <p:sldId id="321" r:id="rId9"/>
    <p:sldId id="266" r:id="rId10"/>
    <p:sldId id="267" r:id="rId11"/>
    <p:sldId id="272" r:id="rId12"/>
    <p:sldId id="260" r:id="rId13"/>
    <p:sldId id="293" r:id="rId14"/>
    <p:sldId id="264" r:id="rId15"/>
    <p:sldId id="270" r:id="rId16"/>
    <p:sldId id="263" r:id="rId17"/>
    <p:sldId id="262" r:id="rId18"/>
    <p:sldId id="296" r:id="rId19"/>
    <p:sldId id="261" r:id="rId20"/>
    <p:sldId id="298" r:id="rId21"/>
    <p:sldId id="271" r:id="rId22"/>
    <p:sldId id="297" r:id="rId23"/>
    <p:sldId id="295" r:id="rId24"/>
    <p:sldId id="292" r:id="rId25"/>
    <p:sldId id="291" r:id="rId26"/>
    <p:sldId id="290" r:id="rId27"/>
    <p:sldId id="289" r:id="rId28"/>
    <p:sldId id="288" r:id="rId29"/>
    <p:sldId id="287" r:id="rId30"/>
    <p:sldId id="285" r:id="rId31"/>
    <p:sldId id="284" r:id="rId32"/>
    <p:sldId id="283" r:id="rId33"/>
    <p:sldId id="282" r:id="rId34"/>
    <p:sldId id="281" r:id="rId35"/>
    <p:sldId id="280" r:id="rId36"/>
    <p:sldId id="278" r:id="rId37"/>
    <p:sldId id="279" r:id="rId38"/>
    <p:sldId id="277" r:id="rId39"/>
    <p:sldId id="276" r:id="rId40"/>
    <p:sldId id="259" r:id="rId41"/>
    <p:sldId id="307" r:id="rId42"/>
    <p:sldId id="306" r:id="rId43"/>
    <p:sldId id="303" r:id="rId44"/>
    <p:sldId id="304" r:id="rId45"/>
    <p:sldId id="302" r:id="rId46"/>
    <p:sldId id="301" r:id="rId47"/>
    <p:sldId id="300" r:id="rId48"/>
    <p:sldId id="299" r:id="rId49"/>
    <p:sldId id="317" r:id="rId50"/>
    <p:sldId id="316" r:id="rId51"/>
    <p:sldId id="315" r:id="rId52"/>
    <p:sldId id="312" r:id="rId53"/>
    <p:sldId id="314" r:id="rId54"/>
    <p:sldId id="313" r:id="rId55"/>
    <p:sldId id="310" r:id="rId56"/>
    <p:sldId id="309" r:id="rId57"/>
    <p:sldId id="308" r:id="rId58"/>
    <p:sldId id="322" r:id="rId59"/>
    <p:sldId id="319" r:id="rId60"/>
    <p:sldId id="320" r:id="rId61"/>
    <p:sldId id="323" r:id="rId6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KXlblF9C8MXlEJ1pKJ/Cg" hashData="GX7W05OqzvknVGuaLBJe7245Gx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9393" autoAdjust="0"/>
    <p:restoredTop sz="94660"/>
  </p:normalViewPr>
  <p:slideViewPr>
    <p:cSldViewPr>
      <p:cViewPr>
        <p:scale>
          <a:sx n="100" d="100"/>
          <a:sy n="100" d="100"/>
        </p:scale>
        <p:origin x="552" y="7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FB794-06C6-464A-84B6-C13E5E805D38}" type="datetimeFigureOut">
              <a:rPr lang="es-ES" smtClean="0"/>
              <a:pPr/>
              <a:t>14/06/2015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ED197-8B58-4851-8408-7326C47523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1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FB794-06C6-464A-84B6-C13E5E805D38}" type="datetimeFigureOut">
              <a:rPr lang="es-ES" smtClean="0"/>
              <a:pPr/>
              <a:t>14/06/2015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ED197-8B58-4851-8408-7326C47523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1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FB794-06C6-464A-84B6-C13E5E805D38}" type="datetimeFigureOut">
              <a:rPr lang="es-ES" smtClean="0"/>
              <a:pPr/>
              <a:t>14/06/2015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ED197-8B58-4851-8408-7326C47523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1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FB794-06C6-464A-84B6-C13E5E805D38}" type="datetimeFigureOut">
              <a:rPr lang="es-ES" smtClean="0"/>
              <a:pPr/>
              <a:t>14/06/2015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ED197-8B58-4851-8408-7326C47523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1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FB794-06C6-464A-84B6-C13E5E805D38}" type="datetimeFigureOut">
              <a:rPr lang="es-ES" smtClean="0"/>
              <a:pPr/>
              <a:t>14/06/2015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ED197-8B58-4851-8408-7326C47523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1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FB794-06C6-464A-84B6-C13E5E805D38}" type="datetimeFigureOut">
              <a:rPr lang="es-ES" smtClean="0"/>
              <a:pPr/>
              <a:t>14/06/2015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ED197-8B58-4851-8408-7326C47523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1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FB794-06C6-464A-84B6-C13E5E805D38}" type="datetimeFigureOut">
              <a:rPr lang="es-ES" smtClean="0"/>
              <a:pPr/>
              <a:t>14/06/2015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ED197-8B58-4851-8408-7326C47523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1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FB794-06C6-464A-84B6-C13E5E805D38}" type="datetimeFigureOut">
              <a:rPr lang="es-ES" smtClean="0"/>
              <a:pPr/>
              <a:t>14/06/2015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ED197-8B58-4851-8408-7326C47523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1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FB794-06C6-464A-84B6-C13E5E805D38}" type="datetimeFigureOut">
              <a:rPr lang="es-ES" smtClean="0"/>
              <a:pPr/>
              <a:t>14/06/2015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ED197-8B58-4851-8408-7326C47523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1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FB794-06C6-464A-84B6-C13E5E805D38}" type="datetimeFigureOut">
              <a:rPr lang="es-ES" smtClean="0"/>
              <a:pPr/>
              <a:t>14/06/2015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ED197-8B58-4851-8408-7326C47523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1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FB794-06C6-464A-84B6-C13E5E805D38}" type="datetimeFigureOut">
              <a:rPr lang="es-ES" smtClean="0"/>
              <a:pPr/>
              <a:t>14/06/2015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CED197-8B58-4851-8408-7326C47523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Click="0" advTm="1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4FB794-06C6-464A-84B6-C13E5E805D38}" type="datetimeFigureOut">
              <a:rPr lang="es-ES" smtClean="0"/>
              <a:pPr/>
              <a:t>14/06/2015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CED197-8B58-4851-8408-7326C47523A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eg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jpeg"/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jpeg"/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1.png"/><Relationship Id="rId13" Type="http://schemas.openxmlformats.org/officeDocument/2006/relationships/image" Target="../media/image124.png"/><Relationship Id="rId18" Type="http://schemas.openxmlformats.org/officeDocument/2006/relationships/image" Target="../media/image12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2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20.png"/><Relationship Id="rId11" Type="http://schemas.openxmlformats.org/officeDocument/2006/relationships/image" Target="../media/image12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2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19.png"/><Relationship Id="rId9" Type="http://schemas.openxmlformats.org/officeDocument/2006/relationships/image" Target="../media/image12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0c093f4df51bb83c088d575f25b7e6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170c093f4df51bb83c088d575f25b7e6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6186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642910" y="357166"/>
            <a:ext cx="7821372" cy="230832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reezing" dir="t"/>
            </a:scene3d>
            <a:sp3d extrusionH="57150" prstMaterial="powder">
              <a:bevelT w="184150" h="82550" prst="softRound"/>
            </a:sp3d>
          </a:bodyPr>
          <a:lstStyle/>
          <a:p>
            <a:r>
              <a:rPr lang="es-ES_tradnl" sz="4800" b="1" dirty="0" smtClean="0">
                <a:ln w="3175">
                  <a:solidFill>
                    <a:sysClr val="windowText" lastClr="000000"/>
                  </a:solidFill>
                </a:ln>
                <a:solidFill>
                  <a:srgbClr val="66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rotund" pitchFamily="2" charset="0"/>
              </a:rPr>
              <a:t>Armonía</a:t>
            </a:r>
          </a:p>
          <a:p>
            <a:r>
              <a:rPr lang="es-ES_tradnl" sz="4800" b="1" dirty="0" smtClean="0">
                <a:ln w="3175">
                  <a:solidFill>
                    <a:sysClr val="windowText" lastClr="000000"/>
                  </a:solidFill>
                </a:ln>
                <a:solidFill>
                  <a:srgbClr val="66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rotund" pitchFamily="2" charset="0"/>
              </a:rPr>
              <a:t>                        Del  </a:t>
            </a:r>
          </a:p>
          <a:p>
            <a:r>
              <a:rPr lang="es-ES_tradnl" sz="4800" b="1" dirty="0" smtClean="0">
                <a:ln w="3175">
                  <a:solidFill>
                    <a:sysClr val="windowText" lastClr="000000"/>
                  </a:solidFill>
                </a:ln>
                <a:solidFill>
                  <a:srgbClr val="66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rotund" pitchFamily="2" charset="0"/>
              </a:rPr>
              <a:t>                                   Color</a:t>
            </a:r>
            <a:endParaRPr lang="es-ES" sz="4800" b="1" dirty="0">
              <a:ln w="3175">
                <a:solidFill>
                  <a:sysClr val="windowText" lastClr="000000"/>
                </a:solidFill>
              </a:ln>
              <a:solidFill>
                <a:srgbClr val="66FF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rotund" pitchFamily="2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0" y="5643578"/>
            <a:ext cx="141256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05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Tema musical:  </a:t>
            </a:r>
            <a:r>
              <a:rPr lang="es-ES_tradnl" sz="105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Shake</a:t>
            </a:r>
            <a:r>
              <a:rPr lang="es-ES_tradnl" sz="105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r>
              <a:rPr lang="es-ES_tradnl" sz="105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It</a:t>
            </a:r>
            <a:r>
              <a:rPr lang="es-ES_tradnl" sz="105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Off</a:t>
            </a:r>
          </a:p>
          <a:p>
            <a:r>
              <a:rPr lang="es-ES_tradnl" sz="105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Interpreta :Taylor </a:t>
            </a:r>
            <a:r>
              <a:rPr lang="es-ES_tradnl" sz="105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Swift</a:t>
            </a:r>
            <a:r>
              <a:rPr lang="es-ES_tradnl" sz="105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</a:t>
            </a:r>
            <a:endParaRPr lang="es-ES" sz="1050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0" y="6000768"/>
            <a:ext cx="2124749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/>
            </a:scene3d>
            <a:sp3d extrusionH="57150" prstMaterial="softEdge">
              <a:bevelT h="25400" prst="softRound"/>
            </a:sp3d>
          </a:bodyPr>
          <a:lstStyle/>
          <a:p>
            <a:r>
              <a:rPr lang="es-ES_tradnl" sz="2400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" pitchFamily="2" charset="0"/>
              </a:rPr>
              <a:t>Esta es una creación de Raquel</a:t>
            </a:r>
            <a:endParaRPr lang="es-ES" sz="2400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abelle Script " pitchFamily="2" charset="0"/>
            </a:endParaRPr>
          </a:p>
        </p:txBody>
      </p:sp>
    </p:spTree>
  </p:cSld>
  <p:clrMapOvr>
    <a:masterClrMapping/>
  </p:clrMapOvr>
  <p:transition advClick="0" advTm="35000">
    <p:sndAc>
      <p:stSnd loop="1">
        <p:snd r:embed="rId2" name="Taylor Swift - Shake It Off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7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000"/>
                            </p:stCondLst>
                            <p:childTnLst>
                              <p:par>
                                <p:cTn id="37" presetID="15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5" presetClass="entr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800"/>
                            </p:stCondLst>
                            <p:childTnLst>
                              <p:par>
                                <p:cTn id="50" presetID="2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4800"/>
                            </p:stCondLst>
                            <p:childTnLst>
                              <p:par>
                                <p:cTn id="5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fc1644648f3c9cb7f74a6820f071f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117fc1644648f3c9cb7f74a6820f071f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b0818b2e3e049d02539a4787f504b8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5b0818b2e3e049d02539a4787f504b8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308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10308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cad2f4be7693fc80fd39337d6e4584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12cad2f4be7693fc80fd39337d6e4584f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61858" cy="68580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6c8d1ef6d707aaefa8204e67a5989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126c8d1ef6d707aaefa8204e67a59899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8fb8e60952a8da3904b58b6425cea5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1f8fb8e60952a8da3904b58b6425cea5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6e3db345d7100cdfdc93b68ac410f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94"/>
            <a:ext cx="9144000" cy="6831211"/>
          </a:xfrm>
          <a:prstGeom prst="rect">
            <a:avLst/>
          </a:prstGeom>
        </p:spPr>
      </p:pic>
      <p:pic>
        <p:nvPicPr>
          <p:cNvPr id="5" name="4 Imagen" descr="156e3db345d7100cdfdc93b68ac410f40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3ec33c9be49fe49ccff59d5ea32b0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143ec33c9be49fe49ccff59d5ea32b01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bc224e3552354c8503f9d1818ca87a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17bc224e3552354c8503f9d1818ca87a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61860" cy="68580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226c17be839efa6ccdfa4565e4fc8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5" name="4 Imagen" descr="19226c17be839efa6ccdfa4565e4fc86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3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87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10872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64ab1b32445e7c2c55880ad433a82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1764ab1b32445e7c2c55880ad433a828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61860" cy="68580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aac651d89ca247e451b33d2d7d9be4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9aac651d89ca247e451b33d2d7d9be4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69f785edcb0a5f3437bfeb81e6d03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1769f785edcb0a5f3437bfeb81e6d031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" y="0"/>
            <a:ext cx="9152929" cy="68580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3129c480ab46a9c570640d9430743f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9719" cy="6858000"/>
          </a:xfrm>
          <a:prstGeom prst="rect">
            <a:avLst/>
          </a:prstGeom>
        </p:spPr>
      </p:pic>
      <p:pic>
        <p:nvPicPr>
          <p:cNvPr id="7" name="6 Imagen" descr="13129c480ab46a9c570640d9430743fd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30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18301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6684"/>
            <a:ext cx="9152929" cy="6851316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690_tygry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3690_tygry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14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16145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e99d097855f65bfba80c2a104ddd6e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17e99d097855f65bfba80c2a104ddd6e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16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7160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55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8551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29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12296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06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15063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7162cba2afddeecad7ff23469b056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277162cba2afddeecad7ff23469b056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52931" cy="68580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237_rzeka-las-gory-domek-pomos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2101237_rzeka-las-gory-domek-pomos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9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294_niedzwiedz-grizli-polow-os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2101294_niedzwiedz-grizli-polow-oso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392_kobieta-makijaz-dloni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201392_kobieta-makijaz-dloni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2947_szczesliwa-dziewczyna-niebo-kwiaty-ma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w02947_szczesliwa-dziewczyna-niebo-kwiaty-mak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3053_zaba-lisc-deszc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2g03053_zaba-lisc-deszcz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2931" cy="68580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3202_koliber-kwiat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20y3202_koliber-kwiatk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2931" cy="68580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3249_brunetka-panna-mloda-kwiaty-lilia-wod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2032f49_brunetka-panna-mloda-kwiaty-lilia-wodn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9148464" cy="6854654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3428_dziewczynka-futrzany-kolnierz-czerwona-spodni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2z03428_dziewczynka-futrzany-kolnierz-czerwona-spodnic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8464" cy="6854654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3509_kotek-czerwona-roz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j03509_kotek-czerwona-roz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3672_eustom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2u03672_eustom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7394" cy="6847983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3625_mloda-dziewczyna-aka-lawen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h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3728_blondynka-bizuteria-czerwone-wstaz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2jh03728_blondynka-bizuteria-czerwone-wstazk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8465" cy="6854654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129_brunetka-usmiech-park-staw-jeziorko-traw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t204129_brunetka-usmiech-park-staw-jeziorko-traw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166_tort-kiw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5" name="4 Imagen" descr="2041r66_tort-kiw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52929" cy="6851316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316_truskawki-deszcz-taler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6" name="5 Imagen" descr="2104316_truskawki-deszcz-talerz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349_koliberek-kwia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2041349_koliberek-kwiat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9148464" cy="6854654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8100949dc3c8eac496e692f092884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18100949dc3c8eac496e692f0928845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3998" cy="68580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506_kobieta-blondynka-makijaz-lo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1204506_kobieta-blondynka-makijaz-loki.jpg"/>
          <p:cNvPicPr>
            <a:picLocks noChangeAspect="1"/>
          </p:cNvPicPr>
          <p:nvPr/>
        </p:nvPicPr>
        <p:blipFill>
          <a:blip r:embed="rId3">
            <a:lum bright="-10000" contrast="10000"/>
          </a:blip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4a808b434d5ea554246830d440f0c0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1a4a808b434d5ea554246830d440f0c0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467" y="0"/>
            <a:ext cx="9148467" cy="6854655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500"/>
                            </p:stCondLst>
                            <p:childTnLst>
                              <p:par>
                                <p:cTn id="24" presetID="17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5c96ec041bbf6a08ee83832608543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1a5c96ec041bbf6a08ee838326085436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61860" cy="68580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60a275079b04271fe7315194b043ab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1a60a275079b04271fe7315194b043ab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52929" cy="6851316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321bab42f1d3c099a87e106e2e45b6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4863" cy="6858000"/>
          </a:xfrm>
          <a:prstGeom prst="rect">
            <a:avLst/>
          </a:prstGeom>
        </p:spPr>
      </p:pic>
      <p:pic>
        <p:nvPicPr>
          <p:cNvPr id="5" name="4 Imagen" descr="1a321bab42f1d3c099a87e106e2e45b6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64862" cy="68580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866f8da1653b823dd089900521692c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1a866f8da1653b823dd089900521692c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8465" cy="6854654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3005d92df4fb1fcfce4ad1ef1b03f2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1a3005d92df4fb1fcfce4ad1ef1b03f2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52442663733744b654b034bd39e62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a52442663733744b654b034bd39e622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29b9cb9d4c506f1a0d88fde29b6858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1d29b9cb9d4c506f1a0d88fde29b6858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7860" y="0"/>
            <a:ext cx="9161860" cy="68580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7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54b80fa3e270ef2d8563f122e2d9a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1c54b80fa3e270ef2d8563f122e2d9a0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61860" cy="68580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4a9f44afecac21341546d76c313347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1d4a9f44afecac21341546d76c313347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52931" cy="68580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120746f455537a0285a029505b4166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3804" cy="6858000"/>
          </a:xfrm>
          <a:prstGeom prst="rect">
            <a:avLst/>
          </a:prstGeom>
        </p:spPr>
      </p:pic>
      <p:pic>
        <p:nvPicPr>
          <p:cNvPr id="5" name="4 Imagen" descr="1d120746f455537a0285a029505b4166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73805" cy="68580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a81fe86ff1cf7b4b813e30dbeee93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1da81fe86ff1cf7b4b813e30dbeee930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8464" cy="6854654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7b4f16835f93afafdeee7b4719186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1e7b4f16835f93afafdeee7b47191866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322fb7c72d64687c568c957a34d0f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61" cy="6858000"/>
          </a:xfrm>
          <a:prstGeom prst="rect">
            <a:avLst/>
          </a:prstGeom>
        </p:spPr>
      </p:pic>
      <p:pic>
        <p:nvPicPr>
          <p:cNvPr id="5" name="4 Imagen" descr="1e322fb7c72d64687c568c957a34d0f3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61860" cy="68580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cc2d1a31cabb18b6d90df31337dd8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  <p:pic>
        <p:nvPicPr>
          <p:cNvPr id="5" name="4 Imagen" descr="1fcc2d1a31cabb18b6d90df31337dd82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70789" cy="6858000"/>
          </a:xfrm>
          <a:prstGeom prst="rect">
            <a:avLst/>
          </a:prstGeom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5550028e3a7930d3df45c6d6258be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8472" cy="6858000"/>
          </a:xfrm>
          <a:prstGeom prst="rect">
            <a:avLst/>
          </a:prstGeom>
        </p:spPr>
      </p:pic>
      <p:pic>
        <p:nvPicPr>
          <p:cNvPr id="5" name="4 Imagen" descr="1f5550028e3a7930d3df45c6d6258bec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79721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 rot="20960317">
            <a:off x="5349154" y="4289801"/>
            <a:ext cx="1645707" cy="132343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/>
            </a:scene3d>
            <a:sp3d extrusionH="57150" prstMaterial="powder">
              <a:bevelT h="25400" prst="softRound"/>
            </a:sp3d>
          </a:bodyPr>
          <a:lstStyle/>
          <a:p>
            <a:r>
              <a:rPr lang="es-ES_tradnl" sz="800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tink on the Death" pitchFamily="2" charset="0"/>
                <a:ea typeface="Ralphie Brown" pitchFamily="2" charset="-128"/>
                <a:cs typeface="Ralphie Brown" pitchFamily="2" charset="-128"/>
              </a:rPr>
              <a:t>Raquel</a:t>
            </a:r>
            <a:endParaRPr lang="es-ES" sz="800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tink on the Death" pitchFamily="2" charset="0"/>
              <a:ea typeface="Ralphie Brown" pitchFamily="2" charset="-128"/>
              <a:cs typeface="Ralphie Brown" pitchFamily="2" charset="-128"/>
            </a:endParaRPr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500"/>
                            </p:stCondLst>
                            <p:childTnLst>
                              <p:par>
                                <p:cTn id="24" presetID="17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000"/>
                            </p:stCondLst>
                            <p:childTnLst>
                              <p:par>
                                <p:cTn id="3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 ARMONIA DEL COLOR 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 ARMONIA DEL COLOR -</Template>
  <TotalTime>0</TotalTime>
  <Words>51</Words>
  <Application>Microsoft Office PowerPoint</Application>
  <PresentationFormat>Presentación en pantalla (4:3)</PresentationFormat>
  <Paragraphs>10</Paragraphs>
  <Slides>60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60</vt:i4>
      </vt:variant>
    </vt:vector>
  </HeadingPairs>
  <TitlesOfParts>
    <vt:vector size="62" baseType="lpstr">
      <vt:lpstr>- ARMONIA DEL COLOR 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2015-06-14T23:05:46Z</dcterms:created>
  <dcterms:modified xsi:type="dcterms:W3CDTF">2015-06-14T23:06:35Z</dcterms:modified>
</cp:coreProperties>
</file>