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89" r:id="rId5"/>
    <p:sldId id="288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3" r:id="rId31"/>
    <p:sldId id="262" r:id="rId32"/>
    <p:sldId id="261" r:id="rId33"/>
    <p:sldId id="292" r:id="rId34"/>
    <p:sldId id="291" r:id="rId35"/>
    <p:sldId id="313" r:id="rId36"/>
    <p:sldId id="312" r:id="rId37"/>
    <p:sldId id="311" r:id="rId38"/>
    <p:sldId id="310" r:id="rId39"/>
    <p:sldId id="309" r:id="rId40"/>
    <p:sldId id="308" r:id="rId41"/>
    <p:sldId id="307" r:id="rId42"/>
    <p:sldId id="306" r:id="rId43"/>
    <p:sldId id="305" r:id="rId44"/>
    <p:sldId id="304" r:id="rId45"/>
    <p:sldId id="303" r:id="rId46"/>
    <p:sldId id="302" r:id="rId47"/>
    <p:sldId id="301" r:id="rId48"/>
    <p:sldId id="300" r:id="rId49"/>
    <p:sldId id="299" r:id="rId50"/>
    <p:sldId id="298" r:id="rId51"/>
    <p:sldId id="297" r:id="rId52"/>
    <p:sldId id="31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YUPedxlYTvY4fj3hFiaKg==" hashData="Jxt5tj4hxGCJWjzKFyvLs8Dz3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2E3D0-809D-4D3A-A5FD-92C523A4D95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14E6E-352E-4702-ADD0-ECE60BC606A6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721A3-EE12-43A1-B914-47C86987D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2498D1-1A9E-4C1B-9A2C-871182CA7CE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gif"/><Relationship Id="rId4" Type="http://schemas.openxmlformats.org/officeDocument/2006/relationships/image" Target="../media/image2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9.png"/><Relationship Id="rId7" Type="http://schemas.openxmlformats.org/officeDocument/2006/relationships/image" Target="../media/image9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57153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9" name="Picture 3" descr="http://www.smiliz.fr/glitters/img.php?f=ARIBLK&amp;t=50&amp;txt=ARCO+IRIS&amp;a=1&amp;chx=cf3697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852936"/>
            <a:ext cx="5869223" cy="936104"/>
          </a:xfrm>
          <a:prstGeom prst="rect">
            <a:avLst/>
          </a:prstGeom>
          <a:noFill/>
        </p:spPr>
      </p:pic>
      <p:pic>
        <p:nvPicPr>
          <p:cNvPr id="52226" name="Picture 2" descr="http://es.bloggif.com/tmp/2f3f7303edbddccf6a96b1ed39ef4ef7/text.gif?139481275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628800"/>
            <a:ext cx="3629025" cy="400050"/>
          </a:xfrm>
          <a:prstGeom prst="rect">
            <a:avLst/>
          </a:prstGeom>
          <a:noFill/>
        </p:spPr>
      </p:pic>
      <p:pic>
        <p:nvPicPr>
          <p:cNvPr id="52228" name="Picture 4" descr="http://es.bloggif.com/tmp/2f3f7303edbddccf6a96b1ed39ef4ef7/text.gif?139481279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869160"/>
            <a:ext cx="3667125" cy="542926"/>
          </a:xfrm>
          <a:prstGeom prst="rect">
            <a:avLst/>
          </a:prstGeom>
          <a:noFill/>
        </p:spPr>
      </p:pic>
      <p:pic>
        <p:nvPicPr>
          <p:cNvPr id="52229" name="Picture 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4797152"/>
            <a:ext cx="776151" cy="742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  <p:sndAc>
      <p:stSnd loop="1">
        <p:snd r:embed="rId2" name="Gary_Glitter_-_Rock_And_Roll_Part_Tw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d5a1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3" name="Picture 1" descr="C:\Users\Usuario\Desktop\descargas\ZNECESARIO PARA PPS\11249802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1008"/>
            <a:ext cx="2976331" cy="2232248"/>
          </a:xfrm>
          <a:prstGeom prst="rect">
            <a:avLst/>
          </a:prstGeom>
          <a:noFill/>
        </p:spPr>
      </p:pic>
      <p:pic>
        <p:nvPicPr>
          <p:cNvPr id="54274" name="Picture 2" descr="C:\Users\Usuario\Desktop\descargas\ZNECESARIO PARA PPS\113085727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852936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7cf9a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49" name="Picture 1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412776"/>
            <a:ext cx="1190625" cy="571500"/>
          </a:xfrm>
          <a:prstGeom prst="rect">
            <a:avLst/>
          </a:prstGeom>
          <a:noFill/>
        </p:spPr>
      </p:pic>
      <p:pic>
        <p:nvPicPr>
          <p:cNvPr id="53250" name="Picture 2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836712"/>
            <a:ext cx="1190625" cy="571500"/>
          </a:xfrm>
          <a:prstGeom prst="rect">
            <a:avLst/>
          </a:prstGeom>
          <a:noFill/>
        </p:spPr>
      </p:pic>
      <p:pic>
        <p:nvPicPr>
          <p:cNvPr id="53251" name="Picture 3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836712"/>
            <a:ext cx="119062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6ca9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227" name="Picture 3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365104"/>
            <a:ext cx="1456556" cy="1456556"/>
          </a:xfrm>
          <a:prstGeom prst="rect">
            <a:avLst/>
          </a:prstGeom>
          <a:noFill/>
        </p:spPr>
      </p:pic>
      <p:pic>
        <p:nvPicPr>
          <p:cNvPr id="52228" name="Picture 4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293096"/>
            <a:ext cx="1600572" cy="1600572"/>
          </a:xfrm>
          <a:prstGeom prst="rect">
            <a:avLst/>
          </a:prstGeom>
          <a:noFill/>
        </p:spPr>
      </p:pic>
      <p:pic>
        <p:nvPicPr>
          <p:cNvPr id="52229" name="Picture 5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325888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d5fa9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941168"/>
            <a:ext cx="1456556" cy="145655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e80d14b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7" name="Picture 1" descr="C:\Users\Usuario\Desktop\descarga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348880"/>
            <a:ext cx="3091036" cy="307526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9c87e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5" name="Picture 3" descr="C:\Users\Usuario\Desktop\descargas\GIFS QUE VUELAN y bailan\cats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157192"/>
            <a:ext cx="485775" cy="1104900"/>
          </a:xfrm>
          <a:prstGeom prst="rect">
            <a:avLst/>
          </a:prstGeom>
          <a:noFill/>
        </p:spPr>
      </p:pic>
      <p:pic>
        <p:nvPicPr>
          <p:cNvPr id="49156" name="Picture 4" descr="C:\Users\Usuario\Desktop\descargas\GIFS QUE VUELAN y bailan\cats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157192"/>
            <a:ext cx="485775" cy="1104900"/>
          </a:xfrm>
          <a:prstGeom prst="rect">
            <a:avLst/>
          </a:prstGeom>
          <a:noFill/>
        </p:spPr>
      </p:pic>
      <p:pic>
        <p:nvPicPr>
          <p:cNvPr id="49157" name="Picture 5" descr="C:\Users\Usuario\Desktop\descargas\GIFS QUE VUELAN y bailan\cats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157192"/>
            <a:ext cx="485775" cy="11049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f9c168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29" name="Picture 1" descr="C:\Users\Usuario\Desktop\descargas\ZNECESARIO PARA PPS\szarvasnagy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437112"/>
            <a:ext cx="2160240" cy="1444139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NECESARIO PARA PPS\szarvasnagy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437112"/>
            <a:ext cx="2160240" cy="1444139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3d00b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5" name="Picture 1" descr="C:\Users\Usuario\Desktop\descargas\GIFS QUE VUELAN y bailan\d907194c74_83095858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924944"/>
            <a:ext cx="2597436" cy="182478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1d406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2" name="Picture 2" descr="C:\Users\Usuario\Desktop\descargas\GIFS QUE VUELAN y bailan\05_szerelmespa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852936"/>
            <a:ext cx="12192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bed57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7" name="Picture 1" descr="C:\Users\Usuario\Desktop\descargas\GIFS QUE VUELAN y bailan\05_lova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301208"/>
            <a:ext cx="1323147" cy="1008112"/>
          </a:xfrm>
          <a:prstGeom prst="rect">
            <a:avLst/>
          </a:prstGeom>
          <a:noFill/>
        </p:spPr>
      </p:pic>
      <p:pic>
        <p:nvPicPr>
          <p:cNvPr id="45058" name="Picture 2" descr="C:\Users\Usuario\Desktop\descargas\GIFS QUE VUELAN y bailan\05_lova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229200"/>
            <a:ext cx="1439666" cy="1096888"/>
          </a:xfrm>
          <a:prstGeom prst="rect">
            <a:avLst/>
          </a:prstGeom>
          <a:noFill/>
        </p:spPr>
      </p:pic>
      <p:pic>
        <p:nvPicPr>
          <p:cNvPr id="45059" name="Picture 3" descr="C:\Users\Usuario\Desktop\descargas\GIFS QUE VUELAN y bailan\05_lova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5229200"/>
            <a:ext cx="1439666" cy="10968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80a4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3" name="Picture 1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437112"/>
            <a:ext cx="979165" cy="979165"/>
          </a:xfrm>
          <a:prstGeom prst="rect">
            <a:avLst/>
          </a:prstGeom>
          <a:noFill/>
        </p:spPr>
      </p:pic>
      <p:pic>
        <p:nvPicPr>
          <p:cNvPr id="44034" name="Picture 2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221088"/>
            <a:ext cx="1238250" cy="1238250"/>
          </a:xfrm>
          <a:prstGeom prst="rect">
            <a:avLst/>
          </a:prstGeom>
          <a:noFill/>
        </p:spPr>
      </p:pic>
      <p:pic>
        <p:nvPicPr>
          <p:cNvPr id="44035" name="Picture 3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437112"/>
            <a:ext cx="907157" cy="90715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de95f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09" name="Picture 1" descr="C:\Users\Usuario\Desktop\descargas\GIFS QUE VUELAN y bailan\49839401_49559737_5qx00w75fg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708920"/>
            <a:ext cx="350520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29eab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5" name="Picture 1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88840"/>
            <a:ext cx="7704856" cy="28083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92be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89" name="Picture 1" descr="C:\Users\Usuario\Desktop\descargas\PEQUEÑOS GIFS\113135478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229200"/>
            <a:ext cx="1130225" cy="9551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d8e4a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PEQUEÑOS GIFS\113135478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16832"/>
            <a:ext cx="1130225" cy="9551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dd68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1" name="Picture 1" descr="C:\Users\Usuario\Desktop\descargas\PEQUEÑOS GIFS\cha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293096"/>
            <a:ext cx="2165226" cy="200499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f9f0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7" name="Picture 1" descr="C:\Users\Usuario\Desktop\descargas\PEQUEÑOS GIFS\cha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772816"/>
            <a:ext cx="3547686" cy="328515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b3497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5650" y="2171700"/>
            <a:ext cx="2552700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ffedc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69" name="Picture 1" descr="C:\Users\Usuario\Desktop\descargas\GIFS QUE VUELAN y bailan\3146969586_1_14_lliXq5Zx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908720"/>
            <a:ext cx="1676400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ece7c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5" name="Picture 1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157192"/>
            <a:ext cx="1238250" cy="1238250"/>
          </a:xfrm>
          <a:prstGeom prst="rect">
            <a:avLst/>
          </a:prstGeom>
          <a:noFill/>
        </p:spPr>
      </p:pic>
      <p:pic>
        <p:nvPicPr>
          <p:cNvPr id="31746" name="Picture 2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157192"/>
            <a:ext cx="1238250" cy="1238250"/>
          </a:xfrm>
          <a:prstGeom prst="rect">
            <a:avLst/>
          </a:prstGeom>
          <a:noFill/>
        </p:spPr>
      </p:pic>
      <p:pic>
        <p:nvPicPr>
          <p:cNvPr id="31747" name="Picture 3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5157192"/>
            <a:ext cx="1238250" cy="1238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f86bb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ZNECESARIO PARA PPS\11249802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2976331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d8ef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7" name="Picture 1" descr="C:\Users\Usuario\Desktop\descargas\ZZZZZZZZZZZZultimisimo\GIFS\besa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085184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b1363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3" name="Picture 1" descr="C:\Users\Usuario\Desktop\descargas\ZZZZZZZZZZZZultimisimo\GIFS\www.tvn.hu_314ba2e4bfd229ff216a5c2cc070876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301208"/>
            <a:ext cx="2209800" cy="1009650"/>
          </a:xfrm>
          <a:prstGeom prst="rect">
            <a:avLst/>
          </a:prstGeom>
          <a:noFill/>
        </p:spPr>
      </p:pic>
      <p:pic>
        <p:nvPicPr>
          <p:cNvPr id="28674" name="Picture 2" descr="C:\Users\Usuario\Desktop\descargas\ZZZZZZZZZZZZultimisimo\GIFS\www.tvn.hu_314ba2e4bfd229ff216a5c2cc070876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301208"/>
            <a:ext cx="2209800" cy="10096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cd1c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49" name="Picture 1" descr="C:\Users\Usuario\Desktop\descargas\ZZZZZZZZZZZZultimisimo\GIFS\www.tvn.hu_314ba2e4bfd229ff216a5c2cc070876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5301208"/>
            <a:ext cx="2209800" cy="1009650"/>
          </a:xfrm>
          <a:prstGeom prst="rect">
            <a:avLst/>
          </a:prstGeom>
          <a:noFill/>
        </p:spPr>
      </p:pic>
      <p:pic>
        <p:nvPicPr>
          <p:cNvPr id="27650" name="Picture 2" descr="C:\Users\Usuario\Desktop\descargas\ZZZZZZZZZZZZultimisimo\GIFS\www.tvn.hu_314ba2e4bfd229ff216a5c2cc070876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301208"/>
            <a:ext cx="2209800" cy="10096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1c8db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NECESARIO PARA PPS\11249802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05064"/>
            <a:ext cx="2976331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08a04e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1" name="Picture 1" descr="C:\Users\Usuario\Desktop\descargas\zzzzzzzzMARCOS\ULTIMOS 3-2-2014\b9294cc72c_96621246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365104"/>
            <a:ext cx="2190750" cy="1581150"/>
          </a:xfrm>
          <a:prstGeom prst="rect">
            <a:avLst/>
          </a:prstGeom>
          <a:noFill/>
        </p:spPr>
      </p:pic>
      <p:pic>
        <p:nvPicPr>
          <p:cNvPr id="25602" name="Picture 2" descr="C:\Users\Usuario\Desktop\descargas\zzzzzzzzMARCOS\ULTIMOS 3-2-2014\b9294cc72c_96621246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437112"/>
            <a:ext cx="219075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2aeb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7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157192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8cbd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3" name="Picture 1" descr="C:\Users\Usuario\Desktop\descargas\PEQUEÑOS GIFS\walking_gran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653136"/>
            <a:ext cx="1714500" cy="1714500"/>
          </a:xfrm>
          <a:prstGeom prst="rect">
            <a:avLst/>
          </a:prstGeom>
          <a:noFill/>
        </p:spPr>
      </p:pic>
      <p:pic>
        <p:nvPicPr>
          <p:cNvPr id="23554" name="Picture 2" descr="C:\Users\Usuario\Desktop\descargas\PEQUEÑOS GIFS\walking_gran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725144"/>
            <a:ext cx="1714500" cy="1714500"/>
          </a:xfrm>
          <a:prstGeom prst="rect">
            <a:avLst/>
          </a:prstGeom>
          <a:noFill/>
        </p:spPr>
      </p:pic>
      <p:pic>
        <p:nvPicPr>
          <p:cNvPr id="23555" name="Picture 3" descr="C:\Users\Usuario\Desktop\descargas\PEQUEÑOS GIFS\walking_gran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653136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88d67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Usuario\Desktop\descargas\PEQUEÑOS GIFS\walking_pet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085184"/>
            <a:ext cx="1371600" cy="1371600"/>
          </a:xfrm>
          <a:prstGeom prst="rect">
            <a:avLst/>
          </a:prstGeom>
          <a:noFill/>
        </p:spPr>
      </p:pic>
      <p:pic>
        <p:nvPicPr>
          <p:cNvPr id="22531" name="Picture 3" descr="C:\Users\Usuario\Desktop\descargas\PEQUEÑOS GIFS\walking_pet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013176"/>
            <a:ext cx="1371600" cy="1371600"/>
          </a:xfrm>
          <a:prstGeom prst="rect">
            <a:avLst/>
          </a:prstGeom>
          <a:noFill/>
        </p:spPr>
      </p:pic>
      <p:pic>
        <p:nvPicPr>
          <p:cNvPr id="22532" name="Picture 4" descr="C:\Users\Usuario\Desktop\descargas\PEQUEÑOS GIFS\walking_pet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085184"/>
            <a:ext cx="1371600" cy="1371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26ad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5" name="Picture 1" descr="C:\Users\Usuario\Desktop\descargas\zzzzzzzzMARCOS\ULTIMOS 3-2-2014\b9294cc72c_96621246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013176"/>
            <a:ext cx="219075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795a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1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581128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23398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7" name="Picture 1" descr="C:\Users\Usuario\Desktop\descargas\GIFS QUE VUELAN y bailan\discolamp_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92696"/>
            <a:ext cx="1143000" cy="733425"/>
          </a:xfrm>
          <a:prstGeom prst="rect">
            <a:avLst/>
          </a:prstGeom>
          <a:noFill/>
        </p:spPr>
      </p:pic>
      <p:pic>
        <p:nvPicPr>
          <p:cNvPr id="19458" name="Picture 2" descr="C:\Users\Usuario\Desktop\descargas\GIFS QUE VUELAN y bailan\discolamp_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692696"/>
            <a:ext cx="1143000" cy="733425"/>
          </a:xfrm>
          <a:prstGeom prst="rect">
            <a:avLst/>
          </a:prstGeom>
          <a:noFill/>
        </p:spPr>
      </p:pic>
      <p:pic>
        <p:nvPicPr>
          <p:cNvPr id="19459" name="Picture 3" descr="C:\Users\Usuario\Desktop\descargas\GIFS QUE VUELAN y bailan\discolamp_0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92696"/>
            <a:ext cx="1143000" cy="733425"/>
          </a:xfrm>
          <a:prstGeom prst="rect">
            <a:avLst/>
          </a:prstGeom>
          <a:noFill/>
        </p:spPr>
      </p:pic>
      <p:pic>
        <p:nvPicPr>
          <p:cNvPr id="19460" name="Picture 4" descr="C:\Users\Usuario\Desktop\descargas\GIFS QUE VUELAN y bailan\discolamp_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692696"/>
            <a:ext cx="1143000" cy="7334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9336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GIFS QUE VUELAN y bailan\discolamp_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92696"/>
            <a:ext cx="1143000" cy="73342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GIFS QUE VUELAN y bailan\discolamp_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692696"/>
            <a:ext cx="1143000" cy="733425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GIFS QUE VUELAN y bailan\discolamp_0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92696"/>
            <a:ext cx="1143000" cy="733425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GIFS QUE VUELAN y bailan\discolamp_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692696"/>
            <a:ext cx="1143000" cy="7334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dede4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09" name="Picture 1" descr="C:\Users\Usuario\Desktop\descargas\zzzzzzzzMARCOS\ULTIMOS 3-2-2014\b9294cc72c_96621246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5013176"/>
            <a:ext cx="219075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5929ed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5" name="Picture 1" descr="C:\Users\Usuario\Desktop\descargas\GIFS QUE VUELAN y bailan\disco_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420888"/>
            <a:ext cx="1333500" cy="2038350"/>
          </a:xfrm>
          <a:prstGeom prst="rect">
            <a:avLst/>
          </a:prstGeom>
          <a:noFill/>
        </p:spPr>
      </p:pic>
      <p:pic>
        <p:nvPicPr>
          <p:cNvPr id="16386" name="Picture 2" descr="C:\Users\Usuario\Desktop\descargas\GIFS QUE VUELAN y bailan\disco_1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348880"/>
            <a:ext cx="1390650" cy="21240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1077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1" name="Picture 1" descr="C:\Users\Usuario\Desktop\descargas\GIFS QUE VUELAN y bailan\horses_7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229200"/>
            <a:ext cx="1524000" cy="1143000"/>
          </a:xfrm>
          <a:prstGeom prst="rect">
            <a:avLst/>
          </a:prstGeom>
          <a:noFill/>
        </p:spPr>
      </p:pic>
      <p:pic>
        <p:nvPicPr>
          <p:cNvPr id="15362" name="Picture 2" descr="C:\Users\Usuario\Desktop\descargas\GIFS QUE VUELAN y bailan\horses_6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5301208"/>
            <a:ext cx="1296144" cy="983282"/>
          </a:xfrm>
          <a:prstGeom prst="rect">
            <a:avLst/>
          </a:prstGeom>
          <a:noFill/>
        </p:spPr>
      </p:pic>
      <p:pic>
        <p:nvPicPr>
          <p:cNvPr id="15363" name="Picture 3" descr="C:\Users\Usuario\Desktop\descargas\GIFS QUE VUELAN y bailan\horses_75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229200"/>
            <a:ext cx="1428750" cy="9715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15b1f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7" name="Picture 1" descr="C:\Users\Usuario\Desktop\descargas\GIFS QUE VUELAN y bailan\musique1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1905000" cy="2286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4260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3" name="Picture 1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12776"/>
            <a:ext cx="1190625" cy="571500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908720"/>
            <a:ext cx="1190625" cy="571500"/>
          </a:xfrm>
          <a:prstGeom prst="rect">
            <a:avLst/>
          </a:prstGeom>
          <a:noFill/>
        </p:spPr>
      </p:pic>
      <p:pic>
        <p:nvPicPr>
          <p:cNvPr id="13315" name="Picture 3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908720"/>
            <a:ext cx="119062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8e2f7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89" name="Picture 1" descr="C:\Users\Usuario\Desktop\descargas\GIFS QUE VUELAN y bailan\cats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157192"/>
            <a:ext cx="485775" cy="1104900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GIFS QUE VUELAN y bailan\1239108310_1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157192"/>
            <a:ext cx="1238250" cy="123825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ULTIMOS 3-2-2014\b9294cc72c_96621246_o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013176"/>
            <a:ext cx="219075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24253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8" name="Picture 4" descr="C:\Users\Usuario\Desktop\descargas\GIFS QUE VUELAN y bailan\Tanc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33800"/>
            <a:ext cx="5105400" cy="3124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6ef48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1" name="Picture 1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509120"/>
            <a:ext cx="1905000" cy="1905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437112"/>
            <a:ext cx="1905000" cy="1905000"/>
          </a:xfrm>
          <a:prstGeom prst="rect">
            <a:avLst/>
          </a:prstGeom>
          <a:noFill/>
        </p:spPr>
      </p:pic>
      <p:pic>
        <p:nvPicPr>
          <p:cNvPr id="10242" name="Picture 2" descr="C:\Users\Usuario\Desktop\descargas\GIFS QUE VUELAN y bailan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437112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d4498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7" name="Picture 1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717032"/>
            <a:ext cx="2552700" cy="2514600"/>
          </a:xfrm>
          <a:prstGeom prst="rect">
            <a:avLst/>
          </a:prstGeom>
          <a:noFill/>
        </p:spPr>
      </p:pic>
      <p:pic>
        <p:nvPicPr>
          <p:cNvPr id="9218" name="Picture 2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717032"/>
            <a:ext cx="2552700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3d4b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3" name="Picture 1" descr="C:\Users\Usuario\Desktop\descargas\GIFS QUE VUELAN y bailan\3146969586_1_14_lliXq5Zx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1676400" cy="14859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GIFS QUE VUELAN y bailan\3146969586_1_14_lliXq5Zx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908720"/>
            <a:ext cx="1676400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5914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196752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4cf39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5" name="Picture 1" descr="C:\Users\Usuario\Desktop\descargas\GIFS QUE VUELAN y bailan\49839401_49559737_5qx00w75fg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861048"/>
            <a:ext cx="2246500" cy="24418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1ab8a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1" name="Picture 1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628800"/>
            <a:ext cx="1190625" cy="571500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916832"/>
            <a:ext cx="1190625" cy="571500"/>
          </a:xfrm>
          <a:prstGeom prst="rect">
            <a:avLst/>
          </a:prstGeom>
          <a:noFill/>
        </p:spPr>
      </p:pic>
      <p:pic>
        <p:nvPicPr>
          <p:cNvPr id="5123" name="Picture 3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196752"/>
            <a:ext cx="1190625" cy="571500"/>
          </a:xfrm>
          <a:prstGeom prst="rect">
            <a:avLst/>
          </a:prstGeom>
          <a:noFill/>
        </p:spPr>
      </p:pic>
      <p:pic>
        <p:nvPicPr>
          <p:cNvPr id="5124" name="Picture 4" descr="C:\Users\Usuario\Desktop\descargas\GIFS QUE VUELAN y bailan\1239816963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628800"/>
            <a:ext cx="119062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a88e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653136"/>
            <a:ext cx="1704975" cy="10287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509120"/>
            <a:ext cx="1704975" cy="10287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581128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331ac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PEQUEÑOS GIFS\3098619665_1_3_Ai1n0Y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293096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53ffe9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9" name="Picture 1" descr="C:\Users\Usuario\Desktop\descarga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645024"/>
            <a:ext cx="2664296" cy="265070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2013-06-22T20:33:15Z</dcterms:created>
  <dcterms:modified xsi:type="dcterms:W3CDTF">2014-03-14T16:38:25Z</dcterms:modified>
</cp:coreProperties>
</file>