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8" r:id="rId3"/>
    <p:sldId id="258" r:id="rId4"/>
    <p:sldId id="259" r:id="rId5"/>
    <p:sldId id="260" r:id="rId6"/>
    <p:sldId id="261" r:id="rId7"/>
    <p:sldId id="25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307" r:id="rId30"/>
    <p:sldId id="283" r:id="rId31"/>
    <p:sldId id="284" r:id="rId32"/>
    <p:sldId id="285" r:id="rId33"/>
    <p:sldId id="286" r:id="rId34"/>
    <p:sldId id="287" r:id="rId35"/>
    <p:sldId id="289" r:id="rId36"/>
    <p:sldId id="290" r:id="rId37"/>
    <p:sldId id="291" r:id="rId38"/>
    <p:sldId id="292" r:id="rId39"/>
    <p:sldId id="293" r:id="rId40"/>
    <p:sldId id="296" r:id="rId41"/>
    <p:sldId id="294" r:id="rId42"/>
    <p:sldId id="297" r:id="rId43"/>
    <p:sldId id="295" r:id="rId44"/>
    <p:sldId id="302" r:id="rId45"/>
    <p:sldId id="298" r:id="rId46"/>
    <p:sldId id="299" r:id="rId47"/>
    <p:sldId id="300" r:id="rId48"/>
    <p:sldId id="301" r:id="rId49"/>
    <p:sldId id="303" r:id="rId50"/>
    <p:sldId id="305" r:id="rId51"/>
    <p:sldId id="304" r:id="rId52"/>
    <p:sldId id="306" r:id="rId53"/>
    <p:sldId id="308" r:id="rId54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ogL4a8ZlSVjAcGgr3VZsA" hashData="ObLOzapl1LP/xNxmwKXlsxEuC5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3399"/>
    <a:srgbClr val="663300"/>
    <a:srgbClr val="513799"/>
    <a:srgbClr val="990099"/>
    <a:srgbClr val="D95DD3"/>
    <a:srgbClr val="007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456" y="-6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1D6-15CA-418B-BE4D-35910086C283}" type="datetimeFigureOut">
              <a:rPr lang="es-ES" smtClean="0"/>
              <a:pPr/>
              <a:t>16/11/2015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CC8A3-6C38-4BE2-AE70-CC683549AD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e0bb642e98b4e31295254bbd9b998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1733068">
            <a:off x="1277360" y="903875"/>
            <a:ext cx="3571625" cy="11159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840684">
            <a:off x="4229615" y="819366"/>
            <a:ext cx="3899974" cy="126821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1733068">
            <a:off x="1292249" y="1289332"/>
            <a:ext cx="3571625" cy="90907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840684">
            <a:off x="4226908" y="1248358"/>
            <a:ext cx="3899974" cy="107161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733068">
            <a:off x="1290965" y="1789048"/>
            <a:ext cx="3571625" cy="91279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840684">
            <a:off x="4225623" y="1748432"/>
            <a:ext cx="3899974" cy="107513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1733068">
            <a:off x="1293531" y="2198873"/>
            <a:ext cx="3571625" cy="110415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840684">
            <a:off x="4228336" y="2176662"/>
            <a:ext cx="3899974" cy="127206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1733068">
            <a:off x="1292249" y="2646655"/>
            <a:ext cx="3571625" cy="9092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840684">
            <a:off x="4226904" y="2605697"/>
            <a:ext cx="3899974" cy="107144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1733068">
            <a:off x="1292248" y="3075282"/>
            <a:ext cx="3571625" cy="90907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840684">
            <a:off x="4226908" y="3034308"/>
            <a:ext cx="3899974" cy="107160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1733068">
            <a:off x="1290964" y="3574998"/>
            <a:ext cx="3571625" cy="91279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840684">
            <a:off x="4225622" y="3534382"/>
            <a:ext cx="3899974" cy="107513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1733068">
            <a:off x="1290963" y="4003625"/>
            <a:ext cx="3571625" cy="91263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840684">
            <a:off x="4225625" y="3962992"/>
            <a:ext cx="3899974" cy="107530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1733068">
            <a:off x="1304101" y="4575486"/>
            <a:ext cx="3571625" cy="9090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840684">
            <a:off x="4217994" y="4505569"/>
            <a:ext cx="3899974" cy="102803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g-gif-update.ph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428610"/>
            <a:ext cx="4286250" cy="1285875"/>
          </a:xfrm>
          <a:prstGeom prst="rect">
            <a:avLst/>
          </a:prstGeom>
        </p:spPr>
      </p:pic>
      <p:pic>
        <p:nvPicPr>
          <p:cNvPr id="24" name="23 Imagen" descr="g-gif-update.phpik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1428742"/>
            <a:ext cx="2695575" cy="1019175"/>
          </a:xfrm>
          <a:prstGeom prst="rect">
            <a:avLst/>
          </a:prstGeom>
        </p:spPr>
      </p:pic>
      <p:pic>
        <p:nvPicPr>
          <p:cNvPr id="25" name="24 Imagen" descr="g-gif-update.phpu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4480" y="2428874"/>
            <a:ext cx="1323573" cy="990599"/>
          </a:xfrm>
          <a:prstGeom prst="rect">
            <a:avLst/>
          </a:prstGeom>
        </p:spPr>
      </p:pic>
      <p:pic>
        <p:nvPicPr>
          <p:cNvPr id="26" name="25 Imagen" descr="g-gif-update.phpr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4612" y="2428874"/>
            <a:ext cx="1285875" cy="1200150"/>
          </a:xfrm>
          <a:prstGeom prst="rect">
            <a:avLst/>
          </a:prstGeom>
        </p:spPr>
      </p:pic>
      <p:pic>
        <p:nvPicPr>
          <p:cNvPr id="27" name="26 Imagen" descr="g-gif-update.phpo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2976" y="3357568"/>
            <a:ext cx="3500462" cy="1419225"/>
          </a:xfrm>
          <a:prstGeom prst="rect">
            <a:avLst/>
          </a:prstGeom>
        </p:spPr>
      </p:pic>
      <p:sp>
        <p:nvSpPr>
          <p:cNvPr id="52226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8" name="27 Imagen" descr="g-gif-update.php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28596" y="4610240"/>
            <a:ext cx="2714676" cy="242120"/>
          </a:xfrm>
          <a:prstGeom prst="rect">
            <a:avLst/>
          </a:prstGeom>
        </p:spPr>
      </p:pic>
      <p:pic>
        <p:nvPicPr>
          <p:cNvPr id="29" name="28 Imagen" descr="aee0bb642e98b4e31295254bbd9b998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Debbie Gibson - Losin' Mysel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6000"/>
                            </p:stCondLst>
                            <p:childTnLst>
                              <p:par>
                                <p:cTn id="23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8000"/>
                            </p:stCondLst>
                            <p:childTnLst>
                              <p:par>
                                <p:cTn id="2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466a175582d1e57e2f848597f4d5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a9327d000fbcae85477a55981bf7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387fd94df3220bec374168f1ecf1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d999d589bedbea829ccf70df662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ea41be97e57c5e9e5682ff400ebb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00f414c9a9a8b67f1074215238b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95DD3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14c73145e5f7bbdc51877b5b19fe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d514112fe8d9deff488f548ec174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ec00065d1e5f25401064bf804295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48f4c9b83268da6c51da5eaee037d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41171" y="1570050"/>
            <a:ext cx="4528191" cy="13365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27138" y="336375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13629" y="1900828"/>
            <a:ext cx="4444838" cy="148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8312" y="300342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73" y="2540233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1156" y="2261602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27848" y="2571750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93194">
            <a:off x="4709948" y="2227143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3709">
            <a:off x="4665454" y="282109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91386">
            <a:off x="4672058" y="3182730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264236">
            <a:off x="4666776" y="1928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25561">
            <a:off x="4693915" y="1577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d4d07207197b51e9c3f80af186b0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1733068">
            <a:off x="1277360" y="903875"/>
            <a:ext cx="3571625" cy="111594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9840684">
            <a:off x="4229615" y="819366"/>
            <a:ext cx="3899974" cy="12682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1733068">
            <a:off x="1292249" y="128933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840684">
            <a:off x="4226908" y="1248358"/>
            <a:ext cx="3899974" cy="10716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733068">
            <a:off x="1290965" y="178904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840684">
            <a:off x="4225623" y="1748432"/>
            <a:ext cx="3899974" cy="10751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733068">
            <a:off x="1293531" y="2198873"/>
            <a:ext cx="3571625" cy="110415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840684">
            <a:off x="4228336" y="2176662"/>
            <a:ext cx="3899974" cy="12720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1733068">
            <a:off x="1292249" y="2646655"/>
            <a:ext cx="3571625" cy="90924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840684">
            <a:off x="4226904" y="2605697"/>
            <a:ext cx="3899974" cy="107144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1733068">
            <a:off x="1292248" y="307528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840684">
            <a:off x="4226908" y="3034308"/>
            <a:ext cx="3899974" cy="1071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1733068">
            <a:off x="1290964" y="357499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840684">
            <a:off x="4225622" y="3534382"/>
            <a:ext cx="3899974" cy="10751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1733068">
            <a:off x="1290963" y="4003625"/>
            <a:ext cx="3571625" cy="9126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840684">
            <a:off x="4225625" y="3962992"/>
            <a:ext cx="3899974" cy="10753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1733068">
            <a:off x="1304101" y="4575486"/>
            <a:ext cx="3571625" cy="90904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840684">
            <a:off x="4217994" y="4505569"/>
            <a:ext cx="3899974" cy="10280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c0ccf3dfae3c5658c50f0379cba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121cb736a609ad55ba877667195d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f8a0893cd3c81c1eade5461fd32b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700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700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700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700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700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700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00b16d11b4f5cf84286dcf3388ac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accent6">
                <a:lumMod val="75000"/>
              </a:schemeClr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9b5f9e82e745b0f9f8c6adc2c36cfd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17" name="16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b4dfa36ae9f373ff1b6586020323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ed3a515ad33e87cd6ae36cb296c8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ec2f0146c6ff2ad05a8b42b603fb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513799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5e45bd16b2d34f7b14c643150bd7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1e14dd5b1e8653a6f53d001f8a63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41171" y="1570050"/>
            <a:ext cx="4528191" cy="13365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27138" y="336375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13629" y="1900828"/>
            <a:ext cx="4444838" cy="148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8312" y="300342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73" y="2540233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1156" y="2261602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27848" y="2571750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93194">
            <a:off x="4709948" y="2227143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3709">
            <a:off x="4665454" y="282109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91386">
            <a:off x="4672058" y="3182730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264236">
            <a:off x="4666776" y="1928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25561">
            <a:off x="4693915" y="1577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6d43a6444fdc2ed38554c17314b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1733068">
            <a:off x="1277360" y="903875"/>
            <a:ext cx="3571625" cy="1115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9840684">
            <a:off x="4229615" y="819366"/>
            <a:ext cx="3899974" cy="12682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1733068">
            <a:off x="1292249" y="128933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840684">
            <a:off x="4226908" y="1248358"/>
            <a:ext cx="3899974" cy="10716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733068">
            <a:off x="1290965" y="178904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840684">
            <a:off x="4225623" y="1748432"/>
            <a:ext cx="3899974" cy="10751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733068">
            <a:off x="1293531" y="2198873"/>
            <a:ext cx="3571625" cy="11041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840684">
            <a:off x="4228336" y="2176662"/>
            <a:ext cx="3899974" cy="12720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1733068">
            <a:off x="1292249" y="2646655"/>
            <a:ext cx="3571625" cy="9092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840684">
            <a:off x="4226904" y="2605697"/>
            <a:ext cx="3899974" cy="10714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1733068">
            <a:off x="1292248" y="307528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840684">
            <a:off x="4226908" y="3034308"/>
            <a:ext cx="3899974" cy="10716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1733068">
            <a:off x="1290964" y="357499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840684">
            <a:off x="4225622" y="3534382"/>
            <a:ext cx="3899974" cy="10751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1733068">
            <a:off x="1290963" y="4003625"/>
            <a:ext cx="3571625" cy="9126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840684">
            <a:off x="4225625" y="3962992"/>
            <a:ext cx="3899974" cy="10753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1733068">
            <a:off x="1304101" y="4575486"/>
            <a:ext cx="3571625" cy="9090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840684">
            <a:off x="4217994" y="4505569"/>
            <a:ext cx="3899974" cy="10280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26c43a8110fa98543ec4f60ccd78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363c5c7c3fb1eb41232a13d3c4bd8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alpha val="3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804f3c6df5dee4319cdc588730ab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8800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8800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8800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8800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8800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8800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868df0741c87859521d499942867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a9327d000fbcae85477a55981bf7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5" y="0"/>
            <a:ext cx="9098489" cy="5143500"/>
          </a:xfrm>
          <a:prstGeom prst="rect">
            <a:avLst/>
          </a:prstGeom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975_wodospad-kaskada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02_zielona-papuga-dzio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21_flaming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307938609a26e2378a381addbf24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53208733e648a59417ec4512a134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41171" y="1570050"/>
            <a:ext cx="4528191" cy="1336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27138" y="336375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13629" y="1900828"/>
            <a:ext cx="4444838" cy="1483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8312" y="300342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73" y="2540233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1156" y="2261602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27848" y="2571750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93194">
            <a:off x="4709948" y="2227143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3709">
            <a:off x="4665454" y="282109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91386">
            <a:off x="4672058" y="3182730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264236">
            <a:off x="4666776" y="1928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25561">
            <a:off x="4693915" y="1577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f8c58a5c76ef9649bcc924d69c12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1733068">
            <a:off x="1277360" y="903875"/>
            <a:ext cx="3571625" cy="1115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9840684">
            <a:off x="4229615" y="819366"/>
            <a:ext cx="3899974" cy="126821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1733068">
            <a:off x="1292249" y="128933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840684">
            <a:off x="4226908" y="1248358"/>
            <a:ext cx="3899974" cy="107161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733068">
            <a:off x="1290965" y="178904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840684">
            <a:off x="4225623" y="1748432"/>
            <a:ext cx="3899974" cy="107513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733068">
            <a:off x="1293531" y="2198873"/>
            <a:ext cx="3571625" cy="11041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840684">
            <a:off x="4228336" y="2176662"/>
            <a:ext cx="3899974" cy="127206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1733068">
            <a:off x="1292249" y="2646655"/>
            <a:ext cx="3571625" cy="9092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840684">
            <a:off x="4226904" y="2605697"/>
            <a:ext cx="3899974" cy="107144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1733068">
            <a:off x="1292248" y="307528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840684">
            <a:off x="4226908" y="3034308"/>
            <a:ext cx="3899974" cy="107160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1733068">
            <a:off x="1290964" y="357499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840684">
            <a:off x="4225622" y="3534382"/>
            <a:ext cx="3899974" cy="107513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1733068">
            <a:off x="1290963" y="4003625"/>
            <a:ext cx="3571625" cy="9126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840684">
            <a:off x="4225625" y="3962992"/>
            <a:ext cx="3899974" cy="107530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1733068">
            <a:off x="1304101" y="4575486"/>
            <a:ext cx="3571625" cy="909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840684">
            <a:off x="4217994" y="4505569"/>
            <a:ext cx="3899974" cy="102803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9501222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b1a5000410458d6e3822279886c3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00206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39e55ae15df9ba5ee91071a3fcf3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83e2b73e7a3e9596025b7f053fcf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72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72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72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72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72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72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f0bc6b7dd249eede0744f8c9735e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3930af924ec36094e669d4bf360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d8cafe0d108989fc7c61850f2911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7059c2620ff33624a24e84d39cbc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944f3e270a2bd4983e66c2e381b4f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501222" cy="66437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8ff769d3e6b09167f2bde840511a3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be6c7d65cd4d479c819c74dcd9b5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41171" y="1570050"/>
            <a:ext cx="4528191" cy="1336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27138" y="336375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13629" y="1900828"/>
            <a:ext cx="4444838" cy="1483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8312" y="300342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73" y="2540233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1156" y="2261602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27848" y="2571750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93194">
            <a:off x="4709948" y="2227143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3709">
            <a:off x="4665454" y="282109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91386">
            <a:off x="4672058" y="3182730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264236">
            <a:off x="4666776" y="1928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25561">
            <a:off x="4693915" y="1577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6d9466d9c12544aa62e31d96b489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1733068">
            <a:off x="1277360" y="903875"/>
            <a:ext cx="3571625" cy="1115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9840684">
            <a:off x="4229615" y="819366"/>
            <a:ext cx="3899974" cy="12682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1733068">
            <a:off x="1292249" y="128933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840684">
            <a:off x="4226908" y="1248358"/>
            <a:ext cx="3899974" cy="10716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733068">
            <a:off x="1290965" y="178904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840684">
            <a:off x="4225623" y="1748432"/>
            <a:ext cx="3899974" cy="10751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733068">
            <a:off x="1293531" y="2198873"/>
            <a:ext cx="3571625" cy="11041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840684">
            <a:off x="4228336" y="2176662"/>
            <a:ext cx="3899974" cy="12720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1733068">
            <a:off x="1292249" y="2646655"/>
            <a:ext cx="3571625" cy="9092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840684">
            <a:off x="4226904" y="2605697"/>
            <a:ext cx="3899974" cy="10714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1733068">
            <a:off x="1292248" y="3075282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840684">
            <a:off x="4226908" y="3034308"/>
            <a:ext cx="3899974" cy="10716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1733068">
            <a:off x="1290964" y="3574998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840684">
            <a:off x="4225622" y="3534382"/>
            <a:ext cx="3899974" cy="10751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1733068">
            <a:off x="1290963" y="4003625"/>
            <a:ext cx="3571625" cy="9126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840684">
            <a:off x="4225625" y="3962992"/>
            <a:ext cx="3899974" cy="10753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1733068">
            <a:off x="1304101" y="4575486"/>
            <a:ext cx="3571625" cy="9090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840684">
            <a:off x="4217994" y="4505569"/>
            <a:ext cx="3899974" cy="10280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9501222" cy="614366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9a251496696245fc35c2912778cb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40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ab82f54f03bf434122dad47b3031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000">
                <a:schemeClr val="accent6">
                  <a:lumMod val="75000"/>
                  <a:alpha val="32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501222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37e9d17c3af8935f3f9adaba158b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72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72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72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72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72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72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76eb45dc9b7b823e2ca2f0f09f69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7e16c9bcd4245cf4d3b0f93aa7408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da7467ac90a102bf8b86d0e951df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41171" y="1570050"/>
            <a:ext cx="4528191" cy="1336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27138" y="336375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13629" y="1900828"/>
            <a:ext cx="4444838" cy="1483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8312" y="300342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73" y="2540233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1156" y="2261602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27848" y="2571750"/>
            <a:ext cx="4416152" cy="161957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93194">
            <a:off x="4709948" y="2227143"/>
            <a:ext cx="4437432" cy="1619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3709">
            <a:off x="4665454" y="2821098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91386">
            <a:off x="4672058" y="3182730"/>
            <a:ext cx="4477224" cy="16215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264236">
            <a:off x="4666776" y="1928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25561">
            <a:off x="4693915" y="1577808"/>
            <a:ext cx="4477224" cy="16215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g-gif-update.ph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3714758"/>
            <a:ext cx="1647825" cy="7239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357222" y="-214332"/>
            <a:ext cx="9501222" cy="56436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6000"/>
                            </p:stCondLst>
                            <p:childTnLst>
                              <p:par>
                                <p:cTn id="18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48</cp:revision>
  <dcterms:created xsi:type="dcterms:W3CDTF">2015-11-13T00:28:22Z</dcterms:created>
  <dcterms:modified xsi:type="dcterms:W3CDTF">2015-11-16T15:05:46Z</dcterms:modified>
</cp:coreProperties>
</file>