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6"/>
  </p:notesMasterIdLst>
  <p:sldIdLst>
    <p:sldId id="282" r:id="rId3"/>
    <p:sldId id="257" r:id="rId4"/>
    <p:sldId id="290" r:id="rId5"/>
    <p:sldId id="297" r:id="rId6"/>
    <p:sldId id="266" r:id="rId7"/>
    <p:sldId id="275" r:id="rId8"/>
    <p:sldId id="256" r:id="rId9"/>
    <p:sldId id="270" r:id="rId10"/>
    <p:sldId id="274" r:id="rId11"/>
    <p:sldId id="273" r:id="rId12"/>
    <p:sldId id="271" r:id="rId13"/>
    <p:sldId id="272" r:id="rId14"/>
    <p:sldId id="262" r:id="rId15"/>
    <p:sldId id="269" r:id="rId16"/>
    <p:sldId id="268" r:id="rId17"/>
    <p:sldId id="263" r:id="rId18"/>
    <p:sldId id="298" r:id="rId19"/>
    <p:sldId id="261" r:id="rId20"/>
    <p:sldId id="260" r:id="rId21"/>
    <p:sldId id="285" r:id="rId22"/>
    <p:sldId id="284" r:id="rId23"/>
    <p:sldId id="281" r:id="rId24"/>
    <p:sldId id="280" r:id="rId25"/>
    <p:sldId id="278" r:id="rId26"/>
    <p:sldId id="301" r:id="rId27"/>
    <p:sldId id="303" r:id="rId28"/>
    <p:sldId id="302" r:id="rId29"/>
    <p:sldId id="299" r:id="rId30"/>
    <p:sldId id="259" r:id="rId31"/>
    <p:sldId id="276" r:id="rId32"/>
    <p:sldId id="300" r:id="rId33"/>
    <p:sldId id="258" r:id="rId34"/>
    <p:sldId id="305" r:id="rId35"/>
    <p:sldId id="292" r:id="rId36"/>
    <p:sldId id="291" r:id="rId37"/>
    <p:sldId id="288" r:id="rId38"/>
    <p:sldId id="296" r:id="rId39"/>
    <p:sldId id="289" r:id="rId40"/>
    <p:sldId id="287" r:id="rId41"/>
    <p:sldId id="286" r:id="rId42"/>
    <p:sldId id="293" r:id="rId43"/>
    <p:sldId id="294" r:id="rId44"/>
    <p:sldId id="306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sZ3oziChGYauunYStDvZA" hashData="aAGfIPAvl8t8UbE3StHmwdvn+g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0000CC"/>
    <a:srgbClr val="7E5D00"/>
    <a:srgbClr val="CC0099"/>
    <a:srgbClr val="7600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810" autoAdjust="0"/>
    <p:restoredTop sz="94660"/>
  </p:normalViewPr>
  <p:slideViewPr>
    <p:cSldViewPr>
      <p:cViewPr>
        <p:scale>
          <a:sx n="50" d="100"/>
          <a:sy n="50" d="100"/>
        </p:scale>
        <p:origin x="-6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4077DC-89EB-4862-9650-0BBD7CE5A2BD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1EF023-63BB-4BC1-90B1-CFDF9C5C64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EF023-63BB-4BC1-90B1-CFDF9C5C6413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EF023-63BB-4BC1-90B1-CFDF9C5C6413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EF023-63BB-4BC1-90B1-CFDF9C5C6413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F825B7-54B0-417B-8D64-032D3B33714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EB0E2-74B0-4AF8-92EA-850D8E5774B3}" type="datetimeFigureOut">
              <a:rPr lang="es-ES" smtClean="0"/>
              <a:pPr/>
              <a:t>01/06/2013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DDE75-9071-46E4-A489-485BBB86884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4920FDD-15F1-4467-B2C1-49D71C22019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1584708_d9ec_625x10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0141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357290" y="1000108"/>
            <a:ext cx="3286116" cy="3071834"/>
          </a:xfrm>
          <a:prstGeom prst="ellipse">
            <a:avLst/>
          </a:prstGeom>
          <a:gradFill flip="none" rotWithShape="1">
            <a:gsLst>
              <a:gs pos="0">
                <a:srgbClr val="DDEBCF">
                  <a:alpha val="2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500430" y="428604"/>
            <a:ext cx="3286116" cy="3071834"/>
          </a:xfrm>
          <a:prstGeom prst="ellipse">
            <a:avLst/>
          </a:prstGeom>
          <a:gradFill flip="none" rotWithShape="1">
            <a:gsLst>
              <a:gs pos="0">
                <a:srgbClr val="DDEBCF">
                  <a:alpha val="2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786314" y="1571612"/>
            <a:ext cx="3286116" cy="3071834"/>
          </a:xfrm>
          <a:prstGeom prst="ellipse">
            <a:avLst/>
          </a:prstGeom>
          <a:gradFill flip="none" rotWithShape="1">
            <a:gsLst>
              <a:gs pos="0">
                <a:srgbClr val="DDEBCF">
                  <a:alpha val="2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214810" y="3214686"/>
            <a:ext cx="3286116" cy="3071834"/>
          </a:xfrm>
          <a:prstGeom prst="ellipse">
            <a:avLst/>
          </a:prstGeom>
          <a:gradFill flip="none" rotWithShape="1">
            <a:gsLst>
              <a:gs pos="0">
                <a:srgbClr val="DDEBCF">
                  <a:alpha val="2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3071802" y="3571876"/>
            <a:ext cx="3286116" cy="3071834"/>
          </a:xfrm>
          <a:prstGeom prst="ellipse">
            <a:avLst/>
          </a:prstGeom>
          <a:gradFill flip="none" rotWithShape="1">
            <a:gsLst>
              <a:gs pos="0">
                <a:srgbClr val="DDEBCF">
                  <a:alpha val="2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714480" y="2285992"/>
            <a:ext cx="3286116" cy="3071834"/>
          </a:xfrm>
          <a:prstGeom prst="ellipse">
            <a:avLst/>
          </a:prstGeom>
          <a:gradFill flip="none" rotWithShape="1">
            <a:gsLst>
              <a:gs pos="0">
                <a:srgbClr val="DDEBCF">
                  <a:alpha val="29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" name="10 Imagen" descr="cooltext105519828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6256"/>
            <a:ext cx="4500562" cy="1058462"/>
          </a:xfrm>
          <a:prstGeom prst="rect">
            <a:avLst/>
          </a:prstGeom>
        </p:spPr>
      </p:pic>
      <p:pic>
        <p:nvPicPr>
          <p:cNvPr id="12" name="11 Imagen" descr="cooltext105519845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5429264"/>
            <a:ext cx="3786182" cy="1046983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6286512" y="6357958"/>
            <a:ext cx="199285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</a:t>
            </a:r>
            <a:r>
              <a:rPr lang="es-ES" sz="11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Jaz-Pac</a:t>
            </a:r>
            <a:endParaRPr lang="es-ES" sz="11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sndAc>
      <p:stSnd loop="1">
        <p:snd r:embed="rId2" name="Tectoni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C 0.06893 -4.07407E-6 0.125 0.07477 0.125 0.16667 C 0.125 0.25857 0.06893 0.33334 -4.16667E-6 0.33334 C -0.06892 0.33334 -0.125 0.25857 -0.125 0.16667 C -0.125 0.07477 -0.06892 -4.07407E-6 -4.16667E-6 -4.07407E-6 Z " pathEditMode="relative" rAng="0" ptsTypes="fffff">
                                      <p:cBhvr>
                                        <p:cTn id="6" dur="3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6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robot_scorp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36"/>
            <a:ext cx="9144000" cy="682692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0"/>
            <a:ext cx="857256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480" y="0"/>
            <a:ext cx="928694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643174" y="0"/>
            <a:ext cx="857256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00430" y="0"/>
            <a:ext cx="857256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357686" y="0"/>
            <a:ext cx="857256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214942" y="0"/>
            <a:ext cx="857256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072198" y="0"/>
            <a:ext cx="857256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929454" y="0"/>
            <a:ext cx="857256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715272" y="0"/>
            <a:ext cx="857256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501090" y="0"/>
            <a:ext cx="642910" cy="6858000"/>
          </a:xfrm>
          <a:prstGeom prst="rect">
            <a:avLst/>
          </a:prstGeom>
          <a:solidFill>
            <a:srgbClr val="CC99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3255230_cd16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786478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3214686"/>
            <a:ext cx="1643042" cy="3643314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7429520" y="3429000"/>
            <a:ext cx="1714480" cy="3429000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1643042" cy="350043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7429520" y="0"/>
            <a:ext cx="1714480" cy="3500438"/>
          </a:xfrm>
          <a:prstGeom prst="rtTriangle">
            <a:avLst/>
          </a:pr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-2607479" y="2607479"/>
            <a:ext cx="6858000" cy="1643042"/>
          </a:xfrm>
          <a:prstGeom prst="triangle">
            <a:avLst/>
          </a:prstGeom>
          <a:gradFill>
            <a:gsLst>
              <a:gs pos="8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 flipV="1">
            <a:off x="4857760" y="2571760"/>
            <a:ext cx="6858000" cy="1714480"/>
          </a:xfrm>
          <a:prstGeom prst="triangle">
            <a:avLst/>
          </a:prstGeom>
          <a:gradFill flip="none" rotWithShape="1">
            <a:gsLst>
              <a:gs pos="12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6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3745_6d57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3D-Robot-Wallpaper-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857356" cy="171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714488"/>
            <a:ext cx="1857356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" y="3357562"/>
            <a:ext cx="1857387" cy="1857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5214950"/>
            <a:ext cx="1857356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857356" y="0"/>
            <a:ext cx="1643042" cy="171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1714488"/>
            <a:ext cx="1643042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857355" y="3357562"/>
            <a:ext cx="1643069" cy="1857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5214950"/>
            <a:ext cx="1643042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429256" y="0"/>
            <a:ext cx="1928794" cy="171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429256" y="1714488"/>
            <a:ext cx="1928794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429256" y="3357562"/>
            <a:ext cx="1928826" cy="1857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429256" y="5214950"/>
            <a:ext cx="1928794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358082" y="0"/>
            <a:ext cx="1785918" cy="171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358082" y="1714488"/>
            <a:ext cx="1785918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358082" y="3357562"/>
            <a:ext cx="1785948" cy="1857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358082" y="5214950"/>
            <a:ext cx="1785918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500430" y="0"/>
            <a:ext cx="1928794" cy="171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1714488"/>
            <a:ext cx="1928794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500430" y="3357562"/>
            <a:ext cx="1928826" cy="1857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500430" y="5214950"/>
            <a:ext cx="1928794" cy="16430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_iron_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1435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714356"/>
            <a:ext cx="9144000" cy="71435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428736"/>
            <a:ext cx="9144000" cy="71435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143140"/>
            <a:ext cx="9144000" cy="71435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857496"/>
            <a:ext cx="9144000" cy="71435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571876"/>
            <a:ext cx="9144000" cy="64294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4214818"/>
            <a:ext cx="9144000" cy="57148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786322"/>
            <a:ext cx="9144000" cy="64294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5429264"/>
            <a:ext cx="9144000" cy="71435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6143644"/>
            <a:ext cx="9144000" cy="714356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a15dd_8c5df5a2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_a15dd_8c5df5a2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_a15dd_8c5df5a2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e43827cf34c6dad145ff3f52dcd242f-d4635p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9"/>
            <a:ext cx="9144000" cy="421484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5572140"/>
            <a:ext cx="9144000" cy="42860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928670"/>
            <a:ext cx="9144000" cy="42860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7e43827cf34c6dad145ff3f52dcd242f-d4635p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7298"/>
            <a:ext cx="9144000" cy="421484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1615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7" name="6 Triángulo isósceles"/>
          <p:cNvSpPr/>
          <p:nvPr/>
        </p:nvSpPr>
        <p:spPr>
          <a:xfrm rot="10800000">
            <a:off x="0" y="0"/>
            <a:ext cx="9144000" cy="3071810"/>
          </a:xfrm>
          <a:prstGeom prst="triangle">
            <a:avLst>
              <a:gd name="adj" fmla="val 51485"/>
            </a:avLst>
          </a:prstGeom>
          <a:gradFill flip="none" rotWithShape="1">
            <a:gsLst>
              <a:gs pos="54000">
                <a:srgbClr val="FFFFFF">
                  <a:alpha val="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 flipV="1">
            <a:off x="0" y="3643314"/>
            <a:ext cx="9144000" cy="3214686"/>
          </a:xfrm>
          <a:prstGeom prst="triangle">
            <a:avLst>
              <a:gd name="adj" fmla="val 51250"/>
            </a:avLst>
          </a:prstGeom>
          <a:gradFill>
            <a:gsLst>
              <a:gs pos="50000">
                <a:srgbClr val="FFFFFF">
                  <a:alpha val="0"/>
                </a:srgb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</a:gra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75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701915_99d7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01915_99d7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777479_dc00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777479_dc00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7511_9d78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00034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0"/>
            <a:ext cx="500034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572428" y="0"/>
            <a:ext cx="500034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643966" y="0"/>
            <a:ext cx="500034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00034" y="0"/>
            <a:ext cx="571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072462" y="0"/>
            <a:ext cx="571504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777489_94b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777489_94b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777489_94b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Bee_Robot_blu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71472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43008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480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286016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488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429024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000496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32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04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715040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286512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858048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429520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001056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3d_animaux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d_animaux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3d_animaux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"/>
          </a:p>
        </p:txBody>
      </p:sp>
      <p:pic>
        <p:nvPicPr>
          <p:cNvPr id="4" name="3 Imagen" descr="843567_ee0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sp>
        <p:nvSpPr>
          <p:cNvPr id="5" name="4 Rectángulo"/>
          <p:cNvSpPr/>
          <p:nvPr/>
        </p:nvSpPr>
        <p:spPr>
          <a:xfrm>
            <a:off x="0" y="0"/>
            <a:ext cx="3071802" cy="2285992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285992"/>
            <a:ext cx="3071802" cy="2214578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4500570"/>
            <a:ext cx="3071802" cy="2357430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071802" y="0"/>
            <a:ext cx="3071802" cy="2285992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071802" y="2285992"/>
            <a:ext cx="3071802" cy="2214578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071802" y="4500570"/>
            <a:ext cx="3071802" cy="2357430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0"/>
            <a:ext cx="3071802" cy="2285992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072198" y="2285992"/>
            <a:ext cx="3071802" cy="2214578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072198" y="4500570"/>
            <a:ext cx="3071802" cy="2357430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5" name="4 Imagen" descr="deminorspid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deminorspid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7" name="6 Imagen" descr="deminorspid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959670_f24d_1024x20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0"/>
            <a:ext cx="57147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571604" y="0"/>
            <a:ext cx="57147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71670" y="0"/>
            <a:ext cx="64294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714612" y="0"/>
            <a:ext cx="500034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14710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86182" y="0"/>
            <a:ext cx="57147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786314" y="0"/>
            <a:ext cx="57147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86248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286380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857884" y="0"/>
            <a:ext cx="57147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429388" y="0"/>
            <a:ext cx="642910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500958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000892" y="0"/>
            <a:ext cx="57147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001024" y="0"/>
            <a:ext cx="571472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572528" y="0"/>
            <a:ext cx="571472" cy="6858000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959752_f7ab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959752_f7ab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1182099_8727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82099_8727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1951739_0aee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928794" y="3461555"/>
            <a:ext cx="2628912" cy="2500330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1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626546">
            <a:off x="1421532" y="1581477"/>
            <a:ext cx="2628912" cy="2500330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1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969648">
            <a:off x="3139152" y="206501"/>
            <a:ext cx="2628912" cy="2500330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1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2468292">
            <a:off x="4828859" y="1420179"/>
            <a:ext cx="2628912" cy="2670909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1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4933223">
            <a:off x="4968703" y="2887796"/>
            <a:ext cx="2628912" cy="2500330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1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354350">
            <a:off x="3457681" y="3692993"/>
            <a:ext cx="2628912" cy="2647817"/>
          </a:xfrm>
          <a:prstGeom prst="teardrop">
            <a:avLst/>
          </a:prstGeom>
          <a:gradFill flip="none" rotWithShape="1">
            <a:gsLst>
              <a:gs pos="34000">
                <a:srgbClr val="D6B19C">
                  <a:alpha val="1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2481_012b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9" y="0"/>
            <a:ext cx="55007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Anillo"/>
          <p:cNvSpPr/>
          <p:nvPr/>
        </p:nvSpPr>
        <p:spPr>
          <a:xfrm>
            <a:off x="0" y="0"/>
            <a:ext cx="1785918" cy="68580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358082" y="0"/>
            <a:ext cx="1785918" cy="6858000"/>
          </a:xfrm>
          <a:prstGeom prst="donu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472" y="642918"/>
            <a:ext cx="628648" cy="5429288"/>
          </a:xfrm>
          <a:prstGeom prst="donut">
            <a:avLst>
              <a:gd name="adj" fmla="val 39696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7929586" y="714356"/>
            <a:ext cx="628648" cy="5429288"/>
          </a:xfrm>
          <a:prstGeom prst="donut">
            <a:avLst>
              <a:gd name="adj" fmla="val 39696"/>
            </a:avLst>
          </a:prstGeom>
          <a:solidFill>
            <a:schemeClr val="tx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1954097_55b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24"/>
            <a:ext cx="9144000" cy="6843475"/>
          </a:xfrm>
          <a:prstGeom prst="rect">
            <a:avLst/>
          </a:prstGeom>
        </p:spPr>
      </p:pic>
      <p:pic>
        <p:nvPicPr>
          <p:cNvPr id="5" name="4 Imagen" descr="1954097_55b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3475"/>
          </a:xfrm>
          <a:prstGeom prst="rect">
            <a:avLst/>
          </a:prstGeom>
        </p:spPr>
      </p:pic>
      <p:pic>
        <p:nvPicPr>
          <p:cNvPr id="6" name="5 Imagen" descr="1954097_55b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25"/>
            <a:ext cx="9144000" cy="684347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20_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</p:spPr>
      </p:pic>
      <p:pic>
        <p:nvPicPr>
          <p:cNvPr id="5" name="3 Marcador de contenido" descr="520_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771_1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5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nicotteri_robo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7166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85794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214422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643074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428868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2857496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286148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643314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071942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4500570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4929222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5286388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5715016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6143644"/>
            <a:ext cx="9144000" cy="428604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6500834"/>
            <a:ext cx="9144000" cy="357166"/>
          </a:xfrm>
          <a:prstGeom prst="rect">
            <a:avLst/>
          </a:prstGeom>
          <a:solidFill>
            <a:srgbClr val="CC009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5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6611_fe76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956611_fe76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956611_fe76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6634_4e33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1956634_4e33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1956634_4e33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1341300033_post-3-12472127434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6" name="5 Imagen" descr="1341300033_post-3-124721274346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7147_21c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51082_2964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51082_2964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-mems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8" y="0"/>
            <a:ext cx="9139943" cy="6858000"/>
          </a:xfrm>
        </p:spPr>
      </p:pic>
      <p:pic>
        <p:nvPicPr>
          <p:cNvPr id="5" name="3 Marcador de contenido" descr="hi-mems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  <p:pic>
        <p:nvPicPr>
          <p:cNvPr id="6" name="3 Marcador de contenido" descr="hi-mems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" y="0"/>
            <a:ext cx="9139943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53339_e1ab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5009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3253360_919a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28" y="0"/>
            <a:ext cx="9111343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857752" y="1857364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3253360_919a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7" y="0"/>
            <a:ext cx="9111343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cheeta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7166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85794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214446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571612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000240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428892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2786058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214686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643338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4000504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4429132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214950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5643602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6000768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4857760"/>
            <a:ext cx="9144000" cy="42860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Circle Robo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 Robo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55369_4d79_1024x20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49292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2071670" cy="6858000"/>
          </a:xfrm>
          <a:prstGeom prst="rtTriangle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2071670" cy="6858000"/>
          </a:xfrm>
          <a:prstGeom prst="rtTriangle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7000892" y="0"/>
            <a:ext cx="2143108" cy="6858000"/>
          </a:xfrm>
          <a:prstGeom prst="rtTriangle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7072330" y="0"/>
            <a:ext cx="2071670" cy="6858000"/>
          </a:xfrm>
          <a:prstGeom prst="rtTriangle">
            <a:avLst/>
          </a:prstGeom>
          <a:solidFill>
            <a:schemeClr val="bg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robot_frog_on_a_leaf_by_katenfelix-d2xu6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robot_frog_on_a_leaf_by_katenfelix-d2xu6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eampunk-Mechanical-Cheetah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Steampunk-Mechanical-Cheetah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3 Imagen" descr="scorpion_metal_robotic_surface_shadow_43417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corpion_metal_robotic_surface_shadow_43417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6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2071670" y="357166"/>
            <a:ext cx="3286116" cy="3071834"/>
          </a:xfrm>
          <a:prstGeom prst="ellipse">
            <a:avLst/>
          </a:prstGeom>
          <a:gradFill flip="none" rotWithShape="1">
            <a:gsLst>
              <a:gs pos="54000">
                <a:srgbClr val="D6B19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357686" y="0"/>
            <a:ext cx="3286116" cy="3071834"/>
          </a:xfrm>
          <a:prstGeom prst="ellipse">
            <a:avLst/>
          </a:prstGeom>
          <a:gradFill flip="none" rotWithShape="1">
            <a:gsLst>
              <a:gs pos="54000">
                <a:srgbClr val="D6B19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4857752" y="1428736"/>
            <a:ext cx="3286116" cy="3071834"/>
          </a:xfrm>
          <a:prstGeom prst="ellipse">
            <a:avLst/>
          </a:prstGeom>
          <a:gradFill flip="none" rotWithShape="1">
            <a:gsLst>
              <a:gs pos="54000">
                <a:srgbClr val="D6B19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500562" y="3214686"/>
            <a:ext cx="3286116" cy="3071834"/>
          </a:xfrm>
          <a:prstGeom prst="ellipse">
            <a:avLst/>
          </a:prstGeom>
          <a:gradFill flip="none" rotWithShape="1">
            <a:gsLst>
              <a:gs pos="54000">
                <a:srgbClr val="D6B19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786050" y="3071810"/>
            <a:ext cx="3286116" cy="3071834"/>
          </a:xfrm>
          <a:prstGeom prst="ellipse">
            <a:avLst/>
          </a:prstGeom>
          <a:gradFill flip="none" rotWithShape="1">
            <a:gsLst>
              <a:gs pos="54000">
                <a:srgbClr val="D6B19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571604" y="2000240"/>
            <a:ext cx="3286116" cy="3071834"/>
          </a:xfrm>
          <a:prstGeom prst="ellipse">
            <a:avLst/>
          </a:prstGeom>
          <a:gradFill flip="none" rotWithShape="1">
            <a:gsLst>
              <a:gs pos="54000">
                <a:srgbClr val="D6B19C">
                  <a:alpha val="4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928662" y="6215082"/>
            <a:ext cx="4506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>
                  <a:solidFill>
                    <a:sysClr val="windowText" lastClr="0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Jazmín – Francisco del Olmo</a:t>
            </a:r>
            <a:endParaRPr lang="es-ES" sz="2400" dirty="0">
              <a:ln>
                <a:solidFill>
                  <a:sysClr val="windowText" lastClr="00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C 0.06893 -4.07407E-6 0.125 0.07477 0.125 0.16667 C 0.125 0.25857 0.06893 0.33334 -4.16667E-6 0.33334 C -0.06892 0.33334 -0.125 0.25857 -0.125 0.16667 C -0.125 0.07477 -0.06892 -4.07407E-6 -4.16667E-6 -4.07407E-6 Z " pathEditMode="relative" rAng="0" ptsTypes="fffff">
                                      <p:cBhvr>
                                        <p:cTn id="6" dur="3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12 -0.02662 C 0.0618 -0.02662 0.11788 0.04814 0.11788 0.14004 C 0.11788 0.23194 0.0618 0.30671 -0.00712 0.30671 C -0.07604 0.30671 -0.13212 0.23194 -0.13212 0.14004 C -0.13212 0.04814 -0.07604 -0.02662 -0.00712 -0.02662 Z " pathEditMode="relative" rAng="0" ptsTypes="fffff">
                                      <p:cBhvr>
                                        <p:cTn id="10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000"/>
                            </p:stCondLst>
                            <p:childTnLst>
                              <p:par>
                                <p:cTn id="86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NIMALES ROBO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ANIMALES ROBOTS</Template>
  <TotalTime>0</TotalTime>
  <Words>54</Words>
  <Application>Microsoft Office PowerPoint</Application>
  <PresentationFormat>Presentación en pantalla (4:3)</PresentationFormat>
  <Paragraphs>20</Paragraphs>
  <Slides>43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ANIMALES ROBOTS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2013-06-01T19:30:39Z</dcterms:created>
  <dcterms:modified xsi:type="dcterms:W3CDTF">2013-06-01T19:31:35Z</dcterms:modified>
</cp:coreProperties>
</file>