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56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85" r:id="rId19"/>
    <p:sldId id="294" r:id="rId20"/>
    <p:sldId id="293" r:id="rId21"/>
    <p:sldId id="292" r:id="rId22"/>
    <p:sldId id="291" r:id="rId23"/>
    <p:sldId id="290" r:id="rId24"/>
    <p:sldId id="289" r:id="rId25"/>
    <p:sldId id="288" r:id="rId26"/>
    <p:sldId id="287" r:id="rId27"/>
    <p:sldId id="286" r:id="rId28"/>
    <p:sldId id="284" r:id="rId29"/>
    <p:sldId id="283" r:id="rId30"/>
    <p:sldId id="282" r:id="rId31"/>
    <p:sldId id="281" r:id="rId32"/>
    <p:sldId id="280" r:id="rId33"/>
    <p:sldId id="279" r:id="rId34"/>
    <p:sldId id="278" r:id="rId35"/>
    <p:sldId id="277" r:id="rId36"/>
    <p:sldId id="276" r:id="rId37"/>
    <p:sldId id="275" r:id="rId38"/>
    <p:sldId id="303" r:id="rId39"/>
    <p:sldId id="302" r:id="rId40"/>
    <p:sldId id="301" r:id="rId41"/>
    <p:sldId id="299" r:id="rId42"/>
    <p:sldId id="298" r:id="rId43"/>
    <p:sldId id="297" r:id="rId44"/>
    <p:sldId id="296" r:id="rId45"/>
    <p:sldId id="260" r:id="rId46"/>
    <p:sldId id="300" r:id="rId47"/>
    <p:sldId id="259" r:id="rId48"/>
    <p:sldId id="30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em5wvE6IJiCn9vwKdES6w" hashData="DbiGdLyMidZ1nGEjdeEfWg9teu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 varScale="1">
        <p:scale>
          <a:sx n="66" d="100"/>
          <a:sy n="66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AB6BA-A3FC-4873-998C-0BFB5E1F45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AA28-708A-4B4F-B0B2-F2E9935604D2}" type="datetimeFigureOut">
              <a:rPr lang="es-ES" smtClean="0"/>
              <a:pPr/>
              <a:t>17/10/2012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A6906-8558-496F-AAC4-3864636089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823265-D091-48A7-97C2-C8AF67721E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1239811-630x3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0"/>
            <a:ext cx="8382423" cy="31393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Dayton" pitchFamily="2" charset="0"/>
              </a:rPr>
              <a:t>Animales</a:t>
            </a:r>
          </a:p>
          <a:p>
            <a:r>
              <a:rPr lang="es-ES" sz="6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Dayton" pitchFamily="2" charset="0"/>
              </a:rPr>
              <a:t>               En</a:t>
            </a:r>
          </a:p>
          <a:p>
            <a:r>
              <a:rPr lang="es-ES" sz="66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Dayton" pitchFamily="2" charset="0"/>
              </a:rPr>
              <a:t>                   Fractales</a:t>
            </a:r>
            <a:endParaRPr lang="es-ES" sz="660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Dayton" pitchFamily="2" charset="0"/>
            </a:endParaRPr>
          </a:p>
        </p:txBody>
      </p:sp>
      <p:pic>
        <p:nvPicPr>
          <p:cNvPr id="48130" name="Picture 2" descr="http://www.gif-mania.net/signatures-animees/resultat/x/3d0ee9c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819775"/>
            <a:ext cx="3686175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  <p:sndAc>
      <p:stSnd loop="1">
        <p:snd r:embed="rId2" name="LA GENTE QUE ME GUSTA.Chris Spheeris.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immagini.4ever.eu] lupo frattale, frattali di animali 1606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835" y="0"/>
            <a:ext cx="58283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96-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2758-375391115808221-994805444-n_imagesia-com_1uj5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797338dbd7042ae97f1e8e8faca9a9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328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52872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5287456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52885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2706458_27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757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7896349_228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2823661_f3d9c2d4a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2139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9354672_929b01f1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572032" cy="68547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786050" y="5643578"/>
            <a:ext cx="7008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  <a:endParaRPr lang="es-ES" sz="800" dirty="0">
              <a:solidFill>
                <a:schemeClr val="tx2">
                  <a:lumMod val="9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1161494_c4f122ffc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429288" cy="69063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357554" y="585789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5787280_b37f130bac_b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038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357290" y="5715016"/>
            <a:ext cx="6623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err="1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  <a:endParaRPr lang="es-ES" sz="800" dirty="0" smtClean="0">
              <a:solidFill>
                <a:schemeClr val="tx2">
                  <a:lumMod val="90000"/>
                </a:schemeClr>
              </a:solidFill>
            </a:endParaRP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6041167_6f678161b9_b.jpg"/>
          <p:cNvPicPr>
            <a:picLocks noChangeAspect="1"/>
          </p:cNvPicPr>
          <p:nvPr/>
        </p:nvPicPr>
        <p:blipFill>
          <a:blip r:embed="rId2">
            <a:lum contrast="30000"/>
          </a:blip>
          <a:srcRect l="3906" t="4545" r="3906" b="7955"/>
          <a:stretch>
            <a:fillRect/>
          </a:stretch>
        </p:blipFill>
        <p:spPr>
          <a:xfrm>
            <a:off x="0" y="0"/>
            <a:ext cx="9195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488" y="600076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6086112_7ef8999556_b.jpg"/>
          <p:cNvPicPr>
            <a:picLocks noChangeAspect="1"/>
          </p:cNvPicPr>
          <p:nvPr/>
        </p:nvPicPr>
        <p:blipFill>
          <a:blip r:embed="rId2">
            <a:lum contrast="40000"/>
          </a:blip>
          <a:srcRect l="3906" t="4685" r="4687" b="6295"/>
          <a:stretch>
            <a:fillRect/>
          </a:stretch>
        </p:blipFill>
        <p:spPr>
          <a:xfrm>
            <a:off x="0" y="428604"/>
            <a:ext cx="9144000" cy="58579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857224" y="571501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50878800_3128599810_b.jpg"/>
          <p:cNvPicPr>
            <a:picLocks noChangeAspect="1"/>
          </p:cNvPicPr>
          <p:nvPr/>
        </p:nvPicPr>
        <p:blipFill>
          <a:blip r:embed="rId2"/>
          <a:srcRect l="7571" t="4543" r="7628" b="4883"/>
          <a:stretch>
            <a:fillRect/>
          </a:stretch>
        </p:blipFill>
        <p:spPr>
          <a:xfrm>
            <a:off x="2214546" y="0"/>
            <a:ext cx="4857784" cy="68809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214678" y="614364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chemeClr val="tx2">
                    <a:lumMod val="90000"/>
                  </a:schemeClr>
                </a:solidFill>
              </a:rPr>
              <a:t>PPS.PAC-JAZ</a:t>
            </a:r>
          </a:p>
          <a:p>
            <a:endParaRPr lang="es-ES" sz="800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Fire-Cheetah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332"/>
            <a:ext cx="9144000" cy="5545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-fractal-wallpaper-eagl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d_Eagle_Fractal_by_Pi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1000108"/>
            <a:ext cx="7008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PPS.PAC-JAZ</a:t>
            </a:r>
          </a:p>
          <a:p>
            <a:endParaRPr lang="es-ES" sz="8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g_cat_by_titusboy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-fractal-chats-chatons-animau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" y="642918"/>
            <a:ext cx="9144064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at-fract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gital_art_wolf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eagle_by_artofp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Panda_Wallpaper_by_Pi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actal_White_Tiger_by_Pi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_Wolf_Wallpaper_by_Pim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ctal-animal-wallpaper-ow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ll_3D_wallpaper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epard-fractal-guepards-animau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ira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w-wektorow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ke_a_bird_by_titusboy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acock-fractal-animal-wall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enix-EA-1024x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-frac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500958" cy="6930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tusBoy_2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tusboy_75766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250188-630x5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-428712-630x3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5965"/>
            <a:ext cx="9144000" cy="5706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ldFeline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-fractal-tigres-animau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lves_by_Richardat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928926" y="5786454"/>
            <a:ext cx="358117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000" dirty="0" smtClean="0">
                <a:solidFill>
                  <a:srgbClr val="0000FF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Matura MT Script Capitals" pitchFamily="66" charset="0"/>
              </a:rPr>
              <a:t>Francisco del Olmo-Jazmín</a:t>
            </a:r>
          </a:p>
          <a:p>
            <a:endParaRPr lang="es-ES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Presentación en pantalla (4:3)</PresentationFormat>
  <Paragraphs>26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2012-10-17T16:16:58Z</dcterms:created>
  <dcterms:modified xsi:type="dcterms:W3CDTF">2012-10-17T17:04:13Z</dcterms:modified>
</cp:coreProperties>
</file>