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7" r:id="rId3"/>
    <p:sldId id="259" r:id="rId4"/>
    <p:sldId id="256" r:id="rId5"/>
    <p:sldId id="262" r:id="rId6"/>
    <p:sldId id="269" r:id="rId7"/>
    <p:sldId id="270" r:id="rId8"/>
    <p:sldId id="263" r:id="rId9"/>
    <p:sldId id="265" r:id="rId10"/>
    <p:sldId id="261" r:id="rId11"/>
    <p:sldId id="264" r:id="rId12"/>
    <p:sldId id="266" r:id="rId13"/>
    <p:sldId id="268" r:id="rId14"/>
    <p:sldId id="260" r:id="rId15"/>
    <p:sldId id="271" r:id="rId16"/>
    <p:sldId id="272" r:id="rId17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nqfCcafmQVtuFm1ZVaWDw" hashData="+1IVAPOCA7Ib8gokz+Uib1RSoz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2CC993-37D9-4035-A8D9-D72DF4598ABF}" type="datetimeFigureOut">
              <a:rPr lang="es-PE" smtClean="0"/>
              <a:pPr/>
              <a:t>15/04/2019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A65E1-544E-4B2A-B029-610452745D4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92290afee99774033dc47e6c27eca4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44" y="1071552"/>
            <a:ext cx="5186361" cy="3571900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>
            <a:grayscl/>
            <a:lum bright="40000" contrast="40000"/>
          </a:blip>
          <a:srcRect/>
          <a:stretch>
            <a:fillRect/>
          </a:stretch>
        </p:blipFill>
        <p:spPr bwMode="auto">
          <a:xfrm>
            <a:off x="428595" y="4071948"/>
            <a:ext cx="1917115" cy="499761"/>
          </a:xfrm>
          <a:prstGeom prst="rect">
            <a:avLst/>
          </a:prstGeom>
          <a:noFill/>
        </p:spPr>
      </p:pic>
      <p:pic>
        <p:nvPicPr>
          <p:cNvPr id="9" name="8 Imagen" descr="cooltext321429736952706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3240" y="357172"/>
            <a:ext cx="3453379" cy="624019"/>
          </a:xfrm>
          <a:prstGeom prst="rect">
            <a:avLst/>
          </a:prstGeom>
        </p:spPr>
      </p:pic>
      <p:pic>
        <p:nvPicPr>
          <p:cNvPr id="10" name="9 Imagen" descr="cooltext321429753182528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8662" y="1643056"/>
            <a:ext cx="857256" cy="644774"/>
          </a:xfrm>
          <a:prstGeom prst="rect">
            <a:avLst/>
          </a:prstGeom>
        </p:spPr>
      </p:pic>
      <p:pic>
        <p:nvPicPr>
          <p:cNvPr id="11" name="10 Imagen" descr="cooltext321429762795604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6" y="2857502"/>
            <a:ext cx="1785950" cy="642942"/>
          </a:xfrm>
          <a:prstGeom prst="rect">
            <a:avLst/>
          </a:prstGeom>
        </p:spPr>
      </p:pic>
      <p:pic>
        <p:nvPicPr>
          <p:cNvPr id="12" name="11 Imagen" descr="cooltext321429770712188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00958" y="1714494"/>
            <a:ext cx="571504" cy="660047"/>
          </a:xfrm>
          <a:prstGeom prst="rect">
            <a:avLst/>
          </a:prstGeom>
        </p:spPr>
      </p:pic>
      <p:pic>
        <p:nvPicPr>
          <p:cNvPr id="13" name="12 Imagen" descr="cooltext321429779520946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29454" y="2857502"/>
            <a:ext cx="1628035" cy="571504"/>
          </a:xfrm>
          <a:prstGeom prst="rect">
            <a:avLst/>
          </a:prstGeom>
        </p:spPr>
      </p:pic>
    </p:spTree>
  </p:cSld>
  <p:clrMapOvr>
    <a:masterClrMapping/>
  </p:clrMapOvr>
  <p:transition advTm="10000">
    <p:sndAc>
      <p:stSnd loop="1">
        <p:snd r:embed="rId2" name="Taylor Swift - Shake It Off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9P98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-36"/>
            <a:ext cx="5857916" cy="514353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c861aed523d8598dd9390b2f2ccda18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285984" y="285734"/>
            <a:ext cx="4500594" cy="4500594"/>
          </a:xfrm>
          <a:prstGeom prst="ellipse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4278f8e6e7a32ee0c716f04ae373eeb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357422" y="214296"/>
            <a:ext cx="4667266" cy="466726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ourc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357172"/>
            <a:ext cx="6500858" cy="450056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5572132" y="357172"/>
            <a:ext cx="1143008" cy="41076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f1d6781a3e7d9266948917cbdbf2da52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643174" y="785800"/>
            <a:ext cx="3714776" cy="357187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cfd1e3d8efc4312c8c97318d99a339d9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714480" y="571486"/>
            <a:ext cx="5405475" cy="414340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tienne_jacob-necesary-disorder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14" y="214296"/>
            <a:ext cx="6929432" cy="478634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5651466d4ec14e939e1bf269de3d0a3a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500048"/>
            <a:ext cx="4524390" cy="416353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etienne_jacob-necesary-disorder09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143108" y="285734"/>
            <a:ext cx="4762500" cy="445295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45a1b_1a9e7aad869a4009b278b7d5e4e1064f_mv2.gif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857356" y="428610"/>
            <a:ext cx="5261717" cy="4515283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bb37bcac5eff58bfbd46255369d245c9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2047857" y="285734"/>
            <a:ext cx="4841922" cy="435771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tumblr_o1st23L7lY1s4kgoxo1_500.gif"/>
          <p:cNvPicPr>
            <a:picLocks noChangeAspect="1"/>
          </p:cNvPicPr>
          <p:nvPr/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1928794" y="214296"/>
            <a:ext cx="5503710" cy="4714908"/>
          </a:xfrm>
          <a:prstGeom prst="ellipse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original.gif"/>
          <p:cNvPicPr>
            <a:picLocks noChangeAspect="1"/>
          </p:cNvPicPr>
          <p:nvPr/>
        </p:nvPicPr>
        <p:blipFill>
          <a:blip r:embed="rId2">
            <a:lum contrast="30000"/>
          </a:blip>
          <a:stretch>
            <a:fillRect/>
          </a:stretch>
        </p:blipFill>
        <p:spPr>
          <a:xfrm>
            <a:off x="2285984" y="500048"/>
            <a:ext cx="4286280" cy="4286280"/>
          </a:xfrm>
          <a:prstGeom prst="rect">
            <a:avLst/>
          </a:prstGeom>
        </p:spPr>
      </p:pic>
      <p:pic>
        <p:nvPicPr>
          <p:cNvPr id="6" name="5 Imagen" descr="cooltext32143019794075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36124">
            <a:off x="6481156" y="3359777"/>
            <a:ext cx="1520805" cy="42710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0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172</cp:revision>
  <dcterms:created xsi:type="dcterms:W3CDTF">2019-04-12T19:29:49Z</dcterms:created>
  <dcterms:modified xsi:type="dcterms:W3CDTF">2019-04-15T23:31:23Z</dcterms:modified>
</cp:coreProperties>
</file>