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95" r:id="rId35"/>
    <p:sldId id="294" r:id="rId36"/>
    <p:sldId id="293" r:id="rId37"/>
    <p:sldId id="292" r:id="rId38"/>
    <p:sldId id="296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pUoQvVelsnJNdF15u1OA==" hashData="0nGknMz+u0suRfAQSJONpZI1g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E5D6-63AB-430C-B86D-1FEFE5FF87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87916-F862-4453-AAED-4DC84359A305}" type="datetimeFigureOut">
              <a:rPr lang="es-ES" smtClean="0"/>
              <a:pPr/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D6A83-A014-44E7-BE3C-2BF03CC81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CF91EC-8756-4CB9-95A3-35293449D77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www.tvn.hu_14aa1d68964c590339be3b89982e947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05325"/>
            <a:ext cx="1847850" cy="2352675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564904"/>
            <a:ext cx="4176464" cy="1435323"/>
          </a:xfrm>
          <a:prstGeom prst="rect">
            <a:avLst/>
          </a:prstGeom>
          <a:noFill/>
        </p:spPr>
      </p:pic>
      <p:pic>
        <p:nvPicPr>
          <p:cNvPr id="2055" name="Picture 7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021288"/>
            <a:ext cx="2828925" cy="438150"/>
          </a:xfrm>
          <a:prstGeom prst="rect">
            <a:avLst/>
          </a:prstGeom>
          <a:noFill/>
        </p:spPr>
      </p:pic>
      <p:pic>
        <p:nvPicPr>
          <p:cNvPr id="2057" name="Picture 9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836712"/>
            <a:ext cx="3857625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duo dinamico - 15 años tiene mi amor38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ttime08-600x8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5380062" cy="6858000"/>
          </a:xfrm>
          <a:prstGeom prst="rect">
            <a:avLst/>
          </a:prstGeom>
        </p:spPr>
      </p:pic>
      <p:pic>
        <p:nvPicPr>
          <p:cNvPr id="1027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861781" y="3302506"/>
            <a:ext cx="6857999" cy="25298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466811" y="3302508"/>
            <a:ext cx="6857999" cy="252985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3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ttime1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340768"/>
            <a:ext cx="5832648" cy="4374486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9" y="1218639"/>
            <a:ext cx="6264696" cy="23109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733256"/>
            <a:ext cx="6264696" cy="23109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817496" y="3486123"/>
            <a:ext cx="4680520" cy="245793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234957" y="3486124"/>
            <a:ext cx="4680520" cy="245793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ttime1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772816"/>
            <a:ext cx="5666476" cy="324036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556793"/>
            <a:ext cx="5904656" cy="217816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797153"/>
            <a:ext cx="5904656" cy="217816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3797" y="3169291"/>
            <a:ext cx="3456384" cy="2313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4835" y="3169291"/>
            <a:ext cx="3456384" cy="231386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ttime1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90537"/>
            <a:ext cx="8352928" cy="6104750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 FRANCESES\BejTToJjMi8mcs6Y2TKtuibPdqE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timie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536311" cy="6048672"/>
          </a:xfrm>
          <a:prstGeom prst="rect">
            <a:avLst/>
          </a:prstGeom>
        </p:spPr>
      </p:pic>
      <p:pic>
        <p:nvPicPr>
          <p:cNvPr id="205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timie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60432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timie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timie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604448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444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6117" y="0"/>
            <a:ext cx="7171765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521727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751081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736"/>
            <a:ext cx="576064" cy="62843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68960"/>
            <a:ext cx="576064" cy="628433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67936" y="5013176"/>
            <a:ext cx="576064" cy="62843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67936" y="2996952"/>
            <a:ext cx="576064" cy="628433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67936" y="980728"/>
            <a:ext cx="576064" cy="628433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29200"/>
            <a:ext cx="576064" cy="62843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608512" cy="6480720"/>
          </a:xfrm>
          <a:prstGeom prst="rect">
            <a:avLst/>
          </a:prstGeom>
        </p:spPr>
      </p:pic>
      <p:pic>
        <p:nvPicPr>
          <p:cNvPr id="3" name="2 Imagen" descr="KidsinFood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88640"/>
            <a:ext cx="4201823" cy="6480720"/>
          </a:xfrm>
          <a:prstGeom prst="rect">
            <a:avLst/>
          </a:prstGeom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22689" y="3277303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0873" y="1400831"/>
            <a:ext cx="3042254" cy="4056338"/>
          </a:xfrm>
          <a:prstGeom prst="rect">
            <a:avLst/>
          </a:prstGeom>
        </p:spPr>
      </p:pic>
      <p:pic>
        <p:nvPicPr>
          <p:cNvPr id="3" name="2 Imagen" descr="rebyonokishenki-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80164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031001" y="3277303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1000"/>
            <a:ext cx="8568952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81000"/>
            <a:ext cx="864096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3"/>
            <a:ext cx="8568952" cy="6108715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8352" y="0"/>
            <a:ext cx="5907295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801647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03009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1000"/>
            <a:ext cx="8568952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568952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2936"/>
            <a:ext cx="733425" cy="8001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780928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57192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802" y="0"/>
            <a:ext cx="5790396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29639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031001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733425" cy="8001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733425" cy="8001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4941168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52936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836712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81000"/>
            <a:ext cx="88900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5085184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908720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7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8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dsinFood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33695" y="3277303"/>
            <a:ext cx="6858000" cy="30339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057" y="3277303"/>
            <a:ext cx="6858000" cy="30339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58000" cy="30339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554606"/>
            <a:ext cx="6858000" cy="30339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733425" cy="8001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733425" cy="8001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4941168"/>
            <a:ext cx="733425" cy="800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2852936"/>
            <a:ext cx="733425" cy="8001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836712"/>
            <a:ext cx="733425" cy="800100"/>
          </a:xfrm>
          <a:prstGeom prst="rect">
            <a:avLst/>
          </a:prstGeom>
          <a:noFill/>
        </p:spPr>
      </p:pic>
      <p:pic>
        <p:nvPicPr>
          <p:cNvPr id="12" name="Picture 6" descr="C:\Users\Usuario\Desktop\descargas\PIJADITAS\_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85184"/>
            <a:ext cx="7334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byonokishenki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5227"/>
            <a:ext cx="8640960" cy="6087545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byonokishenki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5227"/>
            <a:ext cx="8640960" cy="6087545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byonokishenki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64096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byonokishenki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0" y="381000"/>
            <a:ext cx="86360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byonokishenki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5227"/>
            <a:ext cx="8640960" cy="6087545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FRANCESES\dW16tOaAMs4x58kJ4L09a1XhG_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40</Words>
  <Application>Microsoft Office PowerPoint</Application>
  <PresentationFormat>Presentación en pantalla (4:3)</PresentationFormat>
  <Paragraphs>15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2014-01-22T17:28:57Z</dcterms:created>
  <dcterms:modified xsi:type="dcterms:W3CDTF">2014-01-22T22:25:10Z</dcterms:modified>
</cp:coreProperties>
</file>