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3" r:id="rId3"/>
    <p:sldId id="315" r:id="rId4"/>
    <p:sldId id="266" r:id="rId5"/>
    <p:sldId id="262" r:id="rId6"/>
    <p:sldId id="258" r:id="rId7"/>
    <p:sldId id="273" r:id="rId8"/>
    <p:sldId id="280" r:id="rId9"/>
    <p:sldId id="267" r:id="rId10"/>
    <p:sldId id="257" r:id="rId11"/>
    <p:sldId id="261" r:id="rId12"/>
    <p:sldId id="264" r:id="rId13"/>
    <p:sldId id="269" r:id="rId14"/>
    <p:sldId id="272" r:id="rId15"/>
    <p:sldId id="275" r:id="rId16"/>
    <p:sldId id="279" r:id="rId17"/>
    <p:sldId id="282" r:id="rId18"/>
    <p:sldId id="274" r:id="rId19"/>
    <p:sldId id="283" r:id="rId20"/>
    <p:sldId id="284" r:id="rId21"/>
    <p:sldId id="292" r:id="rId22"/>
    <p:sldId id="285" r:id="rId23"/>
    <p:sldId id="286" r:id="rId24"/>
    <p:sldId id="287" r:id="rId25"/>
    <p:sldId id="290" r:id="rId26"/>
    <p:sldId id="298" r:id="rId27"/>
    <p:sldId id="291" r:id="rId28"/>
    <p:sldId id="293" r:id="rId29"/>
    <p:sldId id="294" r:id="rId30"/>
    <p:sldId id="295" r:id="rId31"/>
    <p:sldId id="296" r:id="rId32"/>
    <p:sldId id="302" r:id="rId33"/>
    <p:sldId id="303" r:id="rId34"/>
    <p:sldId id="297" r:id="rId35"/>
    <p:sldId id="305" r:id="rId36"/>
    <p:sldId id="308" r:id="rId37"/>
    <p:sldId id="306" r:id="rId38"/>
    <p:sldId id="311" r:id="rId39"/>
    <p:sldId id="310" r:id="rId40"/>
    <p:sldId id="260" r:id="rId41"/>
    <p:sldId id="318" r:id="rId4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O4LBypVFXn0WScdvJropw" hashData="YhacCPLWVOgM4CfMMxgq3NbgI6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E183DD"/>
    <a:srgbClr val="FF2166"/>
    <a:srgbClr val="FF6600"/>
    <a:srgbClr val="CB33CF"/>
    <a:srgbClr val="004620"/>
    <a:srgbClr val="007A37"/>
    <a:srgbClr val="3333CC"/>
    <a:srgbClr val="5811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4734" autoAdjust="0"/>
    <p:restoredTop sz="93122" autoAdjust="0"/>
  </p:normalViewPr>
  <p:slideViewPr>
    <p:cSldViewPr>
      <p:cViewPr>
        <p:scale>
          <a:sx n="220" d="100"/>
          <a:sy n="220" d="100"/>
        </p:scale>
        <p:origin x="720" y="12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BF157-5A3C-4733-B1B6-3EC74DBBF122}" type="datetimeFigureOut">
              <a:rPr lang="es-ES" smtClean="0"/>
              <a:pPr/>
              <a:t>21/09/2016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93478-56BB-4792-B9B8-B71F35D048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2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red-hair-woman-1920-x-1080-full-hd.jpg"/>
          <p:cNvPicPr>
            <a:picLocks noGrp="1" noChangeAspect="1"/>
          </p:cNvPicPr>
          <p:nvPr isPhoto="1"/>
        </p:nvPicPr>
        <p:blipFill>
          <a:blip r:embed="rId3"/>
          <a:stretch>
            <a:fillRect/>
          </a:stretch>
        </p:blipFill>
        <p:spPr>
          <a:xfrm>
            <a:off x="-381035" y="-214332"/>
            <a:ext cx="9525035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914525" cy="1019176"/>
          </a:xfrm>
          <a:prstGeom prst="rect">
            <a:avLst/>
          </a:prstGeom>
          <a:noFill/>
        </p:spPr>
      </p:pic>
      <p:pic>
        <p:nvPicPr>
          <p:cNvPr id="2054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5984" y="0"/>
            <a:ext cx="2371725" cy="952500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0166" y="1071552"/>
            <a:ext cx="1323975" cy="866776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472" y="2143122"/>
            <a:ext cx="3276600" cy="1162050"/>
          </a:xfrm>
          <a:prstGeom prst="rect">
            <a:avLst/>
          </a:prstGeom>
          <a:noFill/>
        </p:spPr>
      </p:pic>
      <p:pic>
        <p:nvPicPr>
          <p:cNvPr id="2060" name="Picture 1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48" y="3286130"/>
            <a:ext cx="723900" cy="962025"/>
          </a:xfrm>
          <a:prstGeom prst="rect">
            <a:avLst/>
          </a:prstGeom>
          <a:noFill/>
        </p:spPr>
      </p:pic>
      <p:pic>
        <p:nvPicPr>
          <p:cNvPr id="2062" name="Picture 14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643042" y="3214692"/>
            <a:ext cx="2152650" cy="981076"/>
          </a:xfrm>
          <a:prstGeom prst="rect">
            <a:avLst/>
          </a:prstGeom>
          <a:noFill/>
        </p:spPr>
      </p:pic>
      <p:pic>
        <p:nvPicPr>
          <p:cNvPr id="2064" name="Picture 16" descr="Rendered Image"/>
          <p:cNvPicPr>
            <a:picLocks noChangeAspect="1" noChangeArrowheads="1"/>
          </p:cNvPicPr>
          <p:nvPr/>
        </p:nvPicPr>
        <p:blipFill>
          <a:blip r:embed="rId11">
            <a:lum bright="30000" contrast="40000"/>
          </a:blip>
          <a:srcRect/>
          <a:stretch>
            <a:fillRect/>
          </a:stretch>
        </p:blipFill>
        <p:spPr bwMode="auto">
          <a:xfrm>
            <a:off x="1071538" y="4429138"/>
            <a:ext cx="2366960" cy="409575"/>
          </a:xfrm>
          <a:prstGeom prst="rect">
            <a:avLst/>
          </a:prstGeom>
          <a:noFill/>
        </p:spPr>
      </p:pic>
      <p:pic>
        <p:nvPicPr>
          <p:cNvPr id="36" name="35 Imagen" descr="wallpaper-red-hair-woman-1920-x-1080-full-hd.jpg"/>
          <p:cNvPicPr>
            <a:picLocks noGrp="1" noChangeAspect="1"/>
          </p:cNvPicPr>
          <p:nvPr isPhoto="1"/>
        </p:nvPicPr>
        <p:blipFill>
          <a:blip r:embed="rId3"/>
          <a:stretch>
            <a:fillRect/>
          </a:stretch>
        </p:blipFill>
        <p:spPr>
          <a:xfrm>
            <a:off x="-381035" y="-214332"/>
            <a:ext cx="9525035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Fun Fun - Color My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4000"/>
                            </p:stCondLst>
                            <p:childTnLst>
                              <p:par>
                                <p:cTn id="30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8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7000"/>
                            </p:stCondLst>
                            <p:childTnLst>
                              <p:par>
                                <p:cTn id="3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4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0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6" dur="3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2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8" dur="3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2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33C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tulips-violet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311821" y="1038994"/>
            <a:ext cx="4079853" cy="17092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B33CF">
                  <a:shade val="67500"/>
                  <a:satMod val="115000"/>
                </a:srgbClr>
              </a:gs>
              <a:gs pos="100000">
                <a:srgbClr val="CB33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00098" y="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60945_oko_makijaz_gerb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5143500"/>
          </a:xfrm>
          <a:prstGeom prst="rect">
            <a:avLst/>
          </a:prstGeom>
        </p:spPr>
      </p:pic>
      <p:pic>
        <p:nvPicPr>
          <p:cNvPr id="7" name="6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183DD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8" name="7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183DD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500098" y="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66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164132_kobieta_moty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19" name="1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1142990"/>
            <a:ext cx="1357290" cy="1357290"/>
          </a:xfrm>
          <a:prstGeom prst="rect">
            <a:avLst/>
          </a:prstGeom>
        </p:spPr>
      </p:pic>
      <p:pic>
        <p:nvPicPr>
          <p:cNvPr id="20" name="1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0" y="2500312"/>
            <a:ext cx="1357290" cy="1357290"/>
          </a:xfrm>
          <a:prstGeom prst="rect">
            <a:avLst/>
          </a:prstGeom>
        </p:spPr>
      </p:pic>
      <p:pic>
        <p:nvPicPr>
          <p:cNvPr id="21" name="2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357290" y="1142990"/>
            <a:ext cx="1357290" cy="1357290"/>
          </a:xfrm>
          <a:prstGeom prst="rect">
            <a:avLst/>
          </a:prstGeom>
        </p:spPr>
      </p:pic>
      <p:pic>
        <p:nvPicPr>
          <p:cNvPr id="22" name="2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1357290" y="2500312"/>
            <a:ext cx="1357290" cy="1357290"/>
          </a:xfrm>
          <a:prstGeom prst="rect">
            <a:avLst/>
          </a:prstGeom>
        </p:spPr>
      </p:pic>
      <p:pic>
        <p:nvPicPr>
          <p:cNvPr id="23" name="2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643174" y="1142990"/>
            <a:ext cx="1357290" cy="1357290"/>
          </a:xfrm>
          <a:prstGeom prst="rect">
            <a:avLst/>
          </a:prstGeom>
        </p:spPr>
      </p:pic>
      <p:pic>
        <p:nvPicPr>
          <p:cNvPr id="24" name="2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643174" y="2500312"/>
            <a:ext cx="1357290" cy="1357290"/>
          </a:xfrm>
          <a:prstGeom prst="rect">
            <a:avLst/>
          </a:prstGeom>
        </p:spPr>
      </p:pic>
      <p:pic>
        <p:nvPicPr>
          <p:cNvPr id="25" name="2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929058" y="1142990"/>
            <a:ext cx="1357290" cy="1357290"/>
          </a:xfrm>
          <a:prstGeom prst="rect">
            <a:avLst/>
          </a:prstGeom>
        </p:spPr>
      </p:pic>
      <p:pic>
        <p:nvPicPr>
          <p:cNvPr id="26" name="2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929058" y="2500312"/>
            <a:ext cx="1357290" cy="1357290"/>
          </a:xfrm>
          <a:prstGeom prst="rect">
            <a:avLst/>
          </a:prstGeom>
        </p:spPr>
      </p:pic>
      <p:pic>
        <p:nvPicPr>
          <p:cNvPr id="27" name="2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214974" y="1142990"/>
            <a:ext cx="1357290" cy="1357290"/>
          </a:xfrm>
          <a:prstGeom prst="rect">
            <a:avLst/>
          </a:prstGeom>
        </p:spPr>
      </p:pic>
      <p:pic>
        <p:nvPicPr>
          <p:cNvPr id="28" name="2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214974" y="2500312"/>
            <a:ext cx="1357290" cy="1357290"/>
          </a:xfrm>
          <a:prstGeom prst="rect">
            <a:avLst/>
          </a:prstGeom>
        </p:spPr>
      </p:pic>
      <p:pic>
        <p:nvPicPr>
          <p:cNvPr id="29" name="2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572264" y="1142990"/>
            <a:ext cx="1357290" cy="1357290"/>
          </a:xfrm>
          <a:prstGeom prst="rect">
            <a:avLst/>
          </a:prstGeom>
        </p:spPr>
      </p:pic>
      <p:pic>
        <p:nvPicPr>
          <p:cNvPr id="30" name="2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572264" y="2500312"/>
            <a:ext cx="1357290" cy="1357290"/>
          </a:xfrm>
          <a:prstGeom prst="rect">
            <a:avLst/>
          </a:prstGeom>
        </p:spPr>
      </p:pic>
      <p:pic>
        <p:nvPicPr>
          <p:cNvPr id="31" name="3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786710" y="1142990"/>
            <a:ext cx="1357290" cy="1357290"/>
          </a:xfrm>
          <a:prstGeom prst="rect">
            <a:avLst/>
          </a:prstGeom>
        </p:spPr>
      </p:pic>
      <p:pic>
        <p:nvPicPr>
          <p:cNvPr id="32" name="3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7786710" y="2500312"/>
            <a:ext cx="1357290" cy="1357290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500098" y="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FF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269138_grafika_abstrakcja_tekst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-500098" y="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25 Imagen" descr="269161_piesek_hamak_okulary_la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-1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42861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2860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78579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78579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142989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142988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50018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50017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85737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85736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2145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2145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57175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57174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92894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92893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28613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28612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70866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70865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49" name="48 Rectángulo"/>
          <p:cNvSpPr/>
          <p:nvPr/>
        </p:nvSpPr>
        <p:spPr>
          <a:xfrm>
            <a:off x="-500098" y="0"/>
            <a:ext cx="9644098" cy="642940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269628_fioletowe_kwiaty_dzwo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29" name="2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30" name="2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31" name="3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32" name="3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33" name="3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34" name="3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35" name="3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36" name="3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37" name="3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38" name="3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39" name="3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0" name="3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1" name="4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2" name="4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3" name="42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4" name="43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45" name="44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6" name="45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7" name="46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8" name="47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49" name="48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50" name="49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51" name="50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52" name="51 Imagen" descr="7iaKyapy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53" name="52 Rectángulo"/>
          <p:cNvSpPr/>
          <p:nvPr/>
        </p:nvSpPr>
        <p:spPr>
          <a:xfrm>
            <a:off x="-500098" y="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257_dziewczynka-rekawice-czapka-szal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500098" y="-28577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_Fish-Wallpaper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20" y="1172068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39801" y="1185808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-214352" y="3950241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770720" flipV="1">
            <a:off x="5358258" y="3732906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1" y="1648293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489532">
            <a:off x="5497690" y="3362788"/>
            <a:ext cx="3795542" cy="12452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40984" y="1600765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2629" y="3429350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9" y="2205358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759034">
            <a:off x="5602545" y="2818011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5" y="2924483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427842">
            <a:off x="5541391" y="2161689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b4e74c397db678ad1_2560x16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-500098" y="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04fcc7ad40cd03185c_1920x12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85784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381_dziewczynka-aka-maki-chab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14346" y="-28577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31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241_olty-ptak-galaz-wiatlo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357208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938_dwie-papug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8577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00F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180_kobieta-makijaz-fioletowe-kwiaty-w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46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610_kwiat-ro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C0000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31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178_winki-morskie-ziel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14346" y="-28577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63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768_sok-pomaranczowy-kwiaty-storczyki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-357208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84F2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13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-357208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babies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9DA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81293-desktop-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46" y="-500084"/>
            <a:ext cx="9644098" cy="650084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63438cae8588afe44a_1360x768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9DA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638210e187a66f9586_2560x16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49D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46" y="-28577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A37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nches-of-pink-flow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214346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rot_green_beak_striped_16597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12226">
            <a:off x="5298230" y="1216985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183DD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b2e5d2ea3cf58f0f7c_1920x12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80000">
                <a:srgbClr val="E183D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E78DE7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80000">
                <a:srgbClr val="E183D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80000">
                <a:srgbClr val="E78DE7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80000">
                <a:srgbClr val="E78DE7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E183D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80000">
                <a:srgbClr val="E183DD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80000">
                <a:srgbClr val="E78DE7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14346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girl_flowers-wi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811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amingos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33CF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tense-colour-of-the-flowers-HD-free-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42861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42861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78579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142990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142989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50018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50018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185737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185737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2145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2145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57175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92894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292894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28613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28613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708661"/>
            <a:ext cx="1476363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72000" y="3708660"/>
            <a:ext cx="1443071" cy="14348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0" y="-214332"/>
            <a:ext cx="9644098" cy="628652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w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14346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mple_beau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25229" y="0"/>
            <a:ext cx="996765" cy="1571618"/>
          </a:xfrm>
          <a:prstGeom prst="rect">
            <a:avLst/>
          </a:prstGeom>
          <a:effectLst/>
        </p:spPr>
      </p:pic>
      <p:pic>
        <p:nvPicPr>
          <p:cNvPr id="4" name="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496799" y="0"/>
            <a:ext cx="996765" cy="1571618"/>
          </a:xfrm>
          <a:prstGeom prst="rect">
            <a:avLst/>
          </a:prstGeom>
          <a:effectLst/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496931" y="0"/>
            <a:ext cx="996765" cy="15716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497063" y="0"/>
            <a:ext cx="996765" cy="15716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68633" y="0"/>
            <a:ext cx="996765" cy="15716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0203" y="0"/>
            <a:ext cx="996765" cy="157161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0335" y="0"/>
            <a:ext cx="996765" cy="157161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0"/>
            <a:ext cx="996765" cy="157161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2522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496799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496931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49706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56863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640203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0335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8" name="17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643834" y="1500180"/>
            <a:ext cx="996765" cy="1571618"/>
          </a:xfrm>
          <a:prstGeom prst="rect">
            <a:avLst/>
          </a:prstGeom>
          <a:effectLst/>
        </p:spPr>
      </p:pic>
      <p:pic>
        <p:nvPicPr>
          <p:cNvPr id="19" name="18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003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0" name="19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571604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1" name="20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71736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2" name="21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7186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3" name="22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64343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4" name="23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715008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5" name="24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715140" y="2928940"/>
            <a:ext cx="996765" cy="1571618"/>
          </a:xfrm>
          <a:prstGeom prst="rect">
            <a:avLst/>
          </a:prstGeom>
          <a:effectLst/>
        </p:spPr>
      </p:pic>
      <p:pic>
        <p:nvPicPr>
          <p:cNvPr id="26" name="25 Imagen" descr="7iaKyapyT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718639" y="2928940"/>
            <a:ext cx="996765" cy="1571618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0" y="-357208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shi-31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857238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1714512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2571750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3457093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4314331"/>
            <a:ext cx="860729" cy="82916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-428646"/>
            <a:ext cx="9644098" cy="6286526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rot_beak_a_pair_of_81717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27219" y="1029210"/>
            <a:ext cx="4411481" cy="135405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738869">
            <a:off x="5298230" y="1216985"/>
            <a:ext cx="4079853" cy="17092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696874">
            <a:off x="-214353" y="4020172"/>
            <a:ext cx="4377261" cy="1271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45222" flipV="1">
            <a:off x="5258761" y="3879498"/>
            <a:ext cx="4167294" cy="15931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205060" y="1505435"/>
            <a:ext cx="4269042" cy="15863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 flipV="1">
            <a:off x="5435295" y="3264426"/>
            <a:ext cx="3795542" cy="11446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99415" y="1631941"/>
            <a:ext cx="3771958" cy="19295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81801" y="3360355"/>
            <a:ext cx="4046922" cy="158251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53978" y="2062500"/>
            <a:ext cx="3981289" cy="15236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59877">
            <a:off x="5577065" y="2686410"/>
            <a:ext cx="3569333" cy="141082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6016" y="2781625"/>
            <a:ext cx="3924810" cy="141741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605200" y="2167350"/>
            <a:ext cx="3600464" cy="175899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811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Desktop-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62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leaf-with-butterfly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0"/>
            <a:ext cx="5161298" cy="5143500"/>
          </a:xfrm>
          <a:prstGeom prst="rect">
            <a:avLst/>
          </a:prstGeom>
        </p:spPr>
      </p:pic>
      <p:pic>
        <p:nvPicPr>
          <p:cNvPr id="4" name="3 Imagen" descr="cJGiFb7pRYOdMkb1CVn2e241JcQ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857239"/>
            <a:ext cx="3562376" cy="34290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85784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full-hd-1920-1080-widescreen-awesome-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66"/>
            <a:ext cx="1357290" cy="1357290"/>
          </a:xfrm>
          <a:prstGeom prst="rect">
            <a:avLst/>
          </a:prstGeom>
        </p:spPr>
      </p:pic>
      <p:pic>
        <p:nvPicPr>
          <p:cNvPr id="4" name="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643188"/>
            <a:ext cx="1357290" cy="135729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1285866"/>
            <a:ext cx="1357290" cy="1357290"/>
          </a:xfrm>
          <a:prstGeom prst="rect">
            <a:avLst/>
          </a:prstGeom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2643188"/>
            <a:ext cx="1357290" cy="1357290"/>
          </a:xfrm>
          <a:prstGeom prst="rect">
            <a:avLst/>
          </a:prstGeom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285866"/>
            <a:ext cx="1357290" cy="1357290"/>
          </a:xfrm>
          <a:prstGeom prst="rect">
            <a:avLst/>
          </a:prstGeom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2643188"/>
            <a:ext cx="1357290" cy="1357290"/>
          </a:xfrm>
          <a:prstGeom prst="rect">
            <a:avLst/>
          </a:prstGeom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1285866"/>
            <a:ext cx="1357290" cy="1357290"/>
          </a:xfrm>
          <a:prstGeom prst="rect">
            <a:avLst/>
          </a:prstGeom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929058" y="2643188"/>
            <a:ext cx="1357290" cy="1357290"/>
          </a:xfrm>
          <a:prstGeom prst="rect">
            <a:avLst/>
          </a:prstGeom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1285866"/>
            <a:ext cx="1357290" cy="1357290"/>
          </a:xfrm>
          <a:prstGeom prst="rect">
            <a:avLst/>
          </a:prstGeom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74" y="2643188"/>
            <a:ext cx="1357290" cy="1357290"/>
          </a:xfrm>
          <a:prstGeom prst="rect">
            <a:avLst/>
          </a:prstGeom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285866"/>
            <a:ext cx="1357290" cy="1357290"/>
          </a:xfrm>
          <a:prstGeom prst="rect">
            <a:avLst/>
          </a:prstGeom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2643188"/>
            <a:ext cx="1357290" cy="1357290"/>
          </a:xfrm>
          <a:prstGeom prst="rect">
            <a:avLst/>
          </a:prstGeom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1285866"/>
            <a:ext cx="1357290" cy="1357290"/>
          </a:xfrm>
          <a:prstGeom prst="rect">
            <a:avLst/>
          </a:prstGeom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B33C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2643188"/>
            <a:ext cx="1357290" cy="135729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pink-bird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16200000">
            <a:off x="1321603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5400000">
            <a:off x="1321603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3107521" y="117870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>
            <a:off x="3107521" y="217884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4929222" y="11429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4929222" y="214312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6786594" y="114297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6786594" y="21431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321603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107521" y="67864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4929222" y="64292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6786594" y="64290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321603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107521" y="107139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4929222" y="7142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6786594" y="71404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321603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3107521" y="-32147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4929222" y="-357190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6786594" y="-35720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5400000">
            <a:off x="1321603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5400000">
            <a:off x="3107521" y="2750345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5400000">
            <a:off x="4929222" y="2714626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5400000">
            <a:off x="6786594" y="2714610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5400000">
            <a:off x="1321603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5400000">
            <a:off x="3107521" y="3250411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4929222" y="3214692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6786594" y="3214676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1321603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3107521" y="3679053"/>
            <a:ext cx="1142976" cy="178591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4929222" y="3643334"/>
            <a:ext cx="1142976" cy="1857356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6786594" y="3643318"/>
            <a:ext cx="1142976" cy="1857388"/>
          </a:xfrm>
          <a:prstGeom prst="chevron">
            <a:avLst>
              <a:gd name="adj" fmla="val 75000"/>
            </a:avLst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0" y="-285770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000"/>
                            </p:stCondLst>
                            <p:childTnLst>
                              <p:par>
                                <p:cTn id="297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-middle-east-mysterious-woman-1920-x-1080-full-h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100011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100011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65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2000264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000379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3000378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8" name="3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3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0" name="3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3929072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1" name="4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929091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2" name="4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3929090"/>
            <a:ext cx="1139757" cy="10001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3" name="42 Rectángulo"/>
          <p:cNvSpPr/>
          <p:nvPr/>
        </p:nvSpPr>
        <p:spPr>
          <a:xfrm>
            <a:off x="-285784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8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eaa627ce3db16c5c9a_2560x1600_cropromiar-niestandard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9)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02554" y="0"/>
            <a:ext cx="5429288" cy="5143500"/>
          </a:xfrm>
          <a:prstGeom prst="rect">
            <a:avLst/>
          </a:prstGeom>
        </p:spPr>
      </p:pic>
      <p:pic>
        <p:nvPicPr>
          <p:cNvPr id="4" name="3 Imagen" descr="RedSpiral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00364" y="1214428"/>
            <a:ext cx="2857500" cy="2857500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 rot="20343737">
            <a:off x="6032700" y="3254984"/>
            <a:ext cx="2076450" cy="13620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-285784" y="-214332"/>
            <a:ext cx="9644098" cy="5715022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LLENATE DE COLOR Y ALEGRIA- 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-LLENATE DE COLOR Y ALEGRIA- (1)</Template>
  <TotalTime>0</TotalTime>
  <Words>29</Words>
  <Application>Microsoft Office PowerPoint</Application>
  <PresentationFormat>Presentación en pantalla (16:9)</PresentationFormat>
  <Paragraphs>3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-LLENATE DE COLOR Y ALEGRIA- (1)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67</cp:revision>
  <dcterms:created xsi:type="dcterms:W3CDTF">2016-09-21T21:39:53Z</dcterms:created>
  <dcterms:modified xsi:type="dcterms:W3CDTF">2016-09-21T22:51:35Z</dcterms:modified>
</cp:coreProperties>
</file>