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9" r:id="rId4"/>
    <p:sldId id="278" r:id="rId5"/>
    <p:sldId id="277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85" r:id="rId16"/>
    <p:sldId id="284" r:id="rId17"/>
    <p:sldId id="283" r:id="rId18"/>
    <p:sldId id="282" r:id="rId19"/>
    <p:sldId id="281" r:id="rId20"/>
    <p:sldId id="280" r:id="rId21"/>
    <p:sldId id="267" r:id="rId22"/>
    <p:sldId id="266" r:id="rId23"/>
    <p:sldId id="265" r:id="rId24"/>
    <p:sldId id="264" r:id="rId25"/>
    <p:sldId id="263" r:id="rId26"/>
    <p:sldId id="262" r:id="rId27"/>
    <p:sldId id="261" r:id="rId28"/>
    <p:sldId id="260" r:id="rId29"/>
    <p:sldId id="259" r:id="rId30"/>
    <p:sldId id="288" r:id="rId31"/>
    <p:sldId id="287" r:id="rId32"/>
    <p:sldId id="286" r:id="rId33"/>
    <p:sldId id="258" r:id="rId34"/>
    <p:sldId id="257" r:id="rId35"/>
    <p:sldId id="298" r:id="rId36"/>
    <p:sldId id="297" r:id="rId37"/>
    <p:sldId id="296" r:id="rId38"/>
    <p:sldId id="294" r:id="rId39"/>
    <p:sldId id="293" r:id="rId40"/>
    <p:sldId id="292" r:id="rId41"/>
    <p:sldId id="301" r:id="rId42"/>
    <p:sldId id="300" r:id="rId43"/>
    <p:sldId id="299" r:id="rId44"/>
    <p:sldId id="303" r:id="rId45"/>
    <p:sldId id="302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i030mhctxQ6c9X7OJasRw==" hashData="4JFKJH9Aa8W9FJQ525CqxwyOCk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B311-0289-41FE-ABB6-ED0EF6BAD933}" type="datetimeFigureOut">
              <a:rPr lang="es-ES" smtClean="0"/>
              <a:pPr/>
              <a:t>15/02/2014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3E018-56AB-42DE-B529-821E26F6A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B311-0289-41FE-ABB6-ED0EF6BAD933}" type="datetimeFigureOut">
              <a:rPr lang="es-ES" smtClean="0"/>
              <a:pPr/>
              <a:t>15/02/2014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3E018-56AB-42DE-B529-821E26F6A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B311-0289-41FE-ABB6-ED0EF6BAD933}" type="datetimeFigureOut">
              <a:rPr lang="es-ES" smtClean="0"/>
              <a:pPr/>
              <a:t>15/02/2014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3E018-56AB-42DE-B529-821E26F6A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B311-0289-41FE-ABB6-ED0EF6BAD933}" type="datetimeFigureOut">
              <a:rPr lang="es-ES" smtClean="0"/>
              <a:pPr/>
              <a:t>15/02/2014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3E018-56AB-42DE-B529-821E26F6A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B311-0289-41FE-ABB6-ED0EF6BAD933}" type="datetimeFigureOut">
              <a:rPr lang="es-ES" smtClean="0"/>
              <a:pPr/>
              <a:t>15/02/2014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3E018-56AB-42DE-B529-821E26F6A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B311-0289-41FE-ABB6-ED0EF6BAD933}" type="datetimeFigureOut">
              <a:rPr lang="es-ES" smtClean="0"/>
              <a:pPr/>
              <a:t>15/02/2014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3E018-56AB-42DE-B529-821E26F6A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B311-0289-41FE-ABB6-ED0EF6BAD933}" type="datetimeFigureOut">
              <a:rPr lang="es-ES" smtClean="0"/>
              <a:pPr/>
              <a:t>15/02/2014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3E018-56AB-42DE-B529-821E26F6A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B311-0289-41FE-ABB6-ED0EF6BAD933}" type="datetimeFigureOut">
              <a:rPr lang="es-ES" smtClean="0"/>
              <a:pPr/>
              <a:t>15/02/2014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3E018-56AB-42DE-B529-821E26F6A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B311-0289-41FE-ABB6-ED0EF6BAD933}" type="datetimeFigureOut">
              <a:rPr lang="es-ES" smtClean="0"/>
              <a:pPr/>
              <a:t>15/02/2014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3E018-56AB-42DE-B529-821E26F6A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B311-0289-41FE-ABB6-ED0EF6BAD933}" type="datetimeFigureOut">
              <a:rPr lang="es-ES" smtClean="0"/>
              <a:pPr/>
              <a:t>15/02/2014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3E018-56AB-42DE-B529-821E26F6A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B311-0289-41FE-ABB6-ED0EF6BAD933}" type="datetimeFigureOut">
              <a:rPr lang="es-ES" smtClean="0"/>
              <a:pPr/>
              <a:t>15/02/2014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3E018-56AB-42DE-B529-821E26F6A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B98EEC-D036-4324-A788-ED0372FE1A5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6B311-0289-41FE-ABB6-ED0EF6BAD933}" type="datetimeFigureOut">
              <a:rPr lang="es-ES" smtClean="0"/>
              <a:pPr/>
              <a:t>15/02/2014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D3E018-56AB-42DE-B529-821E26F6A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950E5F5-A92C-4332-957A-4334B3B35C0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30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5.png"/><Relationship Id="rId7" Type="http://schemas.openxmlformats.org/officeDocument/2006/relationships/image" Target="../media/image5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zzCUADROS GUAPOS\cadre210[1] - co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Usuario\Downloads\zzCUADROS GUAPOS\cadre21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3024188"/>
            <a:ext cx="3600400" cy="809625"/>
          </a:xfrm>
          <a:prstGeom prst="rect">
            <a:avLst/>
          </a:prstGeom>
          <a:noFill/>
        </p:spPr>
      </p:pic>
      <p:pic>
        <p:nvPicPr>
          <p:cNvPr id="2057" name="Picture 9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1268760"/>
            <a:ext cx="5286375" cy="885825"/>
          </a:xfrm>
          <a:prstGeom prst="rect">
            <a:avLst/>
          </a:prstGeom>
          <a:noFill/>
        </p:spPr>
      </p:pic>
      <p:pic>
        <p:nvPicPr>
          <p:cNvPr id="2059" name="Picture 11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2420888"/>
            <a:ext cx="4391025" cy="885825"/>
          </a:xfrm>
          <a:prstGeom prst="rect">
            <a:avLst/>
          </a:prstGeom>
          <a:noFill/>
        </p:spPr>
      </p:pic>
      <p:pic>
        <p:nvPicPr>
          <p:cNvPr id="2061" name="Picture 13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3573016"/>
            <a:ext cx="1381125" cy="885825"/>
          </a:xfrm>
          <a:prstGeom prst="rect">
            <a:avLst/>
          </a:prstGeom>
          <a:noFill/>
        </p:spPr>
      </p:pic>
      <p:pic>
        <p:nvPicPr>
          <p:cNvPr id="2063" name="Picture 15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712" y="4653136"/>
            <a:ext cx="5162550" cy="885825"/>
          </a:xfrm>
          <a:prstGeom prst="rect">
            <a:avLst/>
          </a:prstGeom>
          <a:noFill/>
        </p:spPr>
      </p:pic>
      <p:pic>
        <p:nvPicPr>
          <p:cNvPr id="2065" name="Picture 17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51720" y="620688"/>
            <a:ext cx="4981575" cy="504826"/>
          </a:xfrm>
          <a:prstGeom prst="rect">
            <a:avLst/>
          </a:prstGeom>
          <a:noFill/>
        </p:spPr>
      </p:pic>
      <p:pic>
        <p:nvPicPr>
          <p:cNvPr id="2067" name="Picture 19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88024" y="5733256"/>
            <a:ext cx="3819525" cy="504826"/>
          </a:xfrm>
          <a:prstGeom prst="rect">
            <a:avLst/>
          </a:prstGeom>
          <a:noFill/>
        </p:spPr>
      </p:pic>
      <p:pic>
        <p:nvPicPr>
          <p:cNvPr id="2068" name="Picture 20" descr="C:\Users\Usuario\Downloads\ZNECESARIO PARA PPS\0_82943_11279023_M[1] (2)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5576" y="4929386"/>
            <a:ext cx="1224136" cy="122413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lus/>
    <p:sndAc>
      <p:stSnd>
        <p:snd r:embed="rId2" name="07_polvo_en_el_vient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" y="104775"/>
            <a:ext cx="8858250" cy="664845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" y="104775"/>
            <a:ext cx="8858250" cy="664845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da_3477b15a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408712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e7_4d4c8146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06730" cy="6408712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ed_25505f11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" y="276225"/>
            <a:ext cx="8858250" cy="630555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f4_2883eed4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260648"/>
            <a:ext cx="8608669" cy="6336703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fa_d42e6e14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dd_68fc4af7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f9_9ad4edae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" y="260649"/>
            <a:ext cx="8858250" cy="6408712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ee_e674c82a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" y="104775"/>
            <a:ext cx="8858250" cy="664845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e2_bccb96c4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3" name="2 Imagen" descr="0_37cfd_c4d3a736_orig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1026" name="Picture 2" descr="C:\Users\Usuario\Downloads\BARRAS\ANCHAS GIF\smilelazerbar9ay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353691" y="3362325"/>
            <a:ext cx="6858000" cy="133350"/>
          </a:xfrm>
          <a:prstGeom prst="rect">
            <a:avLst/>
          </a:prstGeom>
          <a:noFill/>
        </p:spPr>
      </p:pic>
      <p:pic>
        <p:nvPicPr>
          <p:cNvPr id="5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dc_802eb480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" y="328612"/>
            <a:ext cx="8858250" cy="6200775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e3_d53823ee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e5_367472f0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" y="104775"/>
            <a:ext cx="8858250" cy="664845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e6_1c4c89ba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678738" cy="6408712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e8_b275ffd6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9878" y="332656"/>
            <a:ext cx="8608371" cy="6264696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e9_8e6de143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" y="260649"/>
            <a:ext cx="8858250" cy="6336704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ef_71ca5e1a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" y="104775"/>
            <a:ext cx="8858250" cy="664845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fc_5e1a3275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" y="188640"/>
            <a:ext cx="8858250" cy="6408712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ea_da40eeba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f5_52038aae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28587"/>
            <a:ext cx="8784976" cy="6600825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f6_b5eb6ddc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32656"/>
            <a:ext cx="8836688" cy="6264696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f7_6c464f87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" y="260648"/>
            <a:ext cx="8858250" cy="6408712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f8_a529d8e4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" y="260648"/>
            <a:ext cx="8858250" cy="6408712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7cfb_300d550f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" y="188640"/>
            <a:ext cx="8858250" cy="6480719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s-carpets-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s-carpets-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s-carpets-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s-carpets-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s-carpets-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s-carpets-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s-carpets-1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s-carpets-1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76498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s-carpets-1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mazing-flowercarpe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3" descr="C:\Users\Usuario\Downloads\zzCUADROS GUAPOS\Nueva carpeta (2)\8dc0819d7e_9302847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40</Words>
  <Application>Microsoft Office PowerPoint</Application>
  <PresentationFormat>Presentación en pantalla (4:3)</PresentationFormat>
  <Paragraphs>15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2013-07-12T15:04:01Z</dcterms:created>
  <dcterms:modified xsi:type="dcterms:W3CDTF">2014-02-15T12:24:04Z</dcterms:modified>
</cp:coreProperties>
</file>