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0"/>
  </p:notesMasterIdLst>
  <p:sldIdLst>
    <p:sldId id="285" r:id="rId3"/>
    <p:sldId id="298" r:id="rId4"/>
    <p:sldId id="304" r:id="rId5"/>
    <p:sldId id="260" r:id="rId6"/>
    <p:sldId id="261" r:id="rId7"/>
    <p:sldId id="262" r:id="rId8"/>
    <p:sldId id="256" r:id="rId9"/>
    <p:sldId id="259" r:id="rId10"/>
    <p:sldId id="282" r:id="rId11"/>
    <p:sldId id="281" r:id="rId12"/>
    <p:sldId id="280" r:id="rId13"/>
    <p:sldId id="324" r:id="rId14"/>
    <p:sldId id="278" r:id="rId15"/>
    <p:sldId id="276" r:id="rId16"/>
    <p:sldId id="277" r:id="rId17"/>
    <p:sldId id="275" r:id="rId18"/>
    <p:sldId id="279" r:id="rId19"/>
    <p:sldId id="274" r:id="rId20"/>
    <p:sldId id="273" r:id="rId21"/>
    <p:sldId id="271" r:id="rId22"/>
    <p:sldId id="272" r:id="rId23"/>
    <p:sldId id="258" r:id="rId24"/>
    <p:sldId id="269" r:id="rId25"/>
    <p:sldId id="270" r:id="rId26"/>
    <p:sldId id="266" r:id="rId27"/>
    <p:sldId id="267" r:id="rId28"/>
    <p:sldId id="265" r:id="rId29"/>
    <p:sldId id="264" r:id="rId30"/>
    <p:sldId id="289" r:id="rId31"/>
    <p:sldId id="302" r:id="rId32"/>
    <p:sldId id="305" r:id="rId33"/>
    <p:sldId id="301" r:id="rId34"/>
    <p:sldId id="299" r:id="rId35"/>
    <p:sldId id="268" r:id="rId36"/>
    <p:sldId id="303" r:id="rId37"/>
    <p:sldId id="297" r:id="rId38"/>
    <p:sldId id="296" r:id="rId39"/>
    <p:sldId id="295" r:id="rId40"/>
    <p:sldId id="300" r:id="rId41"/>
    <p:sldId id="294" r:id="rId42"/>
    <p:sldId id="293" r:id="rId43"/>
    <p:sldId id="291" r:id="rId44"/>
    <p:sldId id="290" r:id="rId45"/>
    <p:sldId id="292" r:id="rId46"/>
    <p:sldId id="286" r:id="rId47"/>
    <p:sldId id="288" r:id="rId48"/>
    <p:sldId id="287" r:id="rId49"/>
    <p:sldId id="316" r:id="rId50"/>
    <p:sldId id="318" r:id="rId51"/>
    <p:sldId id="317" r:id="rId52"/>
    <p:sldId id="315" r:id="rId53"/>
    <p:sldId id="314" r:id="rId54"/>
    <p:sldId id="313" r:id="rId55"/>
    <p:sldId id="311" r:id="rId56"/>
    <p:sldId id="310" r:id="rId57"/>
    <p:sldId id="312" r:id="rId58"/>
    <p:sldId id="309" r:id="rId59"/>
    <p:sldId id="284" r:id="rId60"/>
    <p:sldId id="308" r:id="rId61"/>
    <p:sldId id="307" r:id="rId62"/>
    <p:sldId id="306" r:id="rId63"/>
    <p:sldId id="263" r:id="rId64"/>
    <p:sldId id="323" r:id="rId65"/>
    <p:sldId id="320" r:id="rId66"/>
    <p:sldId id="321" r:id="rId67"/>
    <p:sldId id="322" r:id="rId68"/>
    <p:sldId id="325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1GW1Vws507uOtIiapt+MQ" hashData="gSxET7MFvM5YqwEAVtB6rMRkFQ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949" autoAdjust="0"/>
    <p:restoredTop sz="94660"/>
  </p:normalViewPr>
  <p:slideViewPr>
    <p:cSldViewPr>
      <p:cViewPr>
        <p:scale>
          <a:sx n="70" d="100"/>
          <a:sy n="70" d="100"/>
        </p:scale>
        <p:origin x="-570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E54736-CE3A-4083-AAFD-A75AE29B40D5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3E285-D0A1-4CCB-BB69-9070771A9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3E285-D0A1-4CCB-BB69-9070771A9664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3E285-D0A1-4CCB-BB69-9070771A9664}" type="slidenum">
              <a:rPr lang="es-ES" smtClean="0"/>
              <a:pPr/>
              <a:t>49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007E2-6241-4B2F-A002-26373B3893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0DA2A-BC96-4CD8-9253-2F0C5C36F944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3E6AA-F171-49F6-A7AE-13CF92815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0A430A9-BE29-45E1-9D7F-859CD976A5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3.png"/><Relationship Id="rId7" Type="http://schemas.openxmlformats.org/officeDocument/2006/relationships/image" Target="../media/image7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m-on-beaches-in-sunset-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0" y="0"/>
            <a:ext cx="4714876" cy="4857760"/>
          </a:xfrm>
          <a:prstGeom prst="teardrop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000100" y="0"/>
            <a:ext cx="4714876" cy="4857760"/>
          </a:xfrm>
          <a:prstGeom prst="teardrop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071670" y="0"/>
            <a:ext cx="4714876" cy="4857760"/>
          </a:xfrm>
          <a:prstGeom prst="teardrop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3571868" y="0"/>
            <a:ext cx="4714876" cy="4857760"/>
          </a:xfrm>
          <a:prstGeom prst="teardrop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4429124" y="0"/>
            <a:ext cx="4714876" cy="4857760"/>
          </a:xfrm>
          <a:prstGeom prst="teardrop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8616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28596" y="6125327"/>
            <a:ext cx="2928958" cy="304069"/>
          </a:xfrm>
          <a:prstGeom prst="rect">
            <a:avLst/>
          </a:prstGeom>
          <a:noFill/>
        </p:spPr>
      </p:pic>
      <p:pic>
        <p:nvPicPr>
          <p:cNvPr id="68620" name="Picture 12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4500562" y="571480"/>
            <a:ext cx="2330055" cy="981077"/>
          </a:xfrm>
          <a:prstGeom prst="rect">
            <a:avLst/>
          </a:prstGeom>
          <a:noFill/>
        </p:spPr>
      </p:pic>
      <p:pic>
        <p:nvPicPr>
          <p:cNvPr id="68622" name="Picture 14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7286644" y="500042"/>
            <a:ext cx="1198961" cy="904876"/>
          </a:xfrm>
          <a:prstGeom prst="rect">
            <a:avLst/>
          </a:prstGeom>
          <a:noFill/>
        </p:spPr>
      </p:pic>
      <p:pic>
        <p:nvPicPr>
          <p:cNvPr id="68624" name="Picture 16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5643570" y="1571612"/>
            <a:ext cx="2221114" cy="976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 loop="1">
        <p:snd r:embed="rId2" name="Tainted_Love_by_Soft_Ce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800" decel="1000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68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6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8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3"/>
          <a:srcRect r="-6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le-of-Conwy-Wales-iPad-Wallpaper-New-iPad-3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1874_detail.jpg-el novio- 1 nomi - cop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1624_detail.jpg-ojos preciosos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2" y="0"/>
            <a:ext cx="91024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6000768"/>
            <a:ext cx="199605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Preciosos ojos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2791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1-HM178.jpg-isla samal-mindanao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3579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500826" y="5929330"/>
            <a:ext cx="151862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paraíso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2274_detail (1).jpg-SERPIENTE DE CASCABEL-CA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215174" y="0"/>
            <a:ext cx="192882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Serpiente de cascabel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5532_detail.jpg-comercio del platano en la mañana- 11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429124" y="6143644"/>
            <a:ext cx="351570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Comerciando con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platanos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5777.jpg-8 nomi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6215082"/>
            <a:ext cx="220124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Elefante de mar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7218_detail.jpg-romance-17 nomi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000364" y="6143644"/>
            <a:ext cx="339708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Romántico abrazo y beso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20837_detail.jpg-PRAG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21495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5429264"/>
            <a:ext cx="100540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Praga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25874_detail.jpg-paisaje interi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0" y="5857892"/>
            <a:ext cx="214603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Paisaje interior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032_detail.jpg-crias de truch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70400" cy="60498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071802" y="6072206"/>
            <a:ext cx="314656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Nacimientos de truchas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067_detail.jpg-foca baby zoo california-6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14810" y="6143644"/>
            <a:ext cx="144142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Bebe foca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270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00430" y="6000768"/>
            <a:ext cx="246413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dichosa mosca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420544_detail.jpg-1 nomirrrt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6248" y="5429264"/>
            <a:ext cx="167866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¡¡¡ Hola !!!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471_detail.jpg-hormigas- 7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857620" y="6143644"/>
            <a:ext cx="135806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hormigas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487_detail.jpg-2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9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14744" y="6000768"/>
            <a:ext cx="161775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 Enojado !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663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714908" cy="68226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215206" y="5715016"/>
            <a:ext cx="194476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Arte culinario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561_detail.jpg-13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6143644"/>
            <a:ext cx="190674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Ojitos bonitos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4616_frida k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310" y="0"/>
            <a:ext cx="586937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5857892"/>
            <a:ext cx="167225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Frida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Kalo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41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857884" y="5786454"/>
            <a:ext cx="281404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Enseñando a tocar…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749_detail.jpg-escarabajo- 6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986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868" y="6000768"/>
            <a:ext cx="239039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Escarabajo negro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64635863_501dcab14c_b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00430" y="6000768"/>
            <a:ext cx="231345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Puerto tranquilo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0087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572396" y="5500702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Eva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28022641_abffcffdd6_b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072198" y="3929066"/>
            <a:ext cx="289053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Mirada acariciadora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72262236_6b8c789716_b.jpg-Paris Plage Mor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632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5786454"/>
            <a:ext cx="224317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Playa  parisina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214414" y="5715016"/>
            <a:ext cx="82586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Azul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IA ORIGINAL NO SE PUEDE MO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22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571604" y="6072206"/>
            <a:ext cx="136127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Budistas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pull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eza de oriente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447" y="0"/>
            <a:ext cx="618110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357950" y="5572140"/>
            <a:ext cx="247054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Belleza de oriente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 busca del nect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2974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143240" y="6143644"/>
            <a:ext cx="264046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busca del néctar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ttingo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857620" y="6072206"/>
            <a:ext cx="158569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Hielo azul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98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500034" y="5000636"/>
            <a:ext cx="242889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Sueño de colores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lebraciones chinas del año nuevo en londres- 2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929322" y="5786454"/>
            <a:ext cx="241604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Celebrando el año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nuevo chino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143240" y="6000768"/>
            <a:ext cx="238225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puedo tacarte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in-a-sea-of-King-Penguins.jpg-pinguinos rey-georgia del s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900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071802" y="6215082"/>
            <a:ext cx="335566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Habrá sitio para todos ?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sole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643306" y="6286520"/>
            <a:ext cx="196938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¡¡ Insolente !!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male_faces1-1024x768 - cop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822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6143644"/>
            <a:ext cx="259237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azul de tus ojos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ssicaAmbats_Wolfpitts.jpg-acrobacias aéreas-louisi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986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071802" y="6215082"/>
            <a:ext cx="395172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Acrobacia aérea en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Louisiana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MOSCA-a301827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1346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14744" y="6215082"/>
            <a:ext cx="248657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Otra vez la mosca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rando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6143644"/>
            <a:ext cx="218200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Mirada de lujo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pera-house-oslo_55777_990x742.jpg-concierto al aire li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5715016"/>
            <a:ext cx="450206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Concierto al aire libre en Oslo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RO BUH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572264" y="5929330"/>
            <a:ext cx="249299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Mirada intrigante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iente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715140" y="2786058"/>
            <a:ext cx="211788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humo cierra 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tus ojos 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iente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6143644"/>
            <a:ext cx="193835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 cuidado !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riente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2643174" y="6072206"/>
            <a:ext cx="106952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Oriente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ver dir="r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tera_morda_oskal_agressiya_bolshaya_kosh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357950" y="5786454"/>
            <a:ext cx="242271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pantera negra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ces-en-el-fondo-del-mar-fotos-del-oceano-con-vida-mari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8846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143372" y="6143644"/>
            <a:ext cx="181011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Vida marina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nguin-chicks-antarctica_62680_990x742.jpg-aqui mi herm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6072206"/>
            <a:ext cx="236795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Aquí mi hermano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trip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saje-ju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5643578"/>
            <a:ext cx="291349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 acerca la tormenta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 buen o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643042" y="5786454"/>
            <a:ext cx="199605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bien huele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9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85786" y="5857892"/>
            <a:ext cx="158248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Decoración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as-rojas-y-chocolates-para-el-dia-del-amor-y-la-amistad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711667" y="4572008"/>
            <a:ext cx="243233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regalo para ti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oon Girl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643570" y="6000768"/>
            <a:ext cx="311495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Mujer de armas tomar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ting-lions-tanzania_56400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714480" y="5786454"/>
            <a:ext cx="56487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Presenciado un desfile sexi de leonas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blings.jpg-el girasol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000496" y="6072206"/>
            <a:ext cx="240963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girasol te mira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wy Ridge Steps.jpg-invierno 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811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428992" y="6143644"/>
            <a:ext cx="183575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la cumbre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Pb-a265840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5929330"/>
            <a:ext cx="258423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Nos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estan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mirando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eño de co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714356"/>
            <a:ext cx="127150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Arco iris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dpoles-renacuajos-canada_62585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1857356" y="6000768"/>
            <a:ext cx="186140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Renacuaojos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 Cathedral Basilica of Saint Francis of Assis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428992" y="6215082"/>
            <a:ext cx="192418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Paz interior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bur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5143512"/>
            <a:ext cx="167866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te como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olanda_hood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46364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572396" y="5572140"/>
            <a:ext cx="127791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Belleza 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oriental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714612" y="6396335"/>
            <a:ext cx="271420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Cascada entre verde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5 Imagen" descr="wailua falls_web.jpg"/>
          <p:cNvPicPr>
            <a:picLocks noChangeAspect="1"/>
          </p:cNvPicPr>
          <p:nvPr/>
        </p:nvPicPr>
        <p:blipFill>
          <a:blip r:embed="rId2"/>
          <a:srcRect b="1833"/>
          <a:stretch>
            <a:fillRect/>
          </a:stretch>
        </p:blipFill>
        <p:spPr>
          <a:xfrm>
            <a:off x="0" y="0"/>
            <a:ext cx="9144000" cy="6429396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mbrellas-11449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40000" contrast="40000"/>
          </a:blip>
          <a:srcRect/>
          <a:stretch>
            <a:fillRect/>
          </a:stretch>
        </p:blipFill>
        <p:spPr bwMode="auto">
          <a:xfrm>
            <a:off x="357158" y="6124292"/>
            <a:ext cx="3849697" cy="305104"/>
          </a:xfrm>
          <a:prstGeom prst="rect">
            <a:avLst/>
          </a:prstGeom>
          <a:noFill/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357158" y="6429396"/>
            <a:ext cx="485775" cy="2095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857884" y="5357826"/>
            <a:ext cx="273023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alegría del color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LBUN DE FO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ALBUN DE FOTOS</Template>
  <TotalTime>0</TotalTime>
  <Words>216</Words>
  <Application>Microsoft Office PowerPoint</Application>
  <PresentationFormat>Presentación en pantalla (4:3)</PresentationFormat>
  <Paragraphs>81</Paragraphs>
  <Slides>67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ALBUN DE FOTOS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2013-03-07T03:50:18Z</dcterms:created>
  <dcterms:modified xsi:type="dcterms:W3CDTF">2013-03-07T03:51:42Z</dcterms:modified>
</cp:coreProperties>
</file>