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9"/>
  </p:notesMasterIdLst>
  <p:sldIdLst>
    <p:sldId id="278" r:id="rId3"/>
    <p:sldId id="318" r:id="rId4"/>
    <p:sldId id="279" r:id="rId5"/>
    <p:sldId id="271" r:id="rId6"/>
    <p:sldId id="262" r:id="rId7"/>
    <p:sldId id="280" r:id="rId8"/>
    <p:sldId id="300" r:id="rId9"/>
    <p:sldId id="297" r:id="rId10"/>
    <p:sldId id="298" r:id="rId11"/>
    <p:sldId id="295" r:id="rId12"/>
    <p:sldId id="294" r:id="rId13"/>
    <p:sldId id="293" r:id="rId14"/>
    <p:sldId id="292" r:id="rId15"/>
    <p:sldId id="266" r:id="rId16"/>
    <p:sldId id="290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306" r:id="rId25"/>
    <p:sldId id="303" r:id="rId26"/>
    <p:sldId id="305" r:id="rId27"/>
    <p:sldId id="302" r:id="rId28"/>
    <p:sldId id="304" r:id="rId29"/>
    <p:sldId id="301" r:id="rId30"/>
    <p:sldId id="260" r:id="rId31"/>
    <p:sldId id="259" r:id="rId32"/>
    <p:sldId id="258" r:id="rId33"/>
    <p:sldId id="310" r:id="rId34"/>
    <p:sldId id="257" r:id="rId35"/>
    <p:sldId id="309" r:id="rId36"/>
    <p:sldId id="308" r:id="rId37"/>
    <p:sldId id="267" r:id="rId38"/>
    <p:sldId id="319" r:id="rId39"/>
    <p:sldId id="272" r:id="rId40"/>
    <p:sldId id="317" r:id="rId41"/>
    <p:sldId id="315" r:id="rId42"/>
    <p:sldId id="316" r:id="rId43"/>
    <p:sldId id="314" r:id="rId44"/>
    <p:sldId id="313" r:id="rId45"/>
    <p:sldId id="312" r:id="rId46"/>
    <p:sldId id="307" r:id="rId47"/>
    <p:sldId id="311" r:id="rId48"/>
    <p:sldId id="324" r:id="rId49"/>
    <p:sldId id="323" r:id="rId50"/>
    <p:sldId id="322" r:id="rId51"/>
    <p:sldId id="334" r:id="rId52"/>
    <p:sldId id="328" r:id="rId53"/>
    <p:sldId id="331" r:id="rId54"/>
    <p:sldId id="327" r:id="rId55"/>
    <p:sldId id="333" r:id="rId56"/>
    <p:sldId id="270" r:id="rId57"/>
    <p:sldId id="335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wSJrI6PeZ4nHX4Om9oYvQ" hashData="bf503/RLKO8ctAV4DTHqfuc1f9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923" autoAdjust="0"/>
    <p:restoredTop sz="94640" autoAdjust="0"/>
  </p:normalViewPr>
  <p:slideViewPr>
    <p:cSldViewPr>
      <p:cViewPr>
        <p:scale>
          <a:sx n="50" d="100"/>
          <a:sy n="50" d="100"/>
        </p:scale>
        <p:origin x="-54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3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09CBC-EBD8-413D-90A6-F470D54A832E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F7C64-4CD1-49B4-8329-8D2477684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F7C64-4CD1-49B4-8329-8D2477684F4E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CCC9D6-AA4F-4B6F-A1FF-3F2428FD3E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8D50E-BB78-404D-B2D6-CDE4E705611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4BB83-D652-4282-B6A8-3DB3FBE22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258C2F-ADF5-45A1-80A2-4BB4D99F48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lalbumphotosdenoumba.centerblog.net/626-gif-jolie-ligne-de-separation-roses-rouges?ii=1" TargetMode="External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gif"/><Relationship Id="rId4" Type="http://schemas.openxmlformats.org/officeDocument/2006/relationships/image" Target="../media/image68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234950" h="23495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70ac5_76e58685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600078"/>
            <a:ext cx="5214942" cy="6257922"/>
          </a:xfrm>
          <a:prstGeom prst="rect">
            <a:avLst/>
          </a:prstGeom>
        </p:spPr>
      </p:pic>
      <p:pic>
        <p:nvPicPr>
          <p:cNvPr id="64518" name="Picture 6" descr="Loading...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928794" y="1071546"/>
            <a:ext cx="1500198" cy="1076326"/>
          </a:xfrm>
          <a:prstGeom prst="rect">
            <a:avLst/>
          </a:prstGeom>
          <a:noFill/>
        </p:spPr>
      </p:pic>
      <p:pic>
        <p:nvPicPr>
          <p:cNvPr id="64520" name="Picture 8" descr="Loading...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285852" y="2143116"/>
            <a:ext cx="3386944" cy="1366839"/>
          </a:xfrm>
          <a:prstGeom prst="rect">
            <a:avLst/>
          </a:prstGeom>
          <a:noFill/>
        </p:spPr>
      </p:pic>
      <p:pic>
        <p:nvPicPr>
          <p:cNvPr id="64522" name="Picture 10" descr="Loading...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214414" y="3357562"/>
            <a:ext cx="3122715" cy="1281115"/>
          </a:xfrm>
          <a:prstGeom prst="rect">
            <a:avLst/>
          </a:prstGeom>
          <a:noFill/>
        </p:spPr>
      </p:pic>
      <p:pic>
        <p:nvPicPr>
          <p:cNvPr id="64532" name="Picture 20" descr="http://www.gif-mania.net/signatures-animees/resultat/x/3d12e48e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28662" y="5143512"/>
            <a:ext cx="3286148" cy="10715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Techno Reggae-Coco Nuts Dancing -- Dj Margarita_[wWw_Atrapadoz_CoM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" decel="1000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4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872_guby_krasnye_klubnika_eda_nogti_2560x16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969_ara_krasnyj_risunok_1920x1200_(www.GdeFon.ru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20090902_195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5476_sok_tomaty_krasnyj_1920x108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4311_osen_krasnyj_listya_les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_6e656_215feeba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214422"/>
            <a:ext cx="4447139" cy="5643578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0825_novyj_2560x16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73_fon_vino_krasnoe_1920x12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_73f85_a565fe8a_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6105786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347_devushka-v-krasnom_mostki_ozero_1920x12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094_pomidory_tomat_krasnye_eda_4000x25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224_rozy_serdechki_krasnye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305_krasnoe_klubnika_svecha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320_perec_ostryj_krasnyj_chili_4288x2848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62865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1285860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err="1" smtClean="0">
                <a:solidFill>
                  <a:srgbClr val="FF0000"/>
                </a:solidFill>
                <a:latin typeface="Script MT Bold" pitchFamily="66" charset="0"/>
              </a:rPr>
              <a:t>Pps.Pac-Jaz</a:t>
            </a:r>
            <a:endParaRPr lang="es-ES" sz="900" b="1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sz="900" dirty="0"/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4461_shevrole_impala_krasnyj_zakat_lyudi_derevo_Chevrol_2048x1536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2347_karandash_struzhka_krasnyj_2400x18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4652_tort_yagoda_kapuchino_kofe_chashku_cvety_krasnyj_k_2560x16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922_tyulpany_butony_krasnye_2560x1600_(www.GdeFon.ru)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929586" y="5786454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>
                <a:solidFill>
                  <a:srgbClr val="FF0000"/>
                </a:solidFill>
                <a:latin typeface="Script MT Bold" pitchFamily="66" charset="0"/>
              </a:rPr>
              <a:t>PPS.PAC-JAZ</a:t>
            </a:r>
          </a:p>
          <a:p>
            <a:endParaRPr lang="es-ES" sz="900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8245_ptica_krasnyj-kardinal_virginskij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659_chereshnya_krasnaya_vishnya_yagoda_lyod_voda_makro_2560x16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572_samolety_krasnye_polosy_v-nebe_polet_oblaka_3004x1978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069_maki_krasnye_lepestki_cvety_butony_pole_koloski_ma_3563x2556_(www.GdeFon.ru)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375_makro_tyulpan_krasnoe_cvety_3456x2304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017_priroda_osen_listya_krasnyj_2560x16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551_rozy_krasnye_shipy_2560x18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322_chereshnya_yagody_krasnye_korzinki_1920x12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914_fon_zelyonaya_trava_zelen_krasnyj_list_priroda_lis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834_vino_krasnoe_bokal_steklo_3220x187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_773e7_dc9b57d5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108" y="0"/>
            <a:ext cx="4945892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241_polyana_luzhajka_krasnye_shezlongi_zelyonaya_trava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245_chyornyj_fon_arbuz_krasnaya_myakot_kostochki_razre_1921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560_vetka_derevo_cvetok_bozhya_4288x2848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694_cvety_polevye_maki_krasnye_stebli_listya_yarkie_4032x2567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730_yagody_malina_smorodina_krasnaya_klubnika_dacha_kr_3872x2592_(www.GdeFon.ru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197_pticy_tri_krasnye_vetka_2048x1365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203_krasnaya_2592x1944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e245326ed633247570ca66b05a8cf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783_krasnyj_cvetok_lepestki_razmytost_kapli_makro_2048x1365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202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773f6_71bb1d13_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5643602" cy="6858000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9153_mak_cvetok_krasnyj_makro_zelen_3456x2455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020_eda_pishha_yagody_klubnika_korzinka_krasnyj_korich_2190x15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019_cvetok_roza_krasnaya_buton_lepestki_3000x19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184_vino_krasnoe_bokaly_dekanter_ten_5040x3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10c70f3e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85720" y="1142984"/>
            <a:ext cx="3956584" cy="5715016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300_cvetok_krasnyj_trava_pole_priroda_3000x20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0_731b7_5def37fd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778" y="0"/>
            <a:ext cx="4929222" cy="6846142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352_bozhya-korovka_krasnyj_zelenyj_trava_4912x3264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3346_devushka_model_plate_krasnoe_seryj-fon_1950x108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453_svecha_liliya_krasnyj-fon_vecher.-nastroenie_2560x16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858_cvety_roza_krasnaya_lepestki_listya_belyj-fon_2560x16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657_devushka-v-krasnom_2500x1674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6376_cvety_cvetok_tyulpan_vesna_krasnyj_rastenie_prirod_3888x2592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75677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comb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pantallacorazoncrist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necer-ro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_773ef_1954b87a_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"/>
            <a:ext cx="4643502" cy="6858001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6" name="Picture 4" descr="http://img15.hostingpics.net/pics/635715femmerougeThm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5062" y="285728"/>
            <a:ext cx="5176934" cy="6234118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CuadroTexto"/>
          <p:cNvSpPr txBox="1"/>
          <p:nvPr/>
        </p:nvSpPr>
        <p:spPr>
          <a:xfrm>
            <a:off x="928662" y="2786058"/>
            <a:ext cx="7143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900" dirty="0" smtClean="0"/>
          </a:p>
          <a:p>
            <a:endParaRPr lang="es-ES" sz="900" b="1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sz="900" dirty="0"/>
          </a:p>
        </p:txBody>
      </p:sp>
      <p:pic>
        <p:nvPicPr>
          <p:cNvPr id="4098" name="Picture 2" descr="http://papillondavril.p.a.pic.centerblog.net/eab99965.png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 flipH="1">
            <a:off x="428596" y="3286124"/>
            <a:ext cx="3714759" cy="313372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-1000164" y="4572008"/>
            <a:ext cx="1000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214414" y="5357826"/>
            <a:ext cx="72167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err="1" smtClean="0">
                <a:solidFill>
                  <a:srgbClr val="FF0000"/>
                </a:solidFill>
                <a:latin typeface="Script MT Bold" pitchFamily="66" charset="0"/>
              </a:rPr>
              <a:t>Pps.Pac-Jaz</a:t>
            </a:r>
            <a:endParaRPr lang="es-ES" sz="800" b="1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dirty="0" smtClean="0"/>
          </a:p>
          <a:p>
            <a:endParaRPr lang="es-ES" b="1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40686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f16ade9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4357654" y="0"/>
            <a:ext cx="4786346" cy="7000430"/>
          </a:xfrm>
          <a:effectLst>
            <a:softEdge rad="31750"/>
          </a:effectLst>
        </p:spPr>
      </p:pic>
      <p:pic>
        <p:nvPicPr>
          <p:cNvPr id="19460" name="Picture 4" descr="Gif : jolie ligne de séparation roses rouges">
            <a:hlinkClick r:id="rId3" tooltip="Agrandir l'image de lalbumphotosdenoumba.centerblog.net"/>
          </p:cNvPr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5400000">
            <a:off x="90239" y="-90239"/>
            <a:ext cx="2728911" cy="29093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428728" y="1428736"/>
            <a:ext cx="79380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err="1" smtClean="0">
                <a:solidFill>
                  <a:srgbClr val="FF0000"/>
                </a:solidFill>
                <a:latin typeface="Script MT Bold" pitchFamily="66" charset="0"/>
              </a:rPr>
              <a:t>Pps.Pac-Jaz</a:t>
            </a:r>
            <a:endParaRPr lang="es-ES" sz="900" b="1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sz="900" dirty="0" smtClean="0"/>
          </a:p>
          <a:p>
            <a:endParaRPr lang="es-ES" sz="900" b="1" dirty="0">
              <a:solidFill>
                <a:srgbClr val="FF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71538" y="542926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2" name="Picture 4" descr="http://static1.glowtxt.com/data1/b/6/9/b690838bbd3a9a5611efaea9d23bd17b84badc6dda39a3ee5e6b4b0d3255bfef95601890afd80709da39a3ee5e6b4b0d3255bfef95601890afd807092fd5c85b4b943125e2d3e41153b085b7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14414" y="5286388"/>
            <a:ext cx="3057296" cy="5334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L ROJO VIV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 ROJO VIVO</Template>
  <TotalTime>0</TotalTime>
  <Words>45</Words>
  <Application>Microsoft Office PowerPoint</Application>
  <PresentationFormat>Presentación en pantalla (4:3)</PresentationFormat>
  <Paragraphs>22</Paragraphs>
  <Slides>56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AL ROJO VIVO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2012-10-21T16:14:51Z</dcterms:created>
  <dcterms:modified xsi:type="dcterms:W3CDTF">2012-10-21T16:21:17Z</dcterms:modified>
</cp:coreProperties>
</file>