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52"/>
  </p:notesMasterIdLst>
  <p:sldIdLst>
    <p:sldId id="316" r:id="rId3"/>
    <p:sldId id="284" r:id="rId4"/>
    <p:sldId id="256" r:id="rId5"/>
    <p:sldId id="257" r:id="rId6"/>
    <p:sldId id="274" r:id="rId7"/>
    <p:sldId id="288" r:id="rId8"/>
    <p:sldId id="286" r:id="rId9"/>
    <p:sldId id="281" r:id="rId10"/>
    <p:sldId id="287" r:id="rId11"/>
    <p:sldId id="282" r:id="rId12"/>
    <p:sldId id="285" r:id="rId13"/>
    <p:sldId id="280" r:id="rId14"/>
    <p:sldId id="279" r:id="rId15"/>
    <p:sldId id="283" r:id="rId16"/>
    <p:sldId id="278" r:id="rId17"/>
    <p:sldId id="277" r:id="rId18"/>
    <p:sldId id="276" r:id="rId19"/>
    <p:sldId id="275" r:id="rId20"/>
    <p:sldId id="273" r:id="rId21"/>
    <p:sldId id="270" r:id="rId22"/>
    <p:sldId id="271" r:id="rId23"/>
    <p:sldId id="266" r:id="rId24"/>
    <p:sldId id="268" r:id="rId25"/>
    <p:sldId id="298" r:id="rId26"/>
    <p:sldId id="267" r:id="rId27"/>
    <p:sldId id="261" r:id="rId28"/>
    <p:sldId id="300" r:id="rId29"/>
    <p:sldId id="263" r:id="rId30"/>
    <p:sldId id="264" r:id="rId31"/>
    <p:sldId id="309" r:id="rId32"/>
    <p:sldId id="303" r:id="rId33"/>
    <p:sldId id="299" r:id="rId34"/>
    <p:sldId id="305" r:id="rId35"/>
    <p:sldId id="308" r:id="rId36"/>
    <p:sldId id="307" r:id="rId37"/>
    <p:sldId id="306" r:id="rId38"/>
    <p:sldId id="304" r:id="rId39"/>
    <p:sldId id="297" r:id="rId40"/>
    <p:sldId id="302" r:id="rId41"/>
    <p:sldId id="296" r:id="rId42"/>
    <p:sldId id="294" r:id="rId43"/>
    <p:sldId id="291" r:id="rId44"/>
    <p:sldId id="315" r:id="rId45"/>
    <p:sldId id="289" r:id="rId46"/>
    <p:sldId id="311" r:id="rId47"/>
    <p:sldId id="310" r:id="rId48"/>
    <p:sldId id="312" r:id="rId49"/>
    <p:sldId id="259" r:id="rId50"/>
    <p:sldId id="317" r:id="rId5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shsZDy1VF+M+lbI4WLcqTg" hashData="6QSyIjYUEgaAjPGqXcS1q8UQYt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12B56"/>
    <a:srgbClr val="006C31"/>
    <a:srgbClr val="E17BAE"/>
    <a:srgbClr val="765210"/>
    <a:srgbClr val="582400"/>
    <a:srgbClr val="EBDE91"/>
    <a:srgbClr val="A7FFC6"/>
    <a:srgbClr val="742F00"/>
    <a:srgbClr val="DBA139"/>
    <a:srgbClr val="00257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3298" autoAdjust="0"/>
  </p:normalViewPr>
  <p:slideViewPr>
    <p:cSldViewPr>
      <p:cViewPr>
        <p:scale>
          <a:sx n="92" d="100"/>
          <a:sy n="92" d="100"/>
        </p:scale>
        <p:origin x="114" y="4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376FE8-FC47-4FFF-BFFE-BA3262705C45}" type="datetimeFigureOut">
              <a:rPr lang="es-ES" smtClean="0"/>
              <a:pPr/>
              <a:t>22/04/2015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2C354B-E350-41FA-90EF-9FD30EC363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2C354B-E350-41FA-90EF-9FD30EC363BE}" type="slidenum">
              <a:rPr lang="es-ES" smtClean="0"/>
              <a:pPr/>
              <a:t>24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A81EF5-2C46-4FAF-8BC9-6CA0CBDE211B}" type="datetimeFigureOut">
              <a:rPr lang="es-ES" smtClean="0"/>
              <a:pPr/>
              <a:t>22/04/2015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A2520A-6527-4BFF-A7FC-71C470FC928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A81EF5-2C46-4FAF-8BC9-6CA0CBDE211B}" type="datetimeFigureOut">
              <a:rPr lang="es-ES" smtClean="0"/>
              <a:pPr/>
              <a:t>22/04/2015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A2520A-6527-4BFF-A7FC-71C470FC928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A81EF5-2C46-4FAF-8BC9-6CA0CBDE211B}" type="datetimeFigureOut">
              <a:rPr lang="es-ES" smtClean="0"/>
              <a:pPr/>
              <a:t>22/04/2015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A2520A-6527-4BFF-A7FC-71C470FC928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A81EF5-2C46-4FAF-8BC9-6CA0CBDE211B}" type="datetimeFigureOut">
              <a:rPr lang="es-ES" smtClean="0"/>
              <a:pPr/>
              <a:t>22/04/2015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A2520A-6527-4BFF-A7FC-71C470FC928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A81EF5-2C46-4FAF-8BC9-6CA0CBDE211B}" type="datetimeFigureOut">
              <a:rPr lang="es-ES" smtClean="0"/>
              <a:pPr/>
              <a:t>22/04/2015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A2520A-6527-4BFF-A7FC-71C470FC928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A81EF5-2C46-4FAF-8BC9-6CA0CBDE211B}" type="datetimeFigureOut">
              <a:rPr lang="es-ES" smtClean="0"/>
              <a:pPr/>
              <a:t>22/04/2015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A2520A-6527-4BFF-A7FC-71C470FC928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A81EF5-2C46-4FAF-8BC9-6CA0CBDE211B}" type="datetimeFigureOut">
              <a:rPr lang="es-ES" smtClean="0"/>
              <a:pPr/>
              <a:t>22/04/2015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A2520A-6527-4BFF-A7FC-71C470FC928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A81EF5-2C46-4FAF-8BC9-6CA0CBDE211B}" type="datetimeFigureOut">
              <a:rPr lang="es-ES" smtClean="0"/>
              <a:pPr/>
              <a:t>22/04/2015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A2520A-6527-4BFF-A7FC-71C470FC928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A81EF5-2C46-4FAF-8BC9-6CA0CBDE211B}" type="datetimeFigureOut">
              <a:rPr lang="es-ES" smtClean="0"/>
              <a:pPr/>
              <a:t>22/04/2015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A2520A-6527-4BFF-A7FC-71C470FC928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A81EF5-2C46-4FAF-8BC9-6CA0CBDE211B}" type="datetimeFigureOut">
              <a:rPr lang="es-ES" smtClean="0"/>
              <a:pPr/>
              <a:t>22/04/2015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A2520A-6527-4BFF-A7FC-71C470FC928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A81EF5-2C46-4FAF-8BC9-6CA0CBDE211B}" type="datetimeFigureOut">
              <a:rPr lang="es-ES" smtClean="0"/>
              <a:pPr/>
              <a:t>22/04/2015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A2520A-6527-4BFF-A7FC-71C470FC928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20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A81EF5-2C46-4FAF-8BC9-6CA0CBDE211B}" type="datetimeFigureOut">
              <a:rPr lang="es-ES" smtClean="0"/>
              <a:pPr/>
              <a:t>22/04/2015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A2520A-6527-4BFF-A7FC-71C470FC928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2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20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Relationship Id="rId9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2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Relationship Id="rId9" Type="http://schemas.openxmlformats.org/officeDocument/2006/relationships/image" Target="../media/image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2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4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2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png"/><Relationship Id="rId13" Type="http://schemas.openxmlformats.org/officeDocument/2006/relationships/image" Target="../media/image79.png"/><Relationship Id="rId18" Type="http://schemas.openxmlformats.org/officeDocument/2006/relationships/image" Target="../media/image82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81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75.png"/><Relationship Id="rId11" Type="http://schemas.openxmlformats.org/officeDocument/2006/relationships/image" Target="../media/image78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80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74.png"/><Relationship Id="rId9" Type="http://schemas.openxmlformats.org/officeDocument/2006/relationships/image" Target="../media/image77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Y647-00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1"/>
          </a:xfrm>
          <a:prstGeom prst="rect">
            <a:avLst/>
          </a:prstGeom>
        </p:spPr>
      </p:pic>
      <p:pic>
        <p:nvPicPr>
          <p:cNvPr id="8" name="7 Imagen" descr="H25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 rot="19453889">
            <a:off x="3801293" y="357051"/>
            <a:ext cx="1822554" cy="1862003"/>
          </a:xfrm>
          <a:prstGeom prst="rect">
            <a:avLst/>
          </a:prstGeom>
        </p:spPr>
      </p:pic>
      <p:pic>
        <p:nvPicPr>
          <p:cNvPr id="9" name="8 Imagen" descr="H25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 rot="5215310">
            <a:off x="5847132" y="3740855"/>
            <a:ext cx="1643074" cy="1678637"/>
          </a:xfrm>
          <a:prstGeom prst="rect">
            <a:avLst/>
          </a:prstGeom>
        </p:spPr>
      </p:pic>
      <p:pic>
        <p:nvPicPr>
          <p:cNvPr id="10" name="9 Imagen" descr="H25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4643438" y="428604"/>
            <a:ext cx="1822554" cy="1862003"/>
          </a:xfrm>
          <a:prstGeom prst="rect">
            <a:avLst/>
          </a:prstGeom>
        </p:spPr>
      </p:pic>
      <p:pic>
        <p:nvPicPr>
          <p:cNvPr id="11" name="10 Imagen" descr="H25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 rot="1193626">
            <a:off x="5334485" y="968885"/>
            <a:ext cx="1822554" cy="1862003"/>
          </a:xfrm>
          <a:prstGeom prst="rect">
            <a:avLst/>
          </a:prstGeom>
        </p:spPr>
      </p:pic>
      <p:pic>
        <p:nvPicPr>
          <p:cNvPr id="12" name="11 Imagen" descr="H25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 rot="2481124">
            <a:off x="5929322" y="1785926"/>
            <a:ext cx="1822554" cy="1862003"/>
          </a:xfrm>
          <a:prstGeom prst="rect">
            <a:avLst/>
          </a:prstGeom>
        </p:spPr>
      </p:pic>
      <p:pic>
        <p:nvPicPr>
          <p:cNvPr id="13" name="12 Imagen" descr="H25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 rot="5400000">
            <a:off x="6091922" y="2694896"/>
            <a:ext cx="1822554" cy="1862003"/>
          </a:xfrm>
          <a:prstGeom prst="rect">
            <a:avLst/>
          </a:prstGeom>
        </p:spPr>
      </p:pic>
      <p:pic>
        <p:nvPicPr>
          <p:cNvPr id="14" name="13 Imagen" descr="H25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 rot="4599611">
            <a:off x="5062613" y="4456750"/>
            <a:ext cx="1822554" cy="1862003"/>
          </a:xfrm>
          <a:prstGeom prst="rect">
            <a:avLst/>
          </a:prstGeom>
        </p:spPr>
      </p:pic>
      <p:pic>
        <p:nvPicPr>
          <p:cNvPr id="15" name="14 Imagen" descr="H25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 rot="6711183">
            <a:off x="4205356" y="4825502"/>
            <a:ext cx="1822554" cy="1862003"/>
          </a:xfrm>
          <a:prstGeom prst="rect">
            <a:avLst/>
          </a:prstGeom>
        </p:spPr>
      </p:pic>
      <p:pic>
        <p:nvPicPr>
          <p:cNvPr id="16" name="15 Imagen" descr="H25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 rot="8550799">
            <a:off x="3435267" y="4734660"/>
            <a:ext cx="1822554" cy="1862003"/>
          </a:xfrm>
          <a:prstGeom prst="rect">
            <a:avLst/>
          </a:prstGeom>
        </p:spPr>
      </p:pic>
      <p:pic>
        <p:nvPicPr>
          <p:cNvPr id="17" name="16 Imagen" descr="H25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 rot="8372238">
            <a:off x="2672208" y="4627290"/>
            <a:ext cx="1822554" cy="1862003"/>
          </a:xfrm>
          <a:prstGeom prst="rect">
            <a:avLst/>
          </a:prstGeom>
        </p:spPr>
      </p:pic>
      <p:pic>
        <p:nvPicPr>
          <p:cNvPr id="18" name="17 Imagen" descr="H25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 rot="9047668">
            <a:off x="2029267" y="4083458"/>
            <a:ext cx="1822554" cy="1862003"/>
          </a:xfrm>
          <a:prstGeom prst="rect">
            <a:avLst/>
          </a:prstGeom>
        </p:spPr>
      </p:pic>
      <p:pic>
        <p:nvPicPr>
          <p:cNvPr id="19" name="18 Imagen" descr="H25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 rot="10800000">
            <a:off x="1552845" y="3398108"/>
            <a:ext cx="1822554" cy="1862003"/>
          </a:xfrm>
          <a:prstGeom prst="rect">
            <a:avLst/>
          </a:prstGeom>
        </p:spPr>
      </p:pic>
      <p:pic>
        <p:nvPicPr>
          <p:cNvPr id="20" name="19 Imagen" descr="H25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 rot="12571666">
            <a:off x="1357290" y="2357430"/>
            <a:ext cx="1822554" cy="1862003"/>
          </a:xfrm>
          <a:prstGeom prst="rect">
            <a:avLst/>
          </a:prstGeom>
        </p:spPr>
      </p:pic>
      <p:pic>
        <p:nvPicPr>
          <p:cNvPr id="21" name="20 Imagen" descr="H25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 rot="13680420">
            <a:off x="1676200" y="1512144"/>
            <a:ext cx="1822554" cy="1862003"/>
          </a:xfrm>
          <a:prstGeom prst="rect">
            <a:avLst/>
          </a:prstGeom>
        </p:spPr>
      </p:pic>
      <p:pic>
        <p:nvPicPr>
          <p:cNvPr id="22" name="21 Imagen" descr="H25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 rot="15740840">
            <a:off x="2418769" y="810494"/>
            <a:ext cx="1822554" cy="1862003"/>
          </a:xfrm>
          <a:prstGeom prst="rect">
            <a:avLst/>
          </a:prstGeom>
        </p:spPr>
      </p:pic>
      <p:pic>
        <p:nvPicPr>
          <p:cNvPr id="23" name="22 Imagen" descr="H25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 rot="17524664">
            <a:off x="3008586" y="263386"/>
            <a:ext cx="1822554" cy="1862003"/>
          </a:xfrm>
          <a:prstGeom prst="rect">
            <a:avLst/>
          </a:prstGeom>
        </p:spPr>
      </p:pic>
      <p:sp>
        <p:nvSpPr>
          <p:cNvPr id="24" name="23 CuadroTexto"/>
          <p:cNvSpPr txBox="1"/>
          <p:nvPr/>
        </p:nvSpPr>
        <p:spPr>
          <a:xfrm>
            <a:off x="2071670" y="5143512"/>
            <a:ext cx="408637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6000" b="1" spc="600" dirty="0" smtClean="0">
                <a:ln>
                  <a:solidFill>
                    <a:sysClr val="windowText" lastClr="000000"/>
                  </a:solidFill>
                </a:ln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madeus" pitchFamily="2" charset="0"/>
              </a:rPr>
              <a:t>MUSICA</a:t>
            </a:r>
            <a:endParaRPr lang="es-ES" sz="5400" b="1" spc="600" dirty="0">
              <a:ln>
                <a:solidFill>
                  <a:sysClr val="windowText" lastClr="000000"/>
                </a:solidFill>
              </a:ln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madeus" pitchFamily="2" charset="0"/>
            </a:endParaRPr>
          </a:p>
        </p:txBody>
      </p:sp>
      <p:sp>
        <p:nvSpPr>
          <p:cNvPr id="25" name="24 CuadroTexto"/>
          <p:cNvSpPr txBox="1"/>
          <p:nvPr/>
        </p:nvSpPr>
        <p:spPr>
          <a:xfrm>
            <a:off x="928662" y="500042"/>
            <a:ext cx="160973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6000" b="1" spc="600" dirty="0" smtClean="0">
                <a:ln>
                  <a:solidFill>
                    <a:sysClr val="windowText" lastClr="000000"/>
                  </a:solidFill>
                </a:ln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madeus" pitchFamily="2" charset="0"/>
              </a:rPr>
              <a:t>AL</a:t>
            </a:r>
            <a:endParaRPr lang="es-ES" sz="5400" b="1" spc="600" dirty="0">
              <a:ln>
                <a:solidFill>
                  <a:sysClr val="windowText" lastClr="000000"/>
                </a:solidFill>
              </a:ln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madeus" pitchFamily="2" charset="0"/>
            </a:endParaRPr>
          </a:p>
        </p:txBody>
      </p:sp>
      <p:sp>
        <p:nvSpPr>
          <p:cNvPr id="26" name="25 CuadroTexto"/>
          <p:cNvSpPr txBox="1"/>
          <p:nvPr/>
        </p:nvSpPr>
        <p:spPr>
          <a:xfrm>
            <a:off x="5643570" y="500042"/>
            <a:ext cx="331693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6000" b="1" spc="600" dirty="0" smtClean="0">
                <a:ln>
                  <a:solidFill>
                    <a:sysClr val="windowText" lastClr="000000"/>
                  </a:solidFill>
                </a:ln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madeus" pitchFamily="2" charset="0"/>
              </a:rPr>
              <a:t>RITMO</a:t>
            </a:r>
            <a:endParaRPr lang="es-ES" sz="6000" b="1" spc="600" dirty="0">
              <a:ln>
                <a:solidFill>
                  <a:sysClr val="windowText" lastClr="000000"/>
                </a:solidFill>
              </a:ln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madeus" pitchFamily="2" charset="0"/>
            </a:endParaRPr>
          </a:p>
        </p:txBody>
      </p:sp>
      <p:sp>
        <p:nvSpPr>
          <p:cNvPr id="27" name="26 CuadroTexto"/>
          <p:cNvSpPr txBox="1"/>
          <p:nvPr/>
        </p:nvSpPr>
        <p:spPr>
          <a:xfrm>
            <a:off x="5715008" y="1928802"/>
            <a:ext cx="144462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6000" b="1" spc="600" dirty="0" smtClean="0">
                <a:ln>
                  <a:solidFill>
                    <a:sysClr val="windowText" lastClr="000000"/>
                  </a:solidFill>
                </a:ln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madeus" pitchFamily="2" charset="0"/>
              </a:rPr>
              <a:t>DE</a:t>
            </a:r>
            <a:endParaRPr lang="es-ES" sz="5400" b="1" spc="600" dirty="0">
              <a:ln>
                <a:solidFill>
                  <a:sysClr val="windowText" lastClr="000000"/>
                </a:solidFill>
              </a:ln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madeus" pitchFamily="2" charset="0"/>
            </a:endParaRPr>
          </a:p>
        </p:txBody>
      </p:sp>
      <p:sp>
        <p:nvSpPr>
          <p:cNvPr id="28" name="27 CuadroTexto"/>
          <p:cNvSpPr txBox="1"/>
          <p:nvPr/>
        </p:nvSpPr>
        <p:spPr>
          <a:xfrm>
            <a:off x="7358082" y="1928802"/>
            <a:ext cx="160973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6000" b="1" spc="600" dirty="0" smtClean="0">
                <a:ln>
                  <a:solidFill>
                    <a:sysClr val="windowText" lastClr="000000"/>
                  </a:solidFill>
                </a:ln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madeus" pitchFamily="2" charset="0"/>
              </a:rPr>
              <a:t>LA</a:t>
            </a:r>
            <a:endParaRPr lang="es-ES" sz="5400" b="1" spc="600" dirty="0">
              <a:ln>
                <a:solidFill>
                  <a:sysClr val="windowText" lastClr="000000"/>
                </a:solidFill>
              </a:ln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madeus" pitchFamily="2" charset="0"/>
            </a:endParaRPr>
          </a:p>
        </p:txBody>
      </p:sp>
      <p:sp>
        <p:nvSpPr>
          <p:cNvPr id="29" name="28 CuadroTexto"/>
          <p:cNvSpPr txBox="1"/>
          <p:nvPr/>
        </p:nvSpPr>
        <p:spPr>
          <a:xfrm>
            <a:off x="0" y="5500702"/>
            <a:ext cx="19688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smtClean="0">
                <a:solidFill>
                  <a:schemeClr val="bg1"/>
                </a:solidFill>
                <a:latin typeface="Agency FB" pitchFamily="34" charset="0"/>
              </a:rPr>
              <a:t>Tema musical: La Música</a:t>
            </a:r>
          </a:p>
          <a:p>
            <a:r>
              <a:rPr lang="es-ES_tradnl" sz="1400" b="1" dirty="0" smtClean="0">
                <a:solidFill>
                  <a:schemeClr val="bg1"/>
                </a:solidFill>
                <a:latin typeface="Agency FB" pitchFamily="34" charset="0"/>
              </a:rPr>
              <a:t>Interpreta: José Luis Perales</a:t>
            </a:r>
            <a:endParaRPr lang="es-ES" sz="1400" b="1" dirty="0">
              <a:solidFill>
                <a:schemeClr val="bg1"/>
              </a:solidFill>
              <a:latin typeface="Agency FB" pitchFamily="34" charset="0"/>
            </a:endParaRPr>
          </a:p>
        </p:txBody>
      </p:sp>
      <p:sp>
        <p:nvSpPr>
          <p:cNvPr id="30" name="29 CuadroTexto"/>
          <p:cNvSpPr txBox="1"/>
          <p:nvPr/>
        </p:nvSpPr>
        <p:spPr>
          <a:xfrm>
            <a:off x="5786446" y="5929330"/>
            <a:ext cx="30857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3600" dirty="0" smtClean="0">
                <a:solidFill>
                  <a:schemeClr val="bg1"/>
                </a:solidFill>
                <a:latin typeface="Anabelle Script " pitchFamily="2" charset="0"/>
              </a:rPr>
              <a:t>Esta es una creación de Raquel</a:t>
            </a:r>
            <a:endParaRPr lang="es-ES" sz="3600" dirty="0">
              <a:solidFill>
                <a:schemeClr val="bg1"/>
              </a:solidFill>
              <a:latin typeface="Anabelle Script " pitchFamily="2" charset="0"/>
            </a:endParaRPr>
          </a:p>
        </p:txBody>
      </p:sp>
      <p:pic>
        <p:nvPicPr>
          <p:cNvPr id="31" name="30 Imagen" descr="Y647-00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advTm="38000">
    <p:sndAc>
      <p:stSnd loop="1">
        <p:snd r:embed="rId2" name="La Musica - Jose Luis Peral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5000"/>
                            </p:stCondLst>
                            <p:childTnLst>
                              <p:par>
                                <p:cTn id="13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4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8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7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2" fill="hold">
                            <p:stCondLst>
                              <p:cond delay="10000"/>
                            </p:stCondLst>
                            <p:childTnLst>
                              <p:par>
                                <p:cTn id="27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9" dur="2000" tmFilter="0,0; .5, 1; 1, 1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0" fill="hold">
                            <p:stCondLst>
                              <p:cond delay="12200"/>
                            </p:stCondLst>
                            <p:childTnLst>
                              <p:par>
                                <p:cTn id="28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7" dur="2000" tmFilter="0,0; .5, 1; 1, 1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8" fill="hold">
                            <p:stCondLst>
                              <p:cond delay="15000"/>
                            </p:stCondLst>
                            <p:childTnLst>
                              <p:par>
                                <p:cTn id="28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5" dur="2000" tmFilter="0,0; .5, 1; 1, 1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6" fill="hold">
                            <p:stCondLst>
                              <p:cond delay="17200"/>
                            </p:stCondLst>
                            <p:childTnLst>
                              <p:par>
                                <p:cTn id="29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3" dur="2000" tmFilter="0,0; .5, 1; 1, 1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4" fill="hold">
                            <p:stCondLst>
                              <p:cond delay="19400"/>
                            </p:stCondLst>
                            <p:childTnLst>
                              <p:par>
                                <p:cTn id="30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1" dur="2000" tmFilter="0,0; .5, 1; 1, 1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2" fill="hold">
                            <p:stCondLst>
                              <p:cond delay="22400"/>
                            </p:stCondLst>
                            <p:childTnLst>
                              <p:par>
                                <p:cTn id="3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5" dur="20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8" dur="2000"/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9" fill="hold">
                            <p:stCondLst>
                              <p:cond delay="24400"/>
                            </p:stCondLst>
                            <p:childTnLst>
                              <p:par>
                                <p:cTn id="32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6" dur="2000" tmFilter="0,0; .5, 1; 1, 1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6" grpId="0"/>
      <p:bldP spid="27" grpId="0"/>
      <p:bldP spid="28" grpId="0"/>
      <p:bldP spid="3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66FF"/>
              </a:gs>
              <a:gs pos="50000">
                <a:srgbClr val="002E8A">
                  <a:shade val="67500"/>
                  <a:satMod val="115000"/>
                </a:srgbClr>
              </a:gs>
              <a:gs pos="100000">
                <a:srgbClr val="002E8A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533171_598171733647611_2878218655036208118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Notas_musicais_Verde_Turquesa_03_0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214546" y="-428652"/>
            <a:ext cx="2714644" cy="2179775"/>
          </a:xfrm>
          <a:prstGeom prst="rect">
            <a:avLst/>
          </a:prstGeom>
          <a:effectLst/>
        </p:spPr>
      </p:pic>
      <p:pic>
        <p:nvPicPr>
          <p:cNvPr id="6" name="5 Imagen" descr="Notas_musicais_Verde_Turquesa_03_0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4214810" y="-428652"/>
            <a:ext cx="2847996" cy="2179775"/>
          </a:xfrm>
          <a:prstGeom prst="rect">
            <a:avLst/>
          </a:prstGeom>
          <a:effectLst/>
        </p:spPr>
      </p:pic>
      <p:pic>
        <p:nvPicPr>
          <p:cNvPr id="7" name="6 Imagen" descr="Notas_musicais_Verde_Turquesa_03_0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214546" y="571480"/>
            <a:ext cx="2714644" cy="2179775"/>
          </a:xfrm>
          <a:prstGeom prst="rect">
            <a:avLst/>
          </a:prstGeom>
          <a:effectLst/>
        </p:spPr>
      </p:pic>
      <p:pic>
        <p:nvPicPr>
          <p:cNvPr id="8" name="7 Imagen" descr="Notas_musicais_Verde_Turquesa_03_0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4214810" y="571480"/>
            <a:ext cx="2847996" cy="2179775"/>
          </a:xfrm>
          <a:prstGeom prst="rect">
            <a:avLst/>
          </a:prstGeom>
          <a:effectLst/>
        </p:spPr>
      </p:pic>
      <p:pic>
        <p:nvPicPr>
          <p:cNvPr id="9" name="8 Imagen" descr="Notas_musicais_Verde_Turquesa_03_0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214546" y="1571612"/>
            <a:ext cx="2714644" cy="2179775"/>
          </a:xfrm>
          <a:prstGeom prst="rect">
            <a:avLst/>
          </a:prstGeom>
          <a:effectLst/>
        </p:spPr>
      </p:pic>
      <p:pic>
        <p:nvPicPr>
          <p:cNvPr id="10" name="9 Imagen" descr="Notas_musicais_Verde_Turquesa_03_0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4214810" y="1571612"/>
            <a:ext cx="2847996" cy="2179775"/>
          </a:xfrm>
          <a:prstGeom prst="rect">
            <a:avLst/>
          </a:prstGeom>
          <a:effectLst/>
        </p:spPr>
      </p:pic>
      <p:pic>
        <p:nvPicPr>
          <p:cNvPr id="11" name="10 Imagen" descr="Notas_musicais_Verde_Turquesa_03_0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214546" y="2571744"/>
            <a:ext cx="2714644" cy="2179775"/>
          </a:xfrm>
          <a:prstGeom prst="rect">
            <a:avLst/>
          </a:prstGeom>
          <a:effectLst/>
        </p:spPr>
      </p:pic>
      <p:pic>
        <p:nvPicPr>
          <p:cNvPr id="12" name="11 Imagen" descr="Notas_musicais_Verde_Turquesa_03_0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4214810" y="2571744"/>
            <a:ext cx="2847996" cy="2179775"/>
          </a:xfrm>
          <a:prstGeom prst="rect">
            <a:avLst/>
          </a:prstGeom>
          <a:effectLst/>
        </p:spPr>
      </p:pic>
      <p:pic>
        <p:nvPicPr>
          <p:cNvPr id="13" name="12 Imagen" descr="Notas_musicais_Verde_Turquesa_03_0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214546" y="3286124"/>
            <a:ext cx="2714644" cy="2179775"/>
          </a:xfrm>
          <a:prstGeom prst="rect">
            <a:avLst/>
          </a:prstGeom>
          <a:effectLst/>
        </p:spPr>
      </p:pic>
      <p:pic>
        <p:nvPicPr>
          <p:cNvPr id="14" name="13 Imagen" descr="Notas_musicais_Verde_Turquesa_03_0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4214810" y="3286124"/>
            <a:ext cx="2847996" cy="2179775"/>
          </a:xfrm>
          <a:prstGeom prst="rect">
            <a:avLst/>
          </a:prstGeom>
          <a:effectLst/>
        </p:spPr>
      </p:pic>
      <p:pic>
        <p:nvPicPr>
          <p:cNvPr id="15" name="14 Imagen" descr="Notas_musicais_Verde_Turquesa_03_0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214546" y="4286256"/>
            <a:ext cx="2714644" cy="2179775"/>
          </a:xfrm>
          <a:prstGeom prst="rect">
            <a:avLst/>
          </a:prstGeom>
          <a:effectLst/>
        </p:spPr>
      </p:pic>
      <p:pic>
        <p:nvPicPr>
          <p:cNvPr id="16" name="15 Imagen" descr="Notas_musicais_Verde_Turquesa_03_0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4214810" y="4286256"/>
            <a:ext cx="2847996" cy="2179775"/>
          </a:xfrm>
          <a:prstGeom prst="rect">
            <a:avLst/>
          </a:prstGeom>
          <a:effectLst/>
        </p:spPr>
      </p:pic>
      <p:pic>
        <p:nvPicPr>
          <p:cNvPr id="17" name="16 Imagen" descr="Notas_musicais_Verde_Turquesa_03_0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143108" y="5286388"/>
            <a:ext cx="2714644" cy="2179775"/>
          </a:xfrm>
          <a:prstGeom prst="rect">
            <a:avLst/>
          </a:prstGeom>
          <a:effectLst/>
        </p:spPr>
      </p:pic>
      <p:pic>
        <p:nvPicPr>
          <p:cNvPr id="18" name="17 Imagen" descr="Notas_musicais_Verde_Turquesa_03_0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4357686" y="5286388"/>
            <a:ext cx="2847996" cy="2179775"/>
          </a:xfrm>
          <a:prstGeom prst="rect">
            <a:avLst/>
          </a:prstGeom>
          <a:effectLst/>
        </p:spPr>
      </p:pic>
      <p:sp>
        <p:nvSpPr>
          <p:cNvPr id="19" name="18 CuadroTexto"/>
          <p:cNvSpPr txBox="1"/>
          <p:nvPr/>
        </p:nvSpPr>
        <p:spPr>
          <a:xfrm>
            <a:off x="0" y="357166"/>
            <a:ext cx="4589398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ice and the Wicked Monster" pitchFamily="2" charset="0"/>
              </a:rPr>
              <a:t>La música es para el alma lo </a:t>
            </a:r>
          </a:p>
          <a:p>
            <a:pPr algn="ctr"/>
            <a:r>
              <a:rPr lang="es-ES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ice and the Wicked Monster" pitchFamily="2" charset="0"/>
              </a:rPr>
              <a:t>que la gimnasia para el cuerpo.</a:t>
            </a:r>
          </a:p>
          <a:p>
            <a:r>
              <a:rPr lang="es-ES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ice and the Wicked Monster" pitchFamily="2" charset="0"/>
              </a:rPr>
              <a:t>- Platón- </a:t>
            </a:r>
          </a:p>
          <a:p>
            <a:endParaRPr lang="es-ES" dirty="0"/>
          </a:p>
        </p:txBody>
      </p:sp>
      <p:sp>
        <p:nvSpPr>
          <p:cNvPr id="20" name="19 Rectángulo"/>
          <p:cNvSpPr/>
          <p:nvPr/>
        </p:nvSpPr>
        <p:spPr>
          <a:xfrm>
            <a:off x="0" y="0"/>
            <a:ext cx="9144000" cy="7072338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3000"/>
                            </p:stCondLst>
                            <p:childTnLst>
                              <p:par>
                                <p:cTn id="12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6000"/>
                            </p:stCondLst>
                            <p:childTnLst>
                              <p:par>
                                <p:cTn id="18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C000"/>
              </a:gs>
              <a:gs pos="50000">
                <a:srgbClr val="683104">
                  <a:shade val="67500"/>
                  <a:satMod val="115000"/>
                </a:srgbClr>
              </a:gs>
              <a:gs pos="100000">
                <a:srgbClr val="68310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Preview.aspx.png"/>
          <p:cNvPicPr>
            <a:picLocks noChangeAspect="1"/>
          </p:cNvPicPr>
          <p:nvPr/>
        </p:nvPicPr>
        <p:blipFill>
          <a:blip r:embed="rId3">
            <a:lum bright="40000" contrast="40000"/>
          </a:blip>
          <a:stretch>
            <a:fillRect/>
          </a:stretch>
        </p:blipFill>
        <p:spPr>
          <a:xfrm rot="20625897">
            <a:off x="3906034" y="993934"/>
            <a:ext cx="3635721" cy="2524151"/>
          </a:xfrm>
          <a:prstGeom prst="rect">
            <a:avLst/>
          </a:prstGeom>
        </p:spPr>
      </p:pic>
      <p:pic>
        <p:nvPicPr>
          <p:cNvPr id="6" name="5 Imagen" descr="ImagePreview.aspx.png"/>
          <p:cNvPicPr>
            <a:picLocks noChangeAspect="1"/>
          </p:cNvPicPr>
          <p:nvPr/>
        </p:nvPicPr>
        <p:blipFill>
          <a:blip r:embed="rId3">
            <a:lum bright="40000" contrast="40000"/>
          </a:blip>
          <a:stretch>
            <a:fillRect/>
          </a:stretch>
        </p:blipFill>
        <p:spPr>
          <a:xfrm rot="1315129" flipV="1">
            <a:off x="3874330" y="2899165"/>
            <a:ext cx="3495593" cy="3062907"/>
          </a:xfrm>
          <a:prstGeom prst="rect">
            <a:avLst/>
          </a:prstGeom>
        </p:spPr>
      </p:pic>
      <p:pic>
        <p:nvPicPr>
          <p:cNvPr id="7" name="6 Imagen" descr="ImagePreview.aspx.png"/>
          <p:cNvPicPr>
            <a:picLocks noChangeAspect="1"/>
          </p:cNvPicPr>
          <p:nvPr/>
        </p:nvPicPr>
        <p:blipFill>
          <a:blip r:embed="rId3">
            <a:lum bright="40000" contrast="40000"/>
          </a:blip>
          <a:stretch>
            <a:fillRect/>
          </a:stretch>
        </p:blipFill>
        <p:spPr>
          <a:xfrm rot="937102" flipH="1">
            <a:off x="1433430" y="1054257"/>
            <a:ext cx="3506973" cy="2513852"/>
          </a:xfrm>
          <a:prstGeom prst="rect">
            <a:avLst/>
          </a:prstGeom>
        </p:spPr>
      </p:pic>
      <p:pic>
        <p:nvPicPr>
          <p:cNvPr id="8" name="7 Imagen" descr="ImagePreview.aspx.png"/>
          <p:cNvPicPr>
            <a:picLocks noChangeAspect="1"/>
          </p:cNvPicPr>
          <p:nvPr/>
        </p:nvPicPr>
        <p:blipFill>
          <a:blip r:embed="rId3">
            <a:lum bright="40000" contrast="40000"/>
          </a:blip>
          <a:stretch>
            <a:fillRect/>
          </a:stretch>
        </p:blipFill>
        <p:spPr>
          <a:xfrm rot="20275170" flipH="1" flipV="1">
            <a:off x="1411010" y="3066192"/>
            <a:ext cx="3643948" cy="2763857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0" y="0"/>
            <a:ext cx="9144000" cy="7072338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1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12000">
                <a:schemeClr val="bg2">
                  <a:lumMod val="60000"/>
                  <a:lumOff val="40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'y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pic>
        <p:nvPicPr>
          <p:cNvPr id="6" name="5 Imagen" descr="brushes notas musicasis png  photoscape by thataschultz7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8860" y="0"/>
            <a:ext cx="2071702" cy="2306381"/>
          </a:xfrm>
          <a:prstGeom prst="rect">
            <a:avLst/>
          </a:prstGeom>
        </p:spPr>
      </p:pic>
      <p:pic>
        <p:nvPicPr>
          <p:cNvPr id="7" name="6 Imagen" descr="brushes notas musicasis png  photoscape by thataschultz7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4500562" y="0"/>
            <a:ext cx="2276492" cy="2306381"/>
          </a:xfrm>
          <a:prstGeom prst="rect">
            <a:avLst/>
          </a:prstGeom>
        </p:spPr>
      </p:pic>
      <p:pic>
        <p:nvPicPr>
          <p:cNvPr id="8" name="7 Imagen" descr="brushes notas musicasis png  photoscape by thataschultz7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8860" y="1285860"/>
            <a:ext cx="2071702" cy="2306381"/>
          </a:xfrm>
          <a:prstGeom prst="rect">
            <a:avLst/>
          </a:prstGeom>
        </p:spPr>
      </p:pic>
      <p:pic>
        <p:nvPicPr>
          <p:cNvPr id="9" name="8 Imagen" descr="brushes notas musicasis png  photoscape by thataschultz7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4500562" y="1285860"/>
            <a:ext cx="2276492" cy="2306381"/>
          </a:xfrm>
          <a:prstGeom prst="rect">
            <a:avLst/>
          </a:prstGeom>
        </p:spPr>
      </p:pic>
      <p:pic>
        <p:nvPicPr>
          <p:cNvPr id="10" name="9 Imagen" descr="brushes notas musicasis png  photoscape by thataschultz7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8860" y="2428868"/>
            <a:ext cx="2071702" cy="2306381"/>
          </a:xfrm>
          <a:prstGeom prst="rect">
            <a:avLst/>
          </a:prstGeom>
        </p:spPr>
      </p:pic>
      <p:pic>
        <p:nvPicPr>
          <p:cNvPr id="11" name="10 Imagen" descr="brushes notas musicasis png  photoscape by thataschultz7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4500562" y="2428868"/>
            <a:ext cx="2276492" cy="2306381"/>
          </a:xfrm>
          <a:prstGeom prst="rect">
            <a:avLst/>
          </a:prstGeom>
        </p:spPr>
      </p:pic>
      <p:pic>
        <p:nvPicPr>
          <p:cNvPr id="12" name="11 Imagen" descr="brushes notas musicasis png  photoscape by thataschultz7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8860" y="3571876"/>
            <a:ext cx="2071702" cy="2306381"/>
          </a:xfrm>
          <a:prstGeom prst="rect">
            <a:avLst/>
          </a:prstGeom>
        </p:spPr>
      </p:pic>
      <p:pic>
        <p:nvPicPr>
          <p:cNvPr id="13" name="12 Imagen" descr="brushes notas musicasis png  photoscape by thataschultz7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4500562" y="3571876"/>
            <a:ext cx="2276492" cy="2306381"/>
          </a:xfrm>
          <a:prstGeom prst="rect">
            <a:avLst/>
          </a:prstGeom>
        </p:spPr>
      </p:pic>
      <p:pic>
        <p:nvPicPr>
          <p:cNvPr id="14" name="13 Imagen" descr="brushes notas musicasis png  photoscape by thataschultz7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0298" y="4551619"/>
            <a:ext cx="2071702" cy="2306381"/>
          </a:xfrm>
          <a:prstGeom prst="rect">
            <a:avLst/>
          </a:prstGeom>
        </p:spPr>
      </p:pic>
      <p:pic>
        <p:nvPicPr>
          <p:cNvPr id="15" name="14 Imagen" descr="brushes notas musicasis png  photoscape by thataschultz7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4572000" y="4551619"/>
            <a:ext cx="2276492" cy="2306381"/>
          </a:xfrm>
          <a:prstGeom prst="rect">
            <a:avLst/>
          </a:prstGeom>
        </p:spPr>
      </p:pic>
      <p:sp>
        <p:nvSpPr>
          <p:cNvPr id="16" name="15 CuadroTexto"/>
          <p:cNvSpPr txBox="1"/>
          <p:nvPr/>
        </p:nvSpPr>
        <p:spPr>
          <a:xfrm>
            <a:off x="5072066" y="428604"/>
            <a:ext cx="407193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ice and the Wicked Monster" pitchFamily="2" charset="0"/>
              </a:rPr>
              <a:t>La música es sinónimo de libertad, de tocar lo que quieras y como quieras, siempre que sea bueno y tenga pasión, que la música sea el alimento del amor.</a:t>
            </a:r>
          </a:p>
          <a:p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ice and the Wicked Monster" pitchFamily="2" charset="0"/>
              </a:rPr>
              <a:t>- </a:t>
            </a:r>
            <a:r>
              <a:rPr lang="es-E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ice and the Wicked Monster" pitchFamily="2" charset="0"/>
              </a:rPr>
              <a:t>Kurt</a:t>
            </a:r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ice and the Wicked Monster" pitchFamily="2" charset="0"/>
              </a:rPr>
              <a:t> D. </a:t>
            </a:r>
            <a:r>
              <a:rPr lang="es-E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ice and the Wicked Monster" pitchFamily="2" charset="0"/>
              </a:rPr>
              <a:t>Cobain</a:t>
            </a:r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ice and the Wicked Monster" pitchFamily="2" charset="0"/>
              </a:rPr>
              <a:t>-</a:t>
            </a:r>
          </a:p>
          <a:p>
            <a:endParaRPr lang="es-E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ice and the Wicked Monster" pitchFamily="2" charset="0"/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7072338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7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0EA00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108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ik0pu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stacks_image_1664.png"/>
          <p:cNvPicPr>
            <a:picLocks noChangeAspect="1"/>
          </p:cNvPicPr>
          <p:nvPr/>
        </p:nvPicPr>
        <p:blipFill>
          <a:blip r:embed="rId3">
            <a:grayscl/>
            <a:lum bright="-40000"/>
          </a:blip>
          <a:stretch>
            <a:fillRect/>
          </a:stretch>
        </p:blipFill>
        <p:spPr>
          <a:xfrm>
            <a:off x="-285784" y="1428736"/>
            <a:ext cx="2971800" cy="2000264"/>
          </a:xfrm>
          <a:prstGeom prst="rect">
            <a:avLst/>
          </a:prstGeom>
        </p:spPr>
      </p:pic>
      <p:pic>
        <p:nvPicPr>
          <p:cNvPr id="7" name="6 Imagen" descr="stacks_image_1664.png"/>
          <p:cNvPicPr>
            <a:picLocks noChangeAspect="1"/>
          </p:cNvPicPr>
          <p:nvPr/>
        </p:nvPicPr>
        <p:blipFill>
          <a:blip r:embed="rId3">
            <a:grayscl/>
            <a:lum bright="-40000"/>
          </a:blip>
          <a:stretch>
            <a:fillRect/>
          </a:stretch>
        </p:blipFill>
        <p:spPr>
          <a:xfrm flipV="1">
            <a:off x="1142976" y="3500438"/>
            <a:ext cx="2686016" cy="1636859"/>
          </a:xfrm>
          <a:prstGeom prst="rect">
            <a:avLst/>
          </a:prstGeom>
        </p:spPr>
      </p:pic>
      <p:pic>
        <p:nvPicPr>
          <p:cNvPr id="8" name="7 Imagen" descr="stacks_image_1664.png"/>
          <p:cNvPicPr>
            <a:picLocks noChangeAspect="1"/>
          </p:cNvPicPr>
          <p:nvPr/>
        </p:nvPicPr>
        <p:blipFill>
          <a:blip r:embed="rId3">
            <a:grayscl/>
            <a:lum bright="-40000"/>
          </a:blip>
          <a:stretch>
            <a:fillRect/>
          </a:stretch>
        </p:blipFill>
        <p:spPr>
          <a:xfrm>
            <a:off x="1142976" y="1428736"/>
            <a:ext cx="2971800" cy="2080836"/>
          </a:xfrm>
          <a:prstGeom prst="rect">
            <a:avLst/>
          </a:prstGeom>
        </p:spPr>
      </p:pic>
      <p:pic>
        <p:nvPicPr>
          <p:cNvPr id="10" name="9 Imagen" descr="stacks_image_1664.png"/>
          <p:cNvPicPr>
            <a:picLocks noChangeAspect="1"/>
          </p:cNvPicPr>
          <p:nvPr/>
        </p:nvPicPr>
        <p:blipFill>
          <a:blip r:embed="rId3">
            <a:grayscl/>
            <a:lum bright="-40000"/>
          </a:blip>
          <a:stretch>
            <a:fillRect/>
          </a:stretch>
        </p:blipFill>
        <p:spPr>
          <a:xfrm flipV="1">
            <a:off x="2786050" y="3500438"/>
            <a:ext cx="2828924" cy="1636859"/>
          </a:xfrm>
          <a:prstGeom prst="rect">
            <a:avLst/>
          </a:prstGeom>
        </p:spPr>
      </p:pic>
      <p:pic>
        <p:nvPicPr>
          <p:cNvPr id="11" name="10 Imagen" descr="stacks_image_1664.png"/>
          <p:cNvPicPr>
            <a:picLocks noChangeAspect="1"/>
          </p:cNvPicPr>
          <p:nvPr/>
        </p:nvPicPr>
        <p:blipFill>
          <a:blip r:embed="rId3">
            <a:grayscl/>
            <a:lum bright="-40000"/>
          </a:blip>
          <a:stretch>
            <a:fillRect/>
          </a:stretch>
        </p:blipFill>
        <p:spPr>
          <a:xfrm flipV="1">
            <a:off x="4143372" y="3429000"/>
            <a:ext cx="2971800" cy="1636859"/>
          </a:xfrm>
          <a:prstGeom prst="rect">
            <a:avLst/>
          </a:prstGeom>
        </p:spPr>
      </p:pic>
      <p:pic>
        <p:nvPicPr>
          <p:cNvPr id="12" name="11 Imagen" descr="stacks_image_1664.png"/>
          <p:cNvPicPr>
            <a:picLocks noChangeAspect="1"/>
          </p:cNvPicPr>
          <p:nvPr/>
        </p:nvPicPr>
        <p:blipFill>
          <a:blip r:embed="rId3">
            <a:grayscl/>
            <a:lum bright="-40000"/>
          </a:blip>
          <a:stretch>
            <a:fillRect/>
          </a:stretch>
        </p:blipFill>
        <p:spPr>
          <a:xfrm>
            <a:off x="2714612" y="1571612"/>
            <a:ext cx="2971800" cy="1933576"/>
          </a:xfrm>
          <a:prstGeom prst="rect">
            <a:avLst/>
          </a:prstGeom>
        </p:spPr>
      </p:pic>
      <p:pic>
        <p:nvPicPr>
          <p:cNvPr id="13" name="12 Imagen" descr="stacks_image_1664.png"/>
          <p:cNvPicPr>
            <a:picLocks noChangeAspect="1"/>
          </p:cNvPicPr>
          <p:nvPr/>
        </p:nvPicPr>
        <p:blipFill>
          <a:blip r:embed="rId3">
            <a:grayscl/>
            <a:lum bright="-40000"/>
          </a:blip>
          <a:stretch>
            <a:fillRect/>
          </a:stretch>
        </p:blipFill>
        <p:spPr>
          <a:xfrm>
            <a:off x="4143372" y="1428736"/>
            <a:ext cx="2971800" cy="2000264"/>
          </a:xfrm>
          <a:prstGeom prst="rect">
            <a:avLst/>
          </a:prstGeom>
        </p:spPr>
      </p:pic>
      <p:pic>
        <p:nvPicPr>
          <p:cNvPr id="14" name="13 Imagen" descr="stacks_image_1664.png"/>
          <p:cNvPicPr>
            <a:picLocks noChangeAspect="1"/>
          </p:cNvPicPr>
          <p:nvPr/>
        </p:nvPicPr>
        <p:blipFill>
          <a:blip r:embed="rId3">
            <a:grayscl/>
            <a:lum bright="-40000"/>
          </a:blip>
          <a:stretch>
            <a:fillRect/>
          </a:stretch>
        </p:blipFill>
        <p:spPr>
          <a:xfrm>
            <a:off x="5572132" y="1285860"/>
            <a:ext cx="2971800" cy="2214578"/>
          </a:xfrm>
          <a:prstGeom prst="rect">
            <a:avLst/>
          </a:prstGeom>
        </p:spPr>
      </p:pic>
      <p:pic>
        <p:nvPicPr>
          <p:cNvPr id="15" name="14 Imagen" descr="stacks_image_1664.png"/>
          <p:cNvPicPr>
            <a:picLocks noChangeAspect="1"/>
          </p:cNvPicPr>
          <p:nvPr/>
        </p:nvPicPr>
        <p:blipFill>
          <a:blip r:embed="rId3">
            <a:grayscl/>
            <a:lum bright="-40000"/>
          </a:blip>
          <a:stretch>
            <a:fillRect/>
          </a:stretch>
        </p:blipFill>
        <p:spPr>
          <a:xfrm>
            <a:off x="7000892" y="1285860"/>
            <a:ext cx="2828924" cy="2214578"/>
          </a:xfrm>
          <a:prstGeom prst="rect">
            <a:avLst/>
          </a:prstGeom>
        </p:spPr>
      </p:pic>
      <p:pic>
        <p:nvPicPr>
          <p:cNvPr id="16" name="15 Imagen" descr="stacks_image_1664.png"/>
          <p:cNvPicPr>
            <a:picLocks noChangeAspect="1"/>
          </p:cNvPicPr>
          <p:nvPr/>
        </p:nvPicPr>
        <p:blipFill>
          <a:blip r:embed="rId3">
            <a:grayscl/>
            <a:lum bright="-40000"/>
          </a:blip>
          <a:stretch>
            <a:fillRect/>
          </a:stretch>
        </p:blipFill>
        <p:spPr>
          <a:xfrm flipV="1">
            <a:off x="5572132" y="3357561"/>
            <a:ext cx="2686016" cy="1643074"/>
          </a:xfrm>
          <a:prstGeom prst="rect">
            <a:avLst/>
          </a:prstGeom>
        </p:spPr>
      </p:pic>
      <p:pic>
        <p:nvPicPr>
          <p:cNvPr id="17" name="16 Imagen" descr="stacks_image_1664.png"/>
          <p:cNvPicPr>
            <a:picLocks noChangeAspect="1"/>
          </p:cNvPicPr>
          <p:nvPr/>
        </p:nvPicPr>
        <p:blipFill>
          <a:blip r:embed="rId3">
            <a:grayscl/>
            <a:lum bright="-40000"/>
          </a:blip>
          <a:stretch>
            <a:fillRect/>
          </a:stretch>
        </p:blipFill>
        <p:spPr>
          <a:xfrm flipV="1">
            <a:off x="7072330" y="3286124"/>
            <a:ext cx="2828924" cy="1708297"/>
          </a:xfrm>
          <a:prstGeom prst="rect">
            <a:avLst/>
          </a:prstGeom>
        </p:spPr>
      </p:pic>
      <p:pic>
        <p:nvPicPr>
          <p:cNvPr id="19" name="18 Imagen" descr="stacks_image_1664.png"/>
          <p:cNvPicPr>
            <a:picLocks noChangeAspect="1"/>
          </p:cNvPicPr>
          <p:nvPr/>
        </p:nvPicPr>
        <p:blipFill>
          <a:blip r:embed="rId3">
            <a:grayscl/>
            <a:lum bright="-40000"/>
          </a:blip>
          <a:stretch>
            <a:fillRect/>
          </a:stretch>
        </p:blipFill>
        <p:spPr>
          <a:xfrm flipV="1">
            <a:off x="-357222" y="3500437"/>
            <a:ext cx="2686016" cy="1636859"/>
          </a:xfrm>
          <a:prstGeom prst="rect">
            <a:avLst/>
          </a:prstGeom>
        </p:spPr>
      </p:pic>
      <p:sp>
        <p:nvSpPr>
          <p:cNvPr id="18" name="17 Rectángulo"/>
          <p:cNvSpPr/>
          <p:nvPr/>
        </p:nvSpPr>
        <p:spPr>
          <a:xfrm>
            <a:off x="-214346" y="0"/>
            <a:ext cx="10072758" cy="7072338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206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97u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notas_musicales_png_recurso_by_miilig-d7lkxn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72264" y="1500174"/>
            <a:ext cx="2857500" cy="2857500"/>
          </a:xfrm>
          <a:prstGeom prst="rect">
            <a:avLst/>
          </a:prstGeom>
        </p:spPr>
      </p:pic>
      <p:pic>
        <p:nvPicPr>
          <p:cNvPr id="6" name="5 Imagen" descr="notas_musicales_png_recurso_by_miilig-d7lkxn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6572264" y="2428868"/>
            <a:ext cx="2857500" cy="2990892"/>
          </a:xfrm>
          <a:prstGeom prst="rect">
            <a:avLst/>
          </a:prstGeom>
        </p:spPr>
      </p:pic>
      <p:pic>
        <p:nvPicPr>
          <p:cNvPr id="7" name="6 Imagen" descr="notas_musicales_png_recurso_by_miilig-d7lkxn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6314" y="1428736"/>
            <a:ext cx="2857500" cy="2857500"/>
          </a:xfrm>
          <a:prstGeom prst="rect">
            <a:avLst/>
          </a:prstGeom>
        </p:spPr>
      </p:pic>
      <p:pic>
        <p:nvPicPr>
          <p:cNvPr id="8" name="7 Imagen" descr="notas_musicales_png_recurso_by_miilig-d7lkxn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4786314" y="2357430"/>
            <a:ext cx="2857500" cy="2990892"/>
          </a:xfrm>
          <a:prstGeom prst="rect">
            <a:avLst/>
          </a:prstGeom>
        </p:spPr>
      </p:pic>
      <p:pic>
        <p:nvPicPr>
          <p:cNvPr id="9" name="8 Imagen" descr="notas_musicales_png_recurso_by_miilig-d7lkxn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3174" y="1428736"/>
            <a:ext cx="2857500" cy="2857500"/>
          </a:xfrm>
          <a:prstGeom prst="rect">
            <a:avLst/>
          </a:prstGeom>
        </p:spPr>
      </p:pic>
      <p:pic>
        <p:nvPicPr>
          <p:cNvPr id="10" name="9 Imagen" descr="notas_musicales_png_recurso_by_miilig-d7lkxn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2643174" y="2357430"/>
            <a:ext cx="2857500" cy="2990892"/>
          </a:xfrm>
          <a:prstGeom prst="rect">
            <a:avLst/>
          </a:prstGeom>
        </p:spPr>
      </p:pic>
      <p:pic>
        <p:nvPicPr>
          <p:cNvPr id="11" name="10 Imagen" descr="notas_musicales_png_recurso_by_miilig-d7lkxn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2910" y="1428736"/>
            <a:ext cx="2857500" cy="2857500"/>
          </a:xfrm>
          <a:prstGeom prst="rect">
            <a:avLst/>
          </a:prstGeom>
        </p:spPr>
      </p:pic>
      <p:pic>
        <p:nvPicPr>
          <p:cNvPr id="12" name="11 Imagen" descr="notas_musicales_png_recurso_by_miilig-d7lkxn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642910" y="2357430"/>
            <a:ext cx="2857500" cy="2990892"/>
          </a:xfrm>
          <a:prstGeom prst="rect">
            <a:avLst/>
          </a:prstGeom>
        </p:spPr>
      </p:pic>
      <p:pic>
        <p:nvPicPr>
          <p:cNvPr id="13" name="12 Imagen" descr="notas_musicales_png_recurso_by_miilig-d7lkxn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143040" y="1428736"/>
            <a:ext cx="2857500" cy="2857500"/>
          </a:xfrm>
          <a:prstGeom prst="rect">
            <a:avLst/>
          </a:prstGeom>
        </p:spPr>
      </p:pic>
      <p:pic>
        <p:nvPicPr>
          <p:cNvPr id="14" name="13 Imagen" descr="notas_musicales_png_recurso_by_miilig-d7lkxn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-1143040" y="2357430"/>
            <a:ext cx="2857500" cy="2990892"/>
          </a:xfrm>
          <a:prstGeom prst="rect">
            <a:avLst/>
          </a:prstGeom>
        </p:spPr>
      </p:pic>
      <p:sp>
        <p:nvSpPr>
          <p:cNvPr id="15" name="14 CuadroTexto"/>
          <p:cNvSpPr txBox="1"/>
          <p:nvPr/>
        </p:nvSpPr>
        <p:spPr>
          <a:xfrm>
            <a:off x="714348" y="428604"/>
            <a:ext cx="801636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ice and the Wicked Monster" pitchFamily="2" charset="0"/>
              </a:rPr>
              <a:t>La música es el arte más directo, entra por el oído y va al corazón.</a:t>
            </a:r>
          </a:p>
          <a:p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ice and the Wicked Monster" pitchFamily="2" charset="0"/>
              </a:rPr>
              <a:t>- Magdalena Martínez-</a:t>
            </a:r>
          </a:p>
          <a:p>
            <a:endParaRPr lang="es-E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ice and the Wicked Monster" pitchFamily="2" charset="0"/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-1071602" y="0"/>
            <a:ext cx="10501386" cy="7072338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7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>
            <a:gsLst>
              <a:gs pos="12000">
                <a:srgbClr val="0909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6200000" scaled="1"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9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Vinilo decorativo musica 7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261789">
            <a:off x="-80262" y="-117434"/>
            <a:ext cx="1222371" cy="1700522"/>
          </a:xfrm>
          <a:prstGeom prst="rect">
            <a:avLst/>
          </a:prstGeom>
        </p:spPr>
      </p:pic>
      <p:pic>
        <p:nvPicPr>
          <p:cNvPr id="6" name="5 Imagen" descr="Vinilo decorativo musica 7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20581" flipH="1">
            <a:off x="7924975" y="-276855"/>
            <a:ext cx="1265100" cy="1697507"/>
          </a:xfrm>
          <a:prstGeom prst="rect">
            <a:avLst/>
          </a:prstGeom>
        </p:spPr>
      </p:pic>
      <p:pic>
        <p:nvPicPr>
          <p:cNvPr id="7" name="6 Imagen" descr="Vinilo decorativo musica 7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261789">
            <a:off x="634118" y="668384"/>
            <a:ext cx="1222371" cy="1700522"/>
          </a:xfrm>
          <a:prstGeom prst="rect">
            <a:avLst/>
          </a:prstGeom>
        </p:spPr>
      </p:pic>
      <p:pic>
        <p:nvPicPr>
          <p:cNvPr id="8" name="7 Imagen" descr="Vinilo decorativo musica 7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422780" flipH="1">
            <a:off x="7288817" y="539891"/>
            <a:ext cx="1265100" cy="1697507"/>
          </a:xfrm>
          <a:prstGeom prst="rect">
            <a:avLst/>
          </a:prstGeom>
        </p:spPr>
      </p:pic>
      <p:pic>
        <p:nvPicPr>
          <p:cNvPr id="9" name="8 Imagen" descr="Vinilo decorativo musica 7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261789">
            <a:off x="1277060" y="1525640"/>
            <a:ext cx="1222371" cy="1700522"/>
          </a:xfrm>
          <a:prstGeom prst="rect">
            <a:avLst/>
          </a:prstGeom>
        </p:spPr>
      </p:pic>
      <p:pic>
        <p:nvPicPr>
          <p:cNvPr id="10" name="9 Imagen" descr="Vinilo decorativo musica 7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422780" flipH="1">
            <a:off x="6574439" y="1325708"/>
            <a:ext cx="1265100" cy="1697507"/>
          </a:xfrm>
          <a:prstGeom prst="rect">
            <a:avLst/>
          </a:prstGeom>
        </p:spPr>
      </p:pic>
      <p:pic>
        <p:nvPicPr>
          <p:cNvPr id="11" name="10 Imagen" descr="Vinilo decorativo musica 7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261789">
            <a:off x="1777126" y="2382896"/>
            <a:ext cx="1222371" cy="1700522"/>
          </a:xfrm>
          <a:prstGeom prst="rect">
            <a:avLst/>
          </a:prstGeom>
        </p:spPr>
      </p:pic>
      <p:pic>
        <p:nvPicPr>
          <p:cNvPr id="12" name="11 Imagen" descr="Vinilo decorativo musica 7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261789">
            <a:off x="2491506" y="3168714"/>
            <a:ext cx="1222371" cy="1700522"/>
          </a:xfrm>
          <a:prstGeom prst="rect">
            <a:avLst/>
          </a:prstGeom>
        </p:spPr>
      </p:pic>
      <p:pic>
        <p:nvPicPr>
          <p:cNvPr id="13" name="12 Imagen" descr="Vinilo decorativo musica 7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261789">
            <a:off x="3134448" y="4025970"/>
            <a:ext cx="1222371" cy="1700522"/>
          </a:xfrm>
          <a:prstGeom prst="rect">
            <a:avLst/>
          </a:prstGeom>
        </p:spPr>
      </p:pic>
      <p:pic>
        <p:nvPicPr>
          <p:cNvPr id="14" name="13 Imagen" descr="Vinilo decorativo musica 7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20581" flipH="1">
            <a:off x="5924710" y="2366351"/>
            <a:ext cx="1265100" cy="1697507"/>
          </a:xfrm>
          <a:prstGeom prst="rect">
            <a:avLst/>
          </a:prstGeom>
        </p:spPr>
      </p:pic>
      <p:pic>
        <p:nvPicPr>
          <p:cNvPr id="15" name="14 Imagen" descr="Vinilo decorativo musica 7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422780" flipH="1">
            <a:off x="5288552" y="3183097"/>
            <a:ext cx="1265100" cy="1697507"/>
          </a:xfrm>
          <a:prstGeom prst="rect">
            <a:avLst/>
          </a:prstGeom>
        </p:spPr>
      </p:pic>
      <p:pic>
        <p:nvPicPr>
          <p:cNvPr id="16" name="15 Imagen" descr="Vinilo decorativo musica 7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422780" flipH="1">
            <a:off x="4717049" y="4040353"/>
            <a:ext cx="1265100" cy="1697507"/>
          </a:xfrm>
          <a:prstGeom prst="rect">
            <a:avLst/>
          </a:prstGeom>
        </p:spPr>
      </p:pic>
      <p:pic>
        <p:nvPicPr>
          <p:cNvPr id="17" name="16 Imagen" descr="Vinilo decorativo musica 7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261789">
            <a:off x="3634514" y="4989135"/>
            <a:ext cx="1222371" cy="1700522"/>
          </a:xfrm>
          <a:prstGeom prst="rect">
            <a:avLst/>
          </a:prstGeom>
        </p:spPr>
      </p:pic>
      <p:pic>
        <p:nvPicPr>
          <p:cNvPr id="18" name="17 Imagen" descr="Vinilo decorativo musica 7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422780" flipH="1">
            <a:off x="4216983" y="4977769"/>
            <a:ext cx="1265100" cy="1697507"/>
          </a:xfrm>
          <a:prstGeom prst="rect">
            <a:avLst/>
          </a:prstGeom>
        </p:spPr>
      </p:pic>
      <p:sp>
        <p:nvSpPr>
          <p:cNvPr id="19" name="18 Rectángulo"/>
          <p:cNvSpPr/>
          <p:nvPr/>
        </p:nvSpPr>
        <p:spPr>
          <a:xfrm>
            <a:off x="0" y="0"/>
            <a:ext cx="9144000" cy="7072338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0"/>
                            </p:stCondLst>
                            <p:childTnLst>
                              <p:par>
                                <p:cTn id="93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reative_Wallpaper_Sax_and_the_Butterfly_017401_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H25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9453889">
            <a:off x="3801293" y="357051"/>
            <a:ext cx="1822554" cy="1862003"/>
          </a:xfrm>
          <a:prstGeom prst="rect">
            <a:avLst/>
          </a:prstGeom>
        </p:spPr>
      </p:pic>
      <p:pic>
        <p:nvPicPr>
          <p:cNvPr id="6" name="5 Imagen" descr="H25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5215310">
            <a:off x="5847132" y="3740855"/>
            <a:ext cx="1643074" cy="1678637"/>
          </a:xfrm>
          <a:prstGeom prst="rect">
            <a:avLst/>
          </a:prstGeom>
        </p:spPr>
      </p:pic>
      <p:pic>
        <p:nvPicPr>
          <p:cNvPr id="7" name="6 Imagen" descr="H25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643438" y="428604"/>
            <a:ext cx="1822554" cy="1862003"/>
          </a:xfrm>
          <a:prstGeom prst="rect">
            <a:avLst/>
          </a:prstGeom>
        </p:spPr>
      </p:pic>
      <p:pic>
        <p:nvPicPr>
          <p:cNvPr id="8" name="7 Imagen" descr="H25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193626">
            <a:off x="5334485" y="968885"/>
            <a:ext cx="1822554" cy="1862003"/>
          </a:xfrm>
          <a:prstGeom prst="rect">
            <a:avLst/>
          </a:prstGeom>
        </p:spPr>
      </p:pic>
      <p:pic>
        <p:nvPicPr>
          <p:cNvPr id="9" name="8 Imagen" descr="H25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2481124">
            <a:off x="5929322" y="1785926"/>
            <a:ext cx="1822554" cy="1862003"/>
          </a:xfrm>
          <a:prstGeom prst="rect">
            <a:avLst/>
          </a:prstGeom>
        </p:spPr>
      </p:pic>
      <p:pic>
        <p:nvPicPr>
          <p:cNvPr id="10" name="9 Imagen" descr="H25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5400000">
            <a:off x="6091922" y="2694896"/>
            <a:ext cx="1822554" cy="1862003"/>
          </a:xfrm>
          <a:prstGeom prst="rect">
            <a:avLst/>
          </a:prstGeom>
        </p:spPr>
      </p:pic>
      <p:pic>
        <p:nvPicPr>
          <p:cNvPr id="11" name="10 Imagen" descr="H25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4599611">
            <a:off x="5062613" y="4456750"/>
            <a:ext cx="1822554" cy="1862003"/>
          </a:xfrm>
          <a:prstGeom prst="rect">
            <a:avLst/>
          </a:prstGeom>
        </p:spPr>
      </p:pic>
      <p:pic>
        <p:nvPicPr>
          <p:cNvPr id="12" name="11 Imagen" descr="H25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6711183">
            <a:off x="4205356" y="4825502"/>
            <a:ext cx="1822554" cy="1862003"/>
          </a:xfrm>
          <a:prstGeom prst="rect">
            <a:avLst/>
          </a:prstGeom>
        </p:spPr>
      </p:pic>
      <p:pic>
        <p:nvPicPr>
          <p:cNvPr id="13" name="12 Imagen" descr="H25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8550799">
            <a:off x="3435267" y="4734660"/>
            <a:ext cx="1822554" cy="1862003"/>
          </a:xfrm>
          <a:prstGeom prst="rect">
            <a:avLst/>
          </a:prstGeom>
        </p:spPr>
      </p:pic>
      <p:pic>
        <p:nvPicPr>
          <p:cNvPr id="14" name="13 Imagen" descr="H25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8372238">
            <a:off x="2672208" y="4627290"/>
            <a:ext cx="1822554" cy="1862003"/>
          </a:xfrm>
          <a:prstGeom prst="rect">
            <a:avLst/>
          </a:prstGeom>
        </p:spPr>
      </p:pic>
      <p:pic>
        <p:nvPicPr>
          <p:cNvPr id="15" name="14 Imagen" descr="H25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9047668">
            <a:off x="2029267" y="4083458"/>
            <a:ext cx="1822554" cy="1862003"/>
          </a:xfrm>
          <a:prstGeom prst="rect">
            <a:avLst/>
          </a:prstGeom>
        </p:spPr>
      </p:pic>
      <p:pic>
        <p:nvPicPr>
          <p:cNvPr id="16" name="15 Imagen" descr="H25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0800000">
            <a:off x="1552845" y="3398108"/>
            <a:ext cx="1822554" cy="1862003"/>
          </a:xfrm>
          <a:prstGeom prst="rect">
            <a:avLst/>
          </a:prstGeom>
        </p:spPr>
      </p:pic>
      <p:pic>
        <p:nvPicPr>
          <p:cNvPr id="17" name="16 Imagen" descr="H25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2571666">
            <a:off x="1357290" y="2357430"/>
            <a:ext cx="1822554" cy="1862003"/>
          </a:xfrm>
          <a:prstGeom prst="rect">
            <a:avLst/>
          </a:prstGeom>
        </p:spPr>
      </p:pic>
      <p:pic>
        <p:nvPicPr>
          <p:cNvPr id="18" name="17 Imagen" descr="H25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3680420">
            <a:off x="1676200" y="1512144"/>
            <a:ext cx="1822554" cy="1862003"/>
          </a:xfrm>
          <a:prstGeom prst="rect">
            <a:avLst/>
          </a:prstGeom>
        </p:spPr>
      </p:pic>
      <p:pic>
        <p:nvPicPr>
          <p:cNvPr id="19" name="18 Imagen" descr="H25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5740840">
            <a:off x="2418769" y="810494"/>
            <a:ext cx="1822554" cy="1862003"/>
          </a:xfrm>
          <a:prstGeom prst="rect">
            <a:avLst/>
          </a:prstGeom>
        </p:spPr>
      </p:pic>
      <p:pic>
        <p:nvPicPr>
          <p:cNvPr id="20" name="19 Imagen" descr="H25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7524664">
            <a:off x="3008586" y="263386"/>
            <a:ext cx="1822554" cy="1862003"/>
          </a:xfrm>
          <a:prstGeom prst="rect">
            <a:avLst/>
          </a:prstGeom>
        </p:spPr>
      </p:pic>
      <p:sp>
        <p:nvSpPr>
          <p:cNvPr id="21" name="20 CuadroTexto"/>
          <p:cNvSpPr txBox="1"/>
          <p:nvPr/>
        </p:nvSpPr>
        <p:spPr>
          <a:xfrm>
            <a:off x="1643042" y="4429132"/>
            <a:ext cx="6601744" cy="184665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dirty="0" smtClean="0">
                <a:solidFill>
                  <a:srgbClr val="FFFF00"/>
                </a:solidFill>
                <a:latin typeface="Alice and the Wicked Monster" pitchFamily="2" charset="0"/>
              </a:rPr>
              <a:t>En la música todos los sentimientos vuelven a su estado</a:t>
            </a:r>
          </a:p>
          <a:p>
            <a:r>
              <a:rPr lang="es-ES" sz="3200" dirty="0" smtClean="0">
                <a:solidFill>
                  <a:srgbClr val="FFFF00"/>
                </a:solidFill>
                <a:latin typeface="Alice and the Wicked Monster" pitchFamily="2" charset="0"/>
              </a:rPr>
              <a:t> puro y el mundo no es sino música hecha realidad</a:t>
            </a:r>
          </a:p>
          <a:p>
            <a:r>
              <a:rPr lang="es-ES" sz="3200" dirty="0" smtClean="0">
                <a:solidFill>
                  <a:srgbClr val="FFFF00"/>
                </a:solidFill>
                <a:latin typeface="Alice and the Wicked Monster" pitchFamily="2" charset="0"/>
              </a:rPr>
              <a:t>-Arthur Schopenhauer -</a:t>
            </a:r>
          </a:p>
          <a:p>
            <a:endParaRPr lang="es-ES" dirty="0"/>
          </a:p>
        </p:txBody>
      </p:sp>
      <p:sp>
        <p:nvSpPr>
          <p:cNvPr id="22" name="21 Rectángulo"/>
          <p:cNvSpPr/>
          <p:nvPr/>
        </p:nvSpPr>
        <p:spPr>
          <a:xfrm>
            <a:off x="0" y="0"/>
            <a:ext cx="9144000" cy="7072338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5000"/>
                            </p:stCondLst>
                            <p:childTnLst>
                              <p:par>
                                <p:cTn id="13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8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7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2" fill="hold">
                            <p:stCondLst>
                              <p:cond delay="10000"/>
                            </p:stCondLst>
                            <p:childTnLst>
                              <p:par>
                                <p:cTn id="27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66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0" name="19 Imagen" descr="9089ac5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0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245850" y="285728"/>
            <a:ext cx="2049960" cy="2357454"/>
          </a:xfrm>
          <a:prstGeom prst="rect">
            <a:avLst/>
          </a:prstGeom>
        </p:spPr>
      </p:pic>
      <p:pic>
        <p:nvPicPr>
          <p:cNvPr id="21" name="20 Imagen" descr="9089ac5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C0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97841">
            <a:off x="5111004" y="765749"/>
            <a:ext cx="2049960" cy="2489424"/>
          </a:xfrm>
          <a:prstGeom prst="rect">
            <a:avLst/>
          </a:prstGeom>
        </p:spPr>
      </p:pic>
      <p:pic>
        <p:nvPicPr>
          <p:cNvPr id="22" name="21 Imagen" descr="9089ac55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C0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4085086">
            <a:off x="5572870" y="1728420"/>
            <a:ext cx="1779853" cy="2590075"/>
          </a:xfrm>
          <a:prstGeom prst="rect">
            <a:avLst/>
          </a:prstGeom>
        </p:spPr>
      </p:pic>
      <p:pic>
        <p:nvPicPr>
          <p:cNvPr id="23" name="22 Imagen" descr="9089ac55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C0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4929831">
            <a:off x="5372102" y="2692079"/>
            <a:ext cx="1779853" cy="2590075"/>
          </a:xfrm>
          <a:prstGeom prst="rect">
            <a:avLst/>
          </a:prstGeom>
        </p:spPr>
      </p:pic>
      <p:pic>
        <p:nvPicPr>
          <p:cNvPr id="24" name="23 Imagen" descr="9089ac55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C0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6941083">
            <a:off x="4806234" y="3568689"/>
            <a:ext cx="1779853" cy="2590075"/>
          </a:xfrm>
          <a:prstGeom prst="rect">
            <a:avLst/>
          </a:prstGeom>
        </p:spPr>
      </p:pic>
      <p:pic>
        <p:nvPicPr>
          <p:cNvPr id="25" name="24 Imagen" descr="9089ac55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C0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8157587">
            <a:off x="4079054" y="4013378"/>
            <a:ext cx="1779853" cy="2590075"/>
          </a:xfrm>
          <a:prstGeom prst="rect">
            <a:avLst/>
          </a:prstGeom>
        </p:spPr>
      </p:pic>
      <p:pic>
        <p:nvPicPr>
          <p:cNvPr id="26" name="25 Imagen" descr="9089ac55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C0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510727">
            <a:off x="3034621" y="3856404"/>
            <a:ext cx="1779853" cy="2590075"/>
          </a:xfrm>
          <a:prstGeom prst="rect">
            <a:avLst/>
          </a:prstGeom>
        </p:spPr>
      </p:pic>
      <p:pic>
        <p:nvPicPr>
          <p:cNvPr id="27" name="26 Imagen" descr="9089ac55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C0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2854737">
            <a:off x="2074654" y="3133778"/>
            <a:ext cx="1779853" cy="2590075"/>
          </a:xfrm>
          <a:prstGeom prst="rect">
            <a:avLst/>
          </a:prstGeom>
        </p:spPr>
      </p:pic>
      <p:pic>
        <p:nvPicPr>
          <p:cNvPr id="28" name="27 Imagen" descr="9089ac55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C0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4191821">
            <a:off x="1752694" y="2233205"/>
            <a:ext cx="1779853" cy="2590075"/>
          </a:xfrm>
          <a:prstGeom prst="rect">
            <a:avLst/>
          </a:prstGeom>
        </p:spPr>
      </p:pic>
      <p:pic>
        <p:nvPicPr>
          <p:cNvPr id="29" name="28 Imagen" descr="9089ac55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C0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5708526">
            <a:off x="2090298" y="1270499"/>
            <a:ext cx="1779853" cy="2590075"/>
          </a:xfrm>
          <a:prstGeom prst="rect">
            <a:avLst/>
          </a:prstGeom>
        </p:spPr>
      </p:pic>
      <p:pic>
        <p:nvPicPr>
          <p:cNvPr id="30" name="29 Imagen" descr="9089ac55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rgbClr val="C0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023767">
            <a:off x="2380306" y="589877"/>
            <a:ext cx="1925173" cy="2590075"/>
          </a:xfrm>
          <a:prstGeom prst="rect">
            <a:avLst/>
          </a:prstGeom>
        </p:spPr>
      </p:pic>
      <p:pic>
        <p:nvPicPr>
          <p:cNvPr id="31" name="30 Imagen" descr="9089ac55.png"/>
          <p:cNvPicPr>
            <a:picLocks noChangeAspect="1"/>
          </p:cNvPicPr>
          <p:nvPr/>
        </p:nvPicPr>
        <p:blipFill>
          <a:blip r:embed="rId7" cstate="print">
            <a:duotone>
              <a:prstClr val="black"/>
              <a:srgbClr val="C0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9191780">
            <a:off x="3407697" y="228972"/>
            <a:ext cx="1963590" cy="2424432"/>
          </a:xfrm>
          <a:prstGeom prst="rect">
            <a:avLst/>
          </a:prstGeom>
        </p:spPr>
      </p:pic>
      <p:pic>
        <p:nvPicPr>
          <p:cNvPr id="32" name="31 Imagen" descr="Red_pog.png"/>
          <p:cNvPicPr>
            <a:picLocks noChangeAspect="1"/>
          </p:cNvPicPr>
          <p:nvPr/>
        </p:nvPicPr>
        <p:blipFill>
          <a:blip r:embed="rId8">
            <a:duotone>
              <a:prstClr val="black"/>
              <a:srgbClr val="C0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214810" y="2928934"/>
            <a:ext cx="876304" cy="876304"/>
          </a:xfrm>
          <a:prstGeom prst="rect">
            <a:avLst/>
          </a:prstGeom>
        </p:spPr>
      </p:pic>
      <p:sp>
        <p:nvSpPr>
          <p:cNvPr id="18" name="17 Rectángulo"/>
          <p:cNvSpPr/>
          <p:nvPr/>
        </p:nvSpPr>
        <p:spPr>
          <a:xfrm>
            <a:off x="0" y="0"/>
            <a:ext cx="9144000" cy="7072338"/>
          </a:xfrm>
          <a:prstGeom prst="rect">
            <a:avLst/>
          </a:prstGeom>
          <a:blipFill>
            <a:blip r:embed="rId9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1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/>
              </a:gs>
              <a:gs pos="50000">
                <a:srgbClr val="00339A">
                  <a:shade val="67500"/>
                  <a:satMod val="115000"/>
                </a:srgbClr>
              </a:gs>
              <a:gs pos="100000">
                <a:srgbClr val="00339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lors-dial-multicolor-music-musical-notes-2920317-1920x10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6" name="5 Imagen" descr="boton-verde-claro-th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909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071934" y="2928934"/>
            <a:ext cx="966509" cy="966509"/>
          </a:xfrm>
          <a:prstGeom prst="rect">
            <a:avLst/>
          </a:prstGeom>
        </p:spPr>
      </p:pic>
      <p:pic>
        <p:nvPicPr>
          <p:cNvPr id="7" name="6 Imagen" descr="20111104173647-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428992" y="571480"/>
            <a:ext cx="2438405" cy="2359157"/>
          </a:xfrm>
          <a:prstGeom prst="rect">
            <a:avLst/>
          </a:prstGeom>
        </p:spPr>
      </p:pic>
      <p:pic>
        <p:nvPicPr>
          <p:cNvPr id="8" name="7 Imagen" descr="20111104173647-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5103880" y="2325616"/>
            <a:ext cx="2438405" cy="2359157"/>
          </a:xfrm>
          <a:prstGeom prst="rect">
            <a:avLst/>
          </a:prstGeom>
        </p:spPr>
      </p:pic>
      <p:pic>
        <p:nvPicPr>
          <p:cNvPr id="9" name="8 Imagen" descr="20111104173647-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6200000">
            <a:off x="1603418" y="2182740"/>
            <a:ext cx="2438405" cy="2359157"/>
          </a:xfrm>
          <a:prstGeom prst="rect">
            <a:avLst/>
          </a:prstGeom>
        </p:spPr>
      </p:pic>
      <p:pic>
        <p:nvPicPr>
          <p:cNvPr id="10" name="9 Imagen" descr="20111104173647-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0800000">
            <a:off x="3143240" y="3929066"/>
            <a:ext cx="2438405" cy="2359157"/>
          </a:xfrm>
          <a:prstGeom prst="rect">
            <a:avLst/>
          </a:prstGeom>
        </p:spPr>
      </p:pic>
      <p:pic>
        <p:nvPicPr>
          <p:cNvPr id="11" name="10 Imagen" descr="20111104173647-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9018263">
            <a:off x="2191432" y="871814"/>
            <a:ext cx="2438405" cy="2359157"/>
          </a:xfrm>
          <a:prstGeom prst="rect">
            <a:avLst/>
          </a:prstGeom>
        </p:spPr>
      </p:pic>
      <p:pic>
        <p:nvPicPr>
          <p:cNvPr id="12" name="11 Imagen" descr="20111104173647-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76085">
            <a:off x="4678604" y="1152453"/>
            <a:ext cx="2438405" cy="2359157"/>
          </a:xfrm>
          <a:prstGeom prst="rect">
            <a:avLst/>
          </a:prstGeom>
        </p:spPr>
      </p:pic>
      <p:pic>
        <p:nvPicPr>
          <p:cNvPr id="13" name="12 Imagen" descr="20111104173647-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3757470">
            <a:off x="1827431" y="3300015"/>
            <a:ext cx="2438405" cy="2359157"/>
          </a:xfrm>
          <a:prstGeom prst="rect">
            <a:avLst/>
          </a:prstGeom>
        </p:spPr>
      </p:pic>
      <p:pic>
        <p:nvPicPr>
          <p:cNvPr id="14" name="13 Imagen" descr="20111104173647-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7902987">
            <a:off x="4473098" y="3515809"/>
            <a:ext cx="2438405" cy="2359157"/>
          </a:xfrm>
          <a:prstGeom prst="rect">
            <a:avLst/>
          </a:prstGeom>
        </p:spPr>
      </p:pic>
      <p:sp>
        <p:nvSpPr>
          <p:cNvPr id="15" name="14 CuadroTexto"/>
          <p:cNvSpPr txBox="1"/>
          <p:nvPr/>
        </p:nvSpPr>
        <p:spPr>
          <a:xfrm>
            <a:off x="1857356" y="5011341"/>
            <a:ext cx="5589800" cy="184665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ice and the Wicked Monster" pitchFamily="2" charset="0"/>
              </a:rPr>
              <a:t>Componer no es difícil, lo complicado es dejar </a:t>
            </a:r>
          </a:p>
          <a:p>
            <a:r>
              <a:rPr lang="es-ES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ice and the Wicked Monster" pitchFamily="2" charset="0"/>
              </a:rPr>
              <a:t>caer bajo la mesa las notas superfluas</a:t>
            </a:r>
          </a:p>
          <a:p>
            <a:r>
              <a:rPr lang="es-ES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ice and the Wicked Monster" pitchFamily="2" charset="0"/>
              </a:rPr>
              <a:t>-Johannes Brahms - </a:t>
            </a:r>
          </a:p>
          <a:p>
            <a:endParaRPr lang="es-ES" dirty="0">
              <a:solidFill>
                <a:srgbClr val="FFC000"/>
              </a:solidFill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9144000" cy="7072338"/>
          </a:xfrm>
          <a:prstGeom prst="rect">
            <a:avLst/>
          </a:prstGeom>
          <a:blipFill>
            <a:blip r:embed="rId5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61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14000">
                <a:srgbClr val="FF66CC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0" scaled="0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99900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pic>
        <p:nvPicPr>
          <p:cNvPr id="5" name="4 Imagen" descr="música de colore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-304783"/>
            <a:ext cx="2857500" cy="1533525"/>
          </a:xfrm>
          <a:prstGeom prst="rect">
            <a:avLst/>
          </a:prstGeom>
        </p:spPr>
      </p:pic>
      <p:pic>
        <p:nvPicPr>
          <p:cNvPr id="6" name="5 Imagen" descr="música de colore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1500166" y="-304783"/>
            <a:ext cx="3071834" cy="1533525"/>
          </a:xfrm>
          <a:prstGeom prst="rect">
            <a:avLst/>
          </a:prstGeom>
        </p:spPr>
      </p:pic>
      <p:pic>
        <p:nvPicPr>
          <p:cNvPr id="7" name="6 Imagen" descr="música de colore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981077"/>
            <a:ext cx="2857500" cy="1533525"/>
          </a:xfrm>
          <a:prstGeom prst="rect">
            <a:avLst/>
          </a:prstGeom>
        </p:spPr>
      </p:pic>
      <p:pic>
        <p:nvPicPr>
          <p:cNvPr id="8" name="7 Imagen" descr="música de colore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1500166" y="981077"/>
            <a:ext cx="3071834" cy="1533525"/>
          </a:xfrm>
          <a:prstGeom prst="rect">
            <a:avLst/>
          </a:prstGeom>
        </p:spPr>
      </p:pic>
      <p:pic>
        <p:nvPicPr>
          <p:cNvPr id="9" name="8 Imagen" descr="música de colore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2195547"/>
            <a:ext cx="2857500" cy="1533525"/>
          </a:xfrm>
          <a:prstGeom prst="rect">
            <a:avLst/>
          </a:prstGeom>
        </p:spPr>
      </p:pic>
      <p:pic>
        <p:nvPicPr>
          <p:cNvPr id="10" name="9 Imagen" descr="música de colore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1500166" y="2195547"/>
            <a:ext cx="3071834" cy="1533525"/>
          </a:xfrm>
          <a:prstGeom prst="rect">
            <a:avLst/>
          </a:prstGeom>
        </p:spPr>
      </p:pic>
      <p:pic>
        <p:nvPicPr>
          <p:cNvPr id="11" name="10 Imagen" descr="música de colore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3481407"/>
            <a:ext cx="2857500" cy="1533525"/>
          </a:xfrm>
          <a:prstGeom prst="rect">
            <a:avLst/>
          </a:prstGeom>
        </p:spPr>
      </p:pic>
      <p:pic>
        <p:nvPicPr>
          <p:cNvPr id="12" name="11 Imagen" descr="música de colore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1500166" y="3481407"/>
            <a:ext cx="3071834" cy="1533525"/>
          </a:xfrm>
          <a:prstGeom prst="rect">
            <a:avLst/>
          </a:prstGeom>
        </p:spPr>
      </p:pic>
      <p:pic>
        <p:nvPicPr>
          <p:cNvPr id="13" name="12 Imagen" descr="música de colore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4500594"/>
            <a:ext cx="2857500" cy="1533525"/>
          </a:xfrm>
          <a:prstGeom prst="rect">
            <a:avLst/>
          </a:prstGeom>
        </p:spPr>
      </p:pic>
      <p:pic>
        <p:nvPicPr>
          <p:cNvPr id="14" name="13 Imagen" descr="música de colore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1500166" y="4500594"/>
            <a:ext cx="3071834" cy="1533525"/>
          </a:xfrm>
          <a:prstGeom prst="rect">
            <a:avLst/>
          </a:prstGeom>
        </p:spPr>
      </p:pic>
      <p:pic>
        <p:nvPicPr>
          <p:cNvPr id="15" name="14 Imagen" descr="música de colore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5786454"/>
            <a:ext cx="2857500" cy="1533525"/>
          </a:xfrm>
          <a:prstGeom prst="rect">
            <a:avLst/>
          </a:prstGeom>
        </p:spPr>
      </p:pic>
      <p:pic>
        <p:nvPicPr>
          <p:cNvPr id="16" name="15 Imagen" descr="música de colore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1500166" y="5786454"/>
            <a:ext cx="3071834" cy="1533525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0" y="-428652"/>
            <a:ext cx="9144000" cy="7786742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C5E2">
                  <a:shade val="30000"/>
                  <a:satMod val="115000"/>
                </a:srgbClr>
              </a:gs>
              <a:gs pos="50000">
                <a:srgbClr val="FFC5E2">
                  <a:shade val="67500"/>
                  <a:satMod val="115000"/>
                </a:srgbClr>
              </a:gs>
              <a:gs pos="100000">
                <a:srgbClr val="FFC5E2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ffff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Notas_musicais_Verde_Turquesa_03_011.png"/>
          <p:cNvPicPr>
            <a:picLocks noChangeAspect="1"/>
          </p:cNvPicPr>
          <p:nvPr/>
        </p:nvPicPr>
        <p:blipFill>
          <a:blip r:embed="rId3">
            <a:grayscl/>
            <a:lum bright="-40000"/>
          </a:blip>
          <a:stretch>
            <a:fillRect/>
          </a:stretch>
        </p:blipFill>
        <p:spPr>
          <a:xfrm>
            <a:off x="2214546" y="-428652"/>
            <a:ext cx="2714644" cy="2179775"/>
          </a:xfrm>
          <a:prstGeom prst="rect">
            <a:avLst/>
          </a:prstGeom>
          <a:effectLst/>
        </p:spPr>
      </p:pic>
      <p:pic>
        <p:nvPicPr>
          <p:cNvPr id="6" name="5 Imagen" descr="Notas_musicais_Verde_Turquesa_03_011.png"/>
          <p:cNvPicPr>
            <a:picLocks noChangeAspect="1"/>
          </p:cNvPicPr>
          <p:nvPr/>
        </p:nvPicPr>
        <p:blipFill>
          <a:blip r:embed="rId3">
            <a:grayscl/>
            <a:lum bright="-40000"/>
          </a:blip>
          <a:stretch>
            <a:fillRect/>
          </a:stretch>
        </p:blipFill>
        <p:spPr>
          <a:xfrm flipH="1">
            <a:off x="4214810" y="-428652"/>
            <a:ext cx="2847996" cy="2179775"/>
          </a:xfrm>
          <a:prstGeom prst="rect">
            <a:avLst/>
          </a:prstGeom>
          <a:effectLst/>
        </p:spPr>
      </p:pic>
      <p:pic>
        <p:nvPicPr>
          <p:cNvPr id="7" name="6 Imagen" descr="Notas_musicais_Verde_Turquesa_03_011.png"/>
          <p:cNvPicPr>
            <a:picLocks noChangeAspect="1"/>
          </p:cNvPicPr>
          <p:nvPr/>
        </p:nvPicPr>
        <p:blipFill>
          <a:blip r:embed="rId3">
            <a:grayscl/>
            <a:lum bright="-40000"/>
          </a:blip>
          <a:stretch>
            <a:fillRect/>
          </a:stretch>
        </p:blipFill>
        <p:spPr>
          <a:xfrm>
            <a:off x="2214546" y="571480"/>
            <a:ext cx="2714644" cy="2179775"/>
          </a:xfrm>
          <a:prstGeom prst="rect">
            <a:avLst/>
          </a:prstGeom>
          <a:effectLst/>
        </p:spPr>
      </p:pic>
      <p:pic>
        <p:nvPicPr>
          <p:cNvPr id="8" name="7 Imagen" descr="Notas_musicais_Verde_Turquesa_03_011.png"/>
          <p:cNvPicPr>
            <a:picLocks noChangeAspect="1"/>
          </p:cNvPicPr>
          <p:nvPr/>
        </p:nvPicPr>
        <p:blipFill>
          <a:blip r:embed="rId3">
            <a:grayscl/>
            <a:lum bright="-40000"/>
          </a:blip>
          <a:stretch>
            <a:fillRect/>
          </a:stretch>
        </p:blipFill>
        <p:spPr>
          <a:xfrm flipH="1">
            <a:off x="4214810" y="571480"/>
            <a:ext cx="2847996" cy="2179775"/>
          </a:xfrm>
          <a:prstGeom prst="rect">
            <a:avLst/>
          </a:prstGeom>
          <a:effectLst/>
        </p:spPr>
      </p:pic>
      <p:pic>
        <p:nvPicPr>
          <p:cNvPr id="9" name="8 Imagen" descr="Notas_musicais_Verde_Turquesa_03_011.png"/>
          <p:cNvPicPr>
            <a:picLocks noChangeAspect="1"/>
          </p:cNvPicPr>
          <p:nvPr/>
        </p:nvPicPr>
        <p:blipFill>
          <a:blip r:embed="rId3">
            <a:grayscl/>
            <a:lum bright="-40000"/>
          </a:blip>
          <a:stretch>
            <a:fillRect/>
          </a:stretch>
        </p:blipFill>
        <p:spPr>
          <a:xfrm>
            <a:off x="2214546" y="1571612"/>
            <a:ext cx="2714644" cy="2179775"/>
          </a:xfrm>
          <a:prstGeom prst="rect">
            <a:avLst/>
          </a:prstGeom>
          <a:effectLst/>
        </p:spPr>
      </p:pic>
      <p:pic>
        <p:nvPicPr>
          <p:cNvPr id="10" name="9 Imagen" descr="Notas_musicais_Verde_Turquesa_03_011.png"/>
          <p:cNvPicPr>
            <a:picLocks noChangeAspect="1"/>
          </p:cNvPicPr>
          <p:nvPr/>
        </p:nvPicPr>
        <p:blipFill>
          <a:blip r:embed="rId3">
            <a:grayscl/>
            <a:lum bright="-40000"/>
          </a:blip>
          <a:stretch>
            <a:fillRect/>
          </a:stretch>
        </p:blipFill>
        <p:spPr>
          <a:xfrm flipH="1">
            <a:off x="4214810" y="1571612"/>
            <a:ext cx="2847996" cy="2179775"/>
          </a:xfrm>
          <a:prstGeom prst="rect">
            <a:avLst/>
          </a:prstGeom>
          <a:effectLst/>
        </p:spPr>
      </p:pic>
      <p:pic>
        <p:nvPicPr>
          <p:cNvPr id="11" name="10 Imagen" descr="Notas_musicais_Verde_Turquesa_03_011.png"/>
          <p:cNvPicPr>
            <a:picLocks noChangeAspect="1"/>
          </p:cNvPicPr>
          <p:nvPr/>
        </p:nvPicPr>
        <p:blipFill>
          <a:blip r:embed="rId3">
            <a:grayscl/>
            <a:lum bright="-40000"/>
          </a:blip>
          <a:stretch>
            <a:fillRect/>
          </a:stretch>
        </p:blipFill>
        <p:spPr>
          <a:xfrm>
            <a:off x="2214546" y="2571744"/>
            <a:ext cx="2714644" cy="2179775"/>
          </a:xfrm>
          <a:prstGeom prst="rect">
            <a:avLst/>
          </a:prstGeom>
          <a:effectLst/>
        </p:spPr>
      </p:pic>
      <p:pic>
        <p:nvPicPr>
          <p:cNvPr id="12" name="11 Imagen" descr="Notas_musicais_Verde_Turquesa_03_011.png"/>
          <p:cNvPicPr>
            <a:picLocks noChangeAspect="1"/>
          </p:cNvPicPr>
          <p:nvPr/>
        </p:nvPicPr>
        <p:blipFill>
          <a:blip r:embed="rId3">
            <a:grayscl/>
            <a:lum bright="-40000"/>
          </a:blip>
          <a:stretch>
            <a:fillRect/>
          </a:stretch>
        </p:blipFill>
        <p:spPr>
          <a:xfrm flipH="1">
            <a:off x="4214810" y="2571744"/>
            <a:ext cx="2847996" cy="2179775"/>
          </a:xfrm>
          <a:prstGeom prst="rect">
            <a:avLst/>
          </a:prstGeom>
          <a:effectLst/>
        </p:spPr>
      </p:pic>
      <p:pic>
        <p:nvPicPr>
          <p:cNvPr id="13" name="12 Imagen" descr="Notas_musicais_Verde_Turquesa_03_011.png"/>
          <p:cNvPicPr>
            <a:picLocks noChangeAspect="1"/>
          </p:cNvPicPr>
          <p:nvPr/>
        </p:nvPicPr>
        <p:blipFill>
          <a:blip r:embed="rId3">
            <a:grayscl/>
            <a:lum bright="-40000"/>
          </a:blip>
          <a:stretch>
            <a:fillRect/>
          </a:stretch>
        </p:blipFill>
        <p:spPr>
          <a:xfrm>
            <a:off x="2214546" y="3286124"/>
            <a:ext cx="2714644" cy="2179775"/>
          </a:xfrm>
          <a:prstGeom prst="rect">
            <a:avLst/>
          </a:prstGeom>
          <a:effectLst/>
        </p:spPr>
      </p:pic>
      <p:pic>
        <p:nvPicPr>
          <p:cNvPr id="14" name="13 Imagen" descr="Notas_musicais_Verde_Turquesa_03_011.png"/>
          <p:cNvPicPr>
            <a:picLocks noChangeAspect="1"/>
          </p:cNvPicPr>
          <p:nvPr/>
        </p:nvPicPr>
        <p:blipFill>
          <a:blip r:embed="rId3">
            <a:grayscl/>
            <a:lum bright="-40000"/>
          </a:blip>
          <a:stretch>
            <a:fillRect/>
          </a:stretch>
        </p:blipFill>
        <p:spPr>
          <a:xfrm flipH="1">
            <a:off x="4214810" y="3286124"/>
            <a:ext cx="2847996" cy="2179775"/>
          </a:xfrm>
          <a:prstGeom prst="rect">
            <a:avLst/>
          </a:prstGeom>
          <a:effectLst/>
        </p:spPr>
      </p:pic>
      <p:pic>
        <p:nvPicPr>
          <p:cNvPr id="15" name="14 Imagen" descr="Notas_musicais_Verde_Turquesa_03_011.png"/>
          <p:cNvPicPr>
            <a:picLocks noChangeAspect="1"/>
          </p:cNvPicPr>
          <p:nvPr/>
        </p:nvPicPr>
        <p:blipFill>
          <a:blip r:embed="rId3">
            <a:grayscl/>
            <a:lum bright="-40000"/>
          </a:blip>
          <a:stretch>
            <a:fillRect/>
          </a:stretch>
        </p:blipFill>
        <p:spPr>
          <a:xfrm>
            <a:off x="2214546" y="4286256"/>
            <a:ext cx="2714644" cy="2179775"/>
          </a:xfrm>
          <a:prstGeom prst="rect">
            <a:avLst/>
          </a:prstGeom>
          <a:effectLst/>
        </p:spPr>
      </p:pic>
      <p:pic>
        <p:nvPicPr>
          <p:cNvPr id="16" name="15 Imagen" descr="Notas_musicais_Verde_Turquesa_03_011.png"/>
          <p:cNvPicPr>
            <a:picLocks noChangeAspect="1"/>
          </p:cNvPicPr>
          <p:nvPr/>
        </p:nvPicPr>
        <p:blipFill>
          <a:blip r:embed="rId3">
            <a:grayscl/>
            <a:lum bright="-40000"/>
          </a:blip>
          <a:stretch>
            <a:fillRect/>
          </a:stretch>
        </p:blipFill>
        <p:spPr>
          <a:xfrm flipH="1">
            <a:off x="4214810" y="4286256"/>
            <a:ext cx="2847996" cy="2179775"/>
          </a:xfrm>
          <a:prstGeom prst="rect">
            <a:avLst/>
          </a:prstGeom>
          <a:effectLst/>
        </p:spPr>
      </p:pic>
      <p:pic>
        <p:nvPicPr>
          <p:cNvPr id="17" name="16 Imagen" descr="Notas_musicais_Verde_Turquesa_03_011.png"/>
          <p:cNvPicPr>
            <a:picLocks noChangeAspect="1"/>
          </p:cNvPicPr>
          <p:nvPr/>
        </p:nvPicPr>
        <p:blipFill>
          <a:blip r:embed="rId3">
            <a:grayscl/>
            <a:lum bright="-40000"/>
          </a:blip>
          <a:stretch>
            <a:fillRect/>
          </a:stretch>
        </p:blipFill>
        <p:spPr>
          <a:xfrm>
            <a:off x="2143108" y="5286388"/>
            <a:ext cx="2714644" cy="2179775"/>
          </a:xfrm>
          <a:prstGeom prst="rect">
            <a:avLst/>
          </a:prstGeom>
          <a:effectLst/>
        </p:spPr>
      </p:pic>
      <p:pic>
        <p:nvPicPr>
          <p:cNvPr id="18" name="17 Imagen" descr="Notas_musicais_Verde_Turquesa_03_011.png"/>
          <p:cNvPicPr>
            <a:picLocks noChangeAspect="1"/>
          </p:cNvPicPr>
          <p:nvPr/>
        </p:nvPicPr>
        <p:blipFill>
          <a:blip r:embed="rId3">
            <a:grayscl/>
            <a:lum bright="-40000"/>
          </a:blip>
          <a:stretch>
            <a:fillRect/>
          </a:stretch>
        </p:blipFill>
        <p:spPr>
          <a:xfrm flipH="1">
            <a:off x="4357686" y="5286388"/>
            <a:ext cx="2847996" cy="2179775"/>
          </a:xfrm>
          <a:prstGeom prst="rect">
            <a:avLst/>
          </a:prstGeom>
          <a:effectLst/>
        </p:spPr>
      </p:pic>
      <p:sp>
        <p:nvSpPr>
          <p:cNvPr id="19" name="18 CuadroTexto"/>
          <p:cNvSpPr txBox="1"/>
          <p:nvPr/>
        </p:nvSpPr>
        <p:spPr>
          <a:xfrm>
            <a:off x="3428992" y="428604"/>
            <a:ext cx="5357172" cy="184665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ice and the Wicked Monster" pitchFamily="2" charset="0"/>
              </a:rPr>
              <a:t>La música constituye una revelación más alta</a:t>
            </a:r>
          </a:p>
          <a:p>
            <a:r>
              <a:rPr lang="es-ES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ice and the Wicked Monster" pitchFamily="2" charset="0"/>
              </a:rPr>
              <a:t> que ninguna filosofía. </a:t>
            </a:r>
          </a:p>
          <a:p>
            <a:r>
              <a:rPr lang="es-ES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ice and the Wicked Monster" pitchFamily="2" charset="0"/>
              </a:rPr>
              <a:t>Ludwig van Beethoven</a:t>
            </a:r>
          </a:p>
          <a:p>
            <a:endParaRPr lang="es-ES" dirty="0"/>
          </a:p>
        </p:txBody>
      </p:sp>
      <p:sp>
        <p:nvSpPr>
          <p:cNvPr id="20" name="19 Rectángulo"/>
          <p:cNvSpPr/>
          <p:nvPr/>
        </p:nvSpPr>
        <p:spPr>
          <a:xfrm>
            <a:off x="0" y="0"/>
            <a:ext cx="9144000" cy="7072338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3000"/>
                            </p:stCondLst>
                            <p:childTnLst>
                              <p:par>
                                <p:cTn id="12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6000"/>
                            </p:stCondLst>
                            <p:childTnLst>
                              <p:par>
                                <p:cTn id="18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765210">
                  <a:shade val="67500"/>
                  <a:satMod val="115000"/>
                </a:srgbClr>
              </a:gs>
              <a:gs pos="100000">
                <a:srgbClr val="76521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fg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Preview.aspx.png"/>
          <p:cNvPicPr>
            <a:picLocks noChangeAspect="1"/>
          </p:cNvPicPr>
          <p:nvPr/>
        </p:nvPicPr>
        <p:blipFill>
          <a:blip r:embed="rId3">
            <a:lum bright="40000" contrast="40000"/>
          </a:blip>
          <a:stretch>
            <a:fillRect/>
          </a:stretch>
        </p:blipFill>
        <p:spPr>
          <a:xfrm rot="20625897">
            <a:off x="3906034" y="993934"/>
            <a:ext cx="3635721" cy="2524151"/>
          </a:xfrm>
          <a:prstGeom prst="rect">
            <a:avLst/>
          </a:prstGeom>
        </p:spPr>
      </p:pic>
      <p:pic>
        <p:nvPicPr>
          <p:cNvPr id="6" name="5 Imagen" descr="ImagePreview.aspx.png"/>
          <p:cNvPicPr>
            <a:picLocks noChangeAspect="1"/>
          </p:cNvPicPr>
          <p:nvPr/>
        </p:nvPicPr>
        <p:blipFill>
          <a:blip r:embed="rId3">
            <a:lum bright="40000" contrast="40000"/>
          </a:blip>
          <a:stretch>
            <a:fillRect/>
          </a:stretch>
        </p:blipFill>
        <p:spPr>
          <a:xfrm rot="1315129" flipV="1">
            <a:off x="3874330" y="2899165"/>
            <a:ext cx="3495593" cy="3062907"/>
          </a:xfrm>
          <a:prstGeom prst="rect">
            <a:avLst/>
          </a:prstGeom>
        </p:spPr>
      </p:pic>
      <p:pic>
        <p:nvPicPr>
          <p:cNvPr id="7" name="6 Imagen" descr="ImagePreview.aspx.png"/>
          <p:cNvPicPr>
            <a:picLocks noChangeAspect="1"/>
          </p:cNvPicPr>
          <p:nvPr/>
        </p:nvPicPr>
        <p:blipFill>
          <a:blip r:embed="rId3">
            <a:lum bright="40000" contrast="40000"/>
          </a:blip>
          <a:stretch>
            <a:fillRect/>
          </a:stretch>
        </p:blipFill>
        <p:spPr>
          <a:xfrm rot="937102" flipH="1">
            <a:off x="1433430" y="1054257"/>
            <a:ext cx="3506973" cy="2513852"/>
          </a:xfrm>
          <a:prstGeom prst="rect">
            <a:avLst/>
          </a:prstGeom>
        </p:spPr>
      </p:pic>
      <p:pic>
        <p:nvPicPr>
          <p:cNvPr id="8" name="7 Imagen" descr="ImagePreview.aspx.png"/>
          <p:cNvPicPr>
            <a:picLocks noChangeAspect="1"/>
          </p:cNvPicPr>
          <p:nvPr/>
        </p:nvPicPr>
        <p:blipFill>
          <a:blip r:embed="rId3">
            <a:lum bright="40000" contrast="40000"/>
          </a:blip>
          <a:stretch>
            <a:fillRect/>
          </a:stretch>
        </p:blipFill>
        <p:spPr>
          <a:xfrm rot="20275170" flipH="1" flipV="1">
            <a:off x="1411010" y="3066192"/>
            <a:ext cx="3643948" cy="2763857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0" y="0"/>
            <a:ext cx="9144000" cy="7072338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5824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089271432065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NOTAS MUSICALES (188)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rot="20708381">
            <a:off x="1569744" y="19937"/>
            <a:ext cx="3552075" cy="1562913"/>
          </a:xfrm>
          <a:prstGeom prst="rect">
            <a:avLst/>
          </a:prstGeom>
        </p:spPr>
      </p:pic>
      <p:pic>
        <p:nvPicPr>
          <p:cNvPr id="6" name="5 Imagen" descr="NOTAS MUSICALES (188)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rot="1688519" flipH="1">
            <a:off x="4181836" y="91278"/>
            <a:ext cx="2881358" cy="1491141"/>
          </a:xfrm>
          <a:prstGeom prst="rect">
            <a:avLst/>
          </a:prstGeom>
        </p:spPr>
      </p:pic>
      <p:pic>
        <p:nvPicPr>
          <p:cNvPr id="7" name="6 Imagen" descr="NOTAS MUSICALES (188)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rot="20708381">
            <a:off x="1569743" y="877193"/>
            <a:ext cx="3552075" cy="1562913"/>
          </a:xfrm>
          <a:prstGeom prst="rect">
            <a:avLst/>
          </a:prstGeom>
        </p:spPr>
      </p:pic>
      <p:pic>
        <p:nvPicPr>
          <p:cNvPr id="8" name="7 Imagen" descr="NOTAS MUSICALES (188)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rot="1688519" flipH="1">
            <a:off x="4181835" y="948534"/>
            <a:ext cx="2881358" cy="1491141"/>
          </a:xfrm>
          <a:prstGeom prst="rect">
            <a:avLst/>
          </a:prstGeom>
        </p:spPr>
      </p:pic>
      <p:pic>
        <p:nvPicPr>
          <p:cNvPr id="9" name="8 Imagen" descr="NOTAS MUSICALES (188)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rot="20708381">
            <a:off x="1641183" y="1734449"/>
            <a:ext cx="3552075" cy="1562913"/>
          </a:xfrm>
          <a:prstGeom prst="rect">
            <a:avLst/>
          </a:prstGeom>
        </p:spPr>
      </p:pic>
      <p:pic>
        <p:nvPicPr>
          <p:cNvPr id="10" name="9 Imagen" descr="NOTAS MUSICALES (188)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rot="1688519" flipH="1">
            <a:off x="4253275" y="1805790"/>
            <a:ext cx="2881358" cy="1491141"/>
          </a:xfrm>
          <a:prstGeom prst="rect">
            <a:avLst/>
          </a:prstGeom>
        </p:spPr>
      </p:pic>
      <p:pic>
        <p:nvPicPr>
          <p:cNvPr id="11" name="10 Imagen" descr="NOTAS MUSICALES (188)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rot="20708381">
            <a:off x="1641182" y="2591705"/>
            <a:ext cx="3552075" cy="1562913"/>
          </a:xfrm>
          <a:prstGeom prst="rect">
            <a:avLst/>
          </a:prstGeom>
        </p:spPr>
      </p:pic>
      <p:pic>
        <p:nvPicPr>
          <p:cNvPr id="12" name="11 Imagen" descr="NOTAS MUSICALES (188)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rot="1688519" flipH="1">
            <a:off x="4253274" y="2663046"/>
            <a:ext cx="2881358" cy="1491141"/>
          </a:xfrm>
          <a:prstGeom prst="rect">
            <a:avLst/>
          </a:prstGeom>
        </p:spPr>
      </p:pic>
      <p:pic>
        <p:nvPicPr>
          <p:cNvPr id="13" name="12 Imagen" descr="NOTAS MUSICALES (188)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rot="20708381">
            <a:off x="1641182" y="3469320"/>
            <a:ext cx="3552075" cy="1562913"/>
          </a:xfrm>
          <a:prstGeom prst="rect">
            <a:avLst/>
          </a:prstGeom>
        </p:spPr>
      </p:pic>
      <p:pic>
        <p:nvPicPr>
          <p:cNvPr id="14" name="13 Imagen" descr="NOTAS MUSICALES (188)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rot="1688519" flipH="1">
            <a:off x="4253274" y="3540661"/>
            <a:ext cx="2881358" cy="1491141"/>
          </a:xfrm>
          <a:prstGeom prst="rect">
            <a:avLst/>
          </a:prstGeom>
        </p:spPr>
      </p:pic>
      <p:pic>
        <p:nvPicPr>
          <p:cNvPr id="15" name="14 Imagen" descr="NOTAS MUSICALES (188)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rot="20708381">
            <a:off x="1641181" y="4326576"/>
            <a:ext cx="3552075" cy="1562913"/>
          </a:xfrm>
          <a:prstGeom prst="rect">
            <a:avLst/>
          </a:prstGeom>
        </p:spPr>
      </p:pic>
      <p:pic>
        <p:nvPicPr>
          <p:cNvPr id="16" name="15 Imagen" descr="NOTAS MUSICALES (188)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rot="1688519" flipH="1">
            <a:off x="4253273" y="4397917"/>
            <a:ext cx="2881358" cy="1491141"/>
          </a:xfrm>
          <a:prstGeom prst="rect">
            <a:avLst/>
          </a:prstGeom>
        </p:spPr>
      </p:pic>
      <p:pic>
        <p:nvPicPr>
          <p:cNvPr id="17" name="16 Imagen" descr="NOTAS MUSICALES (188)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rot="20708381">
            <a:off x="1712621" y="5183832"/>
            <a:ext cx="3552075" cy="1562913"/>
          </a:xfrm>
          <a:prstGeom prst="rect">
            <a:avLst/>
          </a:prstGeom>
        </p:spPr>
      </p:pic>
      <p:pic>
        <p:nvPicPr>
          <p:cNvPr id="18" name="17 Imagen" descr="NOTAS MUSICALES (188)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rot="1688519" flipH="1">
            <a:off x="4324713" y="5255173"/>
            <a:ext cx="2881358" cy="1491141"/>
          </a:xfrm>
          <a:prstGeom prst="rect">
            <a:avLst/>
          </a:prstGeom>
        </p:spPr>
      </p:pic>
      <p:sp>
        <p:nvSpPr>
          <p:cNvPr id="19" name="18 CuadroTexto"/>
          <p:cNvSpPr txBox="1"/>
          <p:nvPr/>
        </p:nvSpPr>
        <p:spPr>
          <a:xfrm>
            <a:off x="0" y="571480"/>
            <a:ext cx="6539226" cy="184665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dirty="0" smtClean="0">
                <a:solidFill>
                  <a:schemeClr val="bg1"/>
                </a:solidFill>
                <a:latin typeface="Alice and the Wicked Monster" pitchFamily="2" charset="0"/>
              </a:rPr>
              <a:t>La música expresa aquello que no puede decirse con</a:t>
            </a:r>
          </a:p>
          <a:p>
            <a:r>
              <a:rPr lang="es-ES" sz="3200" dirty="0" smtClean="0">
                <a:solidFill>
                  <a:schemeClr val="bg1"/>
                </a:solidFill>
                <a:latin typeface="Alice and the Wicked Monster" pitchFamily="2" charset="0"/>
              </a:rPr>
              <a:t> palabras pero no puede permanecer en silencio.</a:t>
            </a:r>
          </a:p>
          <a:p>
            <a:r>
              <a:rPr lang="es-ES" sz="3200" dirty="0" smtClean="0">
                <a:solidFill>
                  <a:schemeClr val="bg1"/>
                </a:solidFill>
                <a:latin typeface="Alice and the Wicked Monster" pitchFamily="2" charset="0"/>
              </a:rPr>
              <a:t>- </a:t>
            </a:r>
            <a:r>
              <a:rPr lang="es-ES" sz="3200" dirty="0" err="1" smtClean="0">
                <a:solidFill>
                  <a:schemeClr val="bg1"/>
                </a:solidFill>
                <a:latin typeface="Alice and the Wicked Monster" pitchFamily="2" charset="0"/>
              </a:rPr>
              <a:t>Victor</a:t>
            </a:r>
            <a:r>
              <a:rPr lang="es-ES" sz="3200" dirty="0" smtClean="0">
                <a:solidFill>
                  <a:schemeClr val="bg1"/>
                </a:solidFill>
                <a:latin typeface="Alice and the Wicked Monster" pitchFamily="2" charset="0"/>
              </a:rPr>
              <a:t> Hugo -</a:t>
            </a:r>
          </a:p>
          <a:p>
            <a:endParaRPr lang="es-ES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19 Rectángulo"/>
          <p:cNvSpPr/>
          <p:nvPr/>
        </p:nvSpPr>
        <p:spPr>
          <a:xfrm>
            <a:off x="0" y="0"/>
            <a:ext cx="9144000" cy="7072338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0"/>
                            </p:stCondLst>
                            <p:childTnLst>
                              <p:par>
                                <p:cTn id="93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8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ksGQq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Vinilo decorativo musica 7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261789">
            <a:off x="-80262" y="-117434"/>
            <a:ext cx="1222371" cy="1700522"/>
          </a:xfrm>
          <a:prstGeom prst="rect">
            <a:avLst/>
          </a:prstGeom>
        </p:spPr>
      </p:pic>
      <p:pic>
        <p:nvPicPr>
          <p:cNvPr id="7" name="6 Imagen" descr="Vinilo decorativo musica 7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20581" flipH="1">
            <a:off x="7924975" y="-276855"/>
            <a:ext cx="1265100" cy="1697507"/>
          </a:xfrm>
          <a:prstGeom prst="rect">
            <a:avLst/>
          </a:prstGeom>
        </p:spPr>
      </p:pic>
      <p:pic>
        <p:nvPicPr>
          <p:cNvPr id="8" name="7 Imagen" descr="Vinilo decorativo musica 7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261789">
            <a:off x="634118" y="668384"/>
            <a:ext cx="1222371" cy="1700522"/>
          </a:xfrm>
          <a:prstGeom prst="rect">
            <a:avLst/>
          </a:prstGeom>
        </p:spPr>
      </p:pic>
      <p:pic>
        <p:nvPicPr>
          <p:cNvPr id="9" name="8 Imagen" descr="Vinilo decorativo musica 7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422780" flipH="1">
            <a:off x="7288817" y="539891"/>
            <a:ext cx="1265100" cy="1697507"/>
          </a:xfrm>
          <a:prstGeom prst="rect">
            <a:avLst/>
          </a:prstGeom>
        </p:spPr>
      </p:pic>
      <p:pic>
        <p:nvPicPr>
          <p:cNvPr id="10" name="9 Imagen" descr="Vinilo decorativo musica 7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261789">
            <a:off x="1277060" y="1525640"/>
            <a:ext cx="1222371" cy="1700522"/>
          </a:xfrm>
          <a:prstGeom prst="rect">
            <a:avLst/>
          </a:prstGeom>
        </p:spPr>
      </p:pic>
      <p:pic>
        <p:nvPicPr>
          <p:cNvPr id="11" name="10 Imagen" descr="Vinilo decorativo musica 7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422780" flipH="1">
            <a:off x="6574439" y="1325708"/>
            <a:ext cx="1265100" cy="1697507"/>
          </a:xfrm>
          <a:prstGeom prst="rect">
            <a:avLst/>
          </a:prstGeom>
        </p:spPr>
      </p:pic>
      <p:pic>
        <p:nvPicPr>
          <p:cNvPr id="12" name="11 Imagen" descr="Vinilo decorativo musica 7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261789">
            <a:off x="1777126" y="2382896"/>
            <a:ext cx="1222371" cy="1700522"/>
          </a:xfrm>
          <a:prstGeom prst="rect">
            <a:avLst/>
          </a:prstGeom>
        </p:spPr>
      </p:pic>
      <p:pic>
        <p:nvPicPr>
          <p:cNvPr id="13" name="12 Imagen" descr="Vinilo decorativo musica 7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261789">
            <a:off x="2491506" y="3168714"/>
            <a:ext cx="1222371" cy="1700522"/>
          </a:xfrm>
          <a:prstGeom prst="rect">
            <a:avLst/>
          </a:prstGeom>
        </p:spPr>
      </p:pic>
      <p:pic>
        <p:nvPicPr>
          <p:cNvPr id="14" name="13 Imagen" descr="Vinilo decorativo musica 7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261789">
            <a:off x="3134448" y="4025970"/>
            <a:ext cx="1222371" cy="1700522"/>
          </a:xfrm>
          <a:prstGeom prst="rect">
            <a:avLst/>
          </a:prstGeom>
        </p:spPr>
      </p:pic>
      <p:pic>
        <p:nvPicPr>
          <p:cNvPr id="15" name="14 Imagen" descr="Vinilo decorativo musica 7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20581" flipH="1">
            <a:off x="5924710" y="2366351"/>
            <a:ext cx="1265100" cy="1697507"/>
          </a:xfrm>
          <a:prstGeom prst="rect">
            <a:avLst/>
          </a:prstGeom>
        </p:spPr>
      </p:pic>
      <p:pic>
        <p:nvPicPr>
          <p:cNvPr id="16" name="15 Imagen" descr="Vinilo decorativo musica 7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422780" flipH="1">
            <a:off x="5288552" y="3183097"/>
            <a:ext cx="1265100" cy="1697507"/>
          </a:xfrm>
          <a:prstGeom prst="rect">
            <a:avLst/>
          </a:prstGeom>
        </p:spPr>
      </p:pic>
      <p:pic>
        <p:nvPicPr>
          <p:cNvPr id="17" name="16 Imagen" descr="Vinilo decorativo musica 7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422780" flipH="1">
            <a:off x="4717049" y="4040353"/>
            <a:ext cx="1265100" cy="1697507"/>
          </a:xfrm>
          <a:prstGeom prst="rect">
            <a:avLst/>
          </a:prstGeom>
        </p:spPr>
      </p:pic>
      <p:pic>
        <p:nvPicPr>
          <p:cNvPr id="18" name="17 Imagen" descr="Vinilo decorativo musica 7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261789">
            <a:off x="3634514" y="4989135"/>
            <a:ext cx="1222371" cy="1700522"/>
          </a:xfrm>
          <a:prstGeom prst="rect">
            <a:avLst/>
          </a:prstGeom>
        </p:spPr>
      </p:pic>
      <p:pic>
        <p:nvPicPr>
          <p:cNvPr id="19" name="18 Imagen" descr="Vinilo decorativo musica 7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422780" flipH="1">
            <a:off x="4216983" y="4977769"/>
            <a:ext cx="1265100" cy="1697507"/>
          </a:xfrm>
          <a:prstGeom prst="rect">
            <a:avLst/>
          </a:prstGeom>
        </p:spPr>
      </p:pic>
      <p:sp>
        <p:nvSpPr>
          <p:cNvPr id="20" name="19 Rectángulo"/>
          <p:cNvSpPr/>
          <p:nvPr/>
        </p:nvSpPr>
        <p:spPr>
          <a:xfrm>
            <a:off x="0" y="0"/>
            <a:ext cx="9144000" cy="7072338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0"/>
                            </p:stCondLst>
                            <p:childTnLst>
                              <p:par>
                                <p:cTn id="93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ghj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9089ac5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4245850" y="285728"/>
            <a:ext cx="2049960" cy="2357454"/>
          </a:xfrm>
          <a:prstGeom prst="rect">
            <a:avLst/>
          </a:prstGeom>
        </p:spPr>
      </p:pic>
      <p:pic>
        <p:nvPicPr>
          <p:cNvPr id="6" name="5 Imagen" descr="9089ac5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1697841">
            <a:off x="5111004" y="765749"/>
            <a:ext cx="2049960" cy="2489424"/>
          </a:xfrm>
          <a:prstGeom prst="rect">
            <a:avLst/>
          </a:prstGeom>
        </p:spPr>
      </p:pic>
      <p:pic>
        <p:nvPicPr>
          <p:cNvPr id="7" name="6 Imagen" descr="9089ac55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4085086">
            <a:off x="5572870" y="1728420"/>
            <a:ext cx="1779853" cy="2590075"/>
          </a:xfrm>
          <a:prstGeom prst="rect">
            <a:avLst/>
          </a:prstGeom>
        </p:spPr>
      </p:pic>
      <p:pic>
        <p:nvPicPr>
          <p:cNvPr id="8" name="7 Imagen" descr="9089ac55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4929831">
            <a:off x="5372102" y="2692079"/>
            <a:ext cx="1779853" cy="2590075"/>
          </a:xfrm>
          <a:prstGeom prst="rect">
            <a:avLst/>
          </a:prstGeom>
        </p:spPr>
      </p:pic>
      <p:pic>
        <p:nvPicPr>
          <p:cNvPr id="9" name="8 Imagen" descr="9089ac55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6941083">
            <a:off x="4806234" y="3568689"/>
            <a:ext cx="1779853" cy="2590075"/>
          </a:xfrm>
          <a:prstGeom prst="rect">
            <a:avLst/>
          </a:prstGeom>
        </p:spPr>
      </p:pic>
      <p:pic>
        <p:nvPicPr>
          <p:cNvPr id="10" name="9 Imagen" descr="9089ac55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8157587">
            <a:off x="4079054" y="4013378"/>
            <a:ext cx="1779853" cy="2590075"/>
          </a:xfrm>
          <a:prstGeom prst="rect">
            <a:avLst/>
          </a:prstGeom>
        </p:spPr>
      </p:pic>
      <p:pic>
        <p:nvPicPr>
          <p:cNvPr id="11" name="10 Imagen" descr="9089ac55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10510727">
            <a:off x="3034621" y="3856404"/>
            <a:ext cx="1779853" cy="2590075"/>
          </a:xfrm>
          <a:prstGeom prst="rect">
            <a:avLst/>
          </a:prstGeom>
        </p:spPr>
      </p:pic>
      <p:pic>
        <p:nvPicPr>
          <p:cNvPr id="12" name="11 Imagen" descr="9089ac55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12854737">
            <a:off x="2074654" y="3133778"/>
            <a:ext cx="1779853" cy="2590075"/>
          </a:xfrm>
          <a:prstGeom prst="rect">
            <a:avLst/>
          </a:prstGeom>
        </p:spPr>
      </p:pic>
      <p:pic>
        <p:nvPicPr>
          <p:cNvPr id="13" name="12 Imagen" descr="9089ac55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14191821">
            <a:off x="1752694" y="2233205"/>
            <a:ext cx="1779853" cy="2590075"/>
          </a:xfrm>
          <a:prstGeom prst="rect">
            <a:avLst/>
          </a:prstGeom>
        </p:spPr>
      </p:pic>
      <p:pic>
        <p:nvPicPr>
          <p:cNvPr id="14" name="13 Imagen" descr="9089ac55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15708526">
            <a:off x="2090298" y="1270499"/>
            <a:ext cx="1779853" cy="2590075"/>
          </a:xfrm>
          <a:prstGeom prst="rect">
            <a:avLst/>
          </a:prstGeom>
        </p:spPr>
      </p:pic>
      <p:pic>
        <p:nvPicPr>
          <p:cNvPr id="15" name="14 Imagen" descr="9089ac55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16023767">
            <a:off x="2380306" y="589877"/>
            <a:ext cx="1925173" cy="2590075"/>
          </a:xfrm>
          <a:prstGeom prst="rect">
            <a:avLst/>
          </a:prstGeom>
        </p:spPr>
      </p:pic>
      <p:pic>
        <p:nvPicPr>
          <p:cNvPr id="16" name="15 Imagen" descr="9089ac55.png"/>
          <p:cNvPicPr>
            <a:picLocks noChangeAspect="1"/>
          </p:cNvPicPr>
          <p:nvPr/>
        </p:nvPicPr>
        <p:blipFill>
          <a:blip r:embed="rId7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19191780">
            <a:off x="3407697" y="228972"/>
            <a:ext cx="1963590" cy="2424432"/>
          </a:xfrm>
          <a:prstGeom prst="rect">
            <a:avLst/>
          </a:prstGeom>
        </p:spPr>
      </p:pic>
      <p:pic>
        <p:nvPicPr>
          <p:cNvPr id="17" name="16 Imagen" descr="Red_pog.png"/>
          <p:cNvPicPr>
            <a:picLocks noChangeAspect="1"/>
          </p:cNvPicPr>
          <p:nvPr/>
        </p:nvPicPr>
        <p:blipFill>
          <a:blip r:embed="rId8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214810" y="2928934"/>
            <a:ext cx="876304" cy="876304"/>
          </a:xfrm>
          <a:prstGeom prst="rect">
            <a:avLst/>
          </a:prstGeom>
        </p:spPr>
      </p:pic>
      <p:sp>
        <p:nvSpPr>
          <p:cNvPr id="18" name="17 CuadroTexto"/>
          <p:cNvSpPr txBox="1"/>
          <p:nvPr/>
        </p:nvSpPr>
        <p:spPr>
          <a:xfrm>
            <a:off x="0" y="357166"/>
            <a:ext cx="5435270" cy="184665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ice and the Wicked Monster" pitchFamily="2" charset="0"/>
              </a:rPr>
              <a:t>En verdad, si no fuera por la música, habría</a:t>
            </a:r>
          </a:p>
          <a:p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ice and the Wicked Monster" pitchFamily="2" charset="0"/>
              </a:rPr>
              <a:t> más razones para volverse loco</a:t>
            </a:r>
          </a:p>
          <a:p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ice and the Wicked Monster" pitchFamily="2" charset="0"/>
              </a:rPr>
              <a:t>.-</a:t>
            </a:r>
            <a:r>
              <a:rPr lang="es-E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ice and the Wicked Monster" pitchFamily="2" charset="0"/>
              </a:rPr>
              <a:t>Piotr</a:t>
            </a:r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ice and the Wicked Monster" pitchFamily="2" charset="0"/>
              </a:rPr>
              <a:t> </a:t>
            </a:r>
            <a:r>
              <a:rPr lang="es-E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ice and the Wicked Monster" pitchFamily="2" charset="0"/>
              </a:rPr>
              <a:t>Ilich</a:t>
            </a:r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ice and the Wicked Monster" pitchFamily="2" charset="0"/>
              </a:rPr>
              <a:t> Tchaikovski -</a:t>
            </a:r>
          </a:p>
          <a:p>
            <a:endParaRPr lang="es-ES" dirty="0"/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7072338"/>
          </a:xfrm>
          <a:prstGeom prst="rect">
            <a:avLst/>
          </a:prstGeom>
          <a:blipFill>
            <a:blip r:embed="rId9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1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2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47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r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5" name="4 Imagen" descr="notas_musicales_png_recurso_by_miilig-d7lkxno.png"/>
          <p:cNvPicPr>
            <a:picLocks noChangeAspect="1"/>
          </p:cNvPicPr>
          <p:nvPr/>
        </p:nvPicPr>
        <p:blipFill>
          <a:blip r:embed="rId3">
            <a:grayscl/>
            <a:lum bright="-20000" contrast="40000"/>
          </a:blip>
          <a:stretch>
            <a:fillRect/>
          </a:stretch>
        </p:blipFill>
        <p:spPr>
          <a:xfrm>
            <a:off x="6572264" y="1500174"/>
            <a:ext cx="2857500" cy="2857500"/>
          </a:xfrm>
          <a:prstGeom prst="rect">
            <a:avLst/>
          </a:prstGeom>
        </p:spPr>
      </p:pic>
      <p:pic>
        <p:nvPicPr>
          <p:cNvPr id="6" name="5 Imagen" descr="notas_musicales_png_recurso_by_miilig-d7lkxno.png"/>
          <p:cNvPicPr>
            <a:picLocks noChangeAspect="1"/>
          </p:cNvPicPr>
          <p:nvPr/>
        </p:nvPicPr>
        <p:blipFill>
          <a:blip r:embed="rId3">
            <a:grayscl/>
            <a:lum bright="-20000" contrast="40000"/>
          </a:blip>
          <a:stretch>
            <a:fillRect/>
          </a:stretch>
        </p:blipFill>
        <p:spPr>
          <a:xfrm flipV="1">
            <a:off x="6572264" y="2428868"/>
            <a:ext cx="2857500" cy="2990892"/>
          </a:xfrm>
          <a:prstGeom prst="rect">
            <a:avLst/>
          </a:prstGeom>
        </p:spPr>
      </p:pic>
      <p:pic>
        <p:nvPicPr>
          <p:cNvPr id="7" name="6 Imagen" descr="notas_musicales_png_recurso_by_miilig-d7lkxno.png"/>
          <p:cNvPicPr>
            <a:picLocks noChangeAspect="1"/>
          </p:cNvPicPr>
          <p:nvPr/>
        </p:nvPicPr>
        <p:blipFill>
          <a:blip r:embed="rId3">
            <a:grayscl/>
            <a:lum bright="-20000" contrast="40000"/>
          </a:blip>
          <a:stretch>
            <a:fillRect/>
          </a:stretch>
        </p:blipFill>
        <p:spPr>
          <a:xfrm>
            <a:off x="4786314" y="1428736"/>
            <a:ext cx="2857500" cy="2857500"/>
          </a:xfrm>
          <a:prstGeom prst="rect">
            <a:avLst/>
          </a:prstGeom>
        </p:spPr>
      </p:pic>
      <p:pic>
        <p:nvPicPr>
          <p:cNvPr id="8" name="7 Imagen" descr="notas_musicales_png_recurso_by_miilig-d7lkxno.png"/>
          <p:cNvPicPr>
            <a:picLocks noChangeAspect="1"/>
          </p:cNvPicPr>
          <p:nvPr/>
        </p:nvPicPr>
        <p:blipFill>
          <a:blip r:embed="rId3">
            <a:grayscl/>
            <a:lum bright="-20000" contrast="40000"/>
          </a:blip>
          <a:stretch>
            <a:fillRect/>
          </a:stretch>
        </p:blipFill>
        <p:spPr>
          <a:xfrm flipV="1">
            <a:off x="4786314" y="2357430"/>
            <a:ext cx="2857500" cy="2990892"/>
          </a:xfrm>
          <a:prstGeom prst="rect">
            <a:avLst/>
          </a:prstGeom>
        </p:spPr>
      </p:pic>
      <p:pic>
        <p:nvPicPr>
          <p:cNvPr id="9" name="8 Imagen" descr="notas_musicales_png_recurso_by_miilig-d7lkxno.png"/>
          <p:cNvPicPr>
            <a:picLocks noChangeAspect="1"/>
          </p:cNvPicPr>
          <p:nvPr/>
        </p:nvPicPr>
        <p:blipFill>
          <a:blip r:embed="rId3">
            <a:grayscl/>
            <a:lum bright="-20000" contrast="40000"/>
          </a:blip>
          <a:stretch>
            <a:fillRect/>
          </a:stretch>
        </p:blipFill>
        <p:spPr>
          <a:xfrm>
            <a:off x="2643174" y="1428736"/>
            <a:ext cx="2857500" cy="2857500"/>
          </a:xfrm>
          <a:prstGeom prst="rect">
            <a:avLst/>
          </a:prstGeom>
        </p:spPr>
      </p:pic>
      <p:pic>
        <p:nvPicPr>
          <p:cNvPr id="10" name="9 Imagen" descr="notas_musicales_png_recurso_by_miilig-d7lkxno.png"/>
          <p:cNvPicPr>
            <a:picLocks noChangeAspect="1"/>
          </p:cNvPicPr>
          <p:nvPr/>
        </p:nvPicPr>
        <p:blipFill>
          <a:blip r:embed="rId3">
            <a:grayscl/>
            <a:lum bright="-20000" contrast="40000"/>
          </a:blip>
          <a:stretch>
            <a:fillRect/>
          </a:stretch>
        </p:blipFill>
        <p:spPr>
          <a:xfrm flipV="1">
            <a:off x="2643174" y="2357430"/>
            <a:ext cx="2857500" cy="2990892"/>
          </a:xfrm>
          <a:prstGeom prst="rect">
            <a:avLst/>
          </a:prstGeom>
        </p:spPr>
      </p:pic>
      <p:pic>
        <p:nvPicPr>
          <p:cNvPr id="11" name="10 Imagen" descr="notas_musicales_png_recurso_by_miilig-d7lkxno.png"/>
          <p:cNvPicPr>
            <a:picLocks noChangeAspect="1"/>
          </p:cNvPicPr>
          <p:nvPr/>
        </p:nvPicPr>
        <p:blipFill>
          <a:blip r:embed="rId3">
            <a:grayscl/>
            <a:lum bright="-20000" contrast="40000"/>
          </a:blip>
          <a:stretch>
            <a:fillRect/>
          </a:stretch>
        </p:blipFill>
        <p:spPr>
          <a:xfrm>
            <a:off x="642910" y="1428736"/>
            <a:ext cx="2857500" cy="2857500"/>
          </a:xfrm>
          <a:prstGeom prst="rect">
            <a:avLst/>
          </a:prstGeom>
        </p:spPr>
      </p:pic>
      <p:pic>
        <p:nvPicPr>
          <p:cNvPr id="12" name="11 Imagen" descr="notas_musicales_png_recurso_by_miilig-d7lkxno.png"/>
          <p:cNvPicPr>
            <a:picLocks noChangeAspect="1"/>
          </p:cNvPicPr>
          <p:nvPr/>
        </p:nvPicPr>
        <p:blipFill>
          <a:blip r:embed="rId3">
            <a:grayscl/>
            <a:lum bright="-20000" contrast="40000"/>
          </a:blip>
          <a:stretch>
            <a:fillRect/>
          </a:stretch>
        </p:blipFill>
        <p:spPr>
          <a:xfrm flipV="1">
            <a:off x="642910" y="2357430"/>
            <a:ext cx="2857500" cy="2990892"/>
          </a:xfrm>
          <a:prstGeom prst="rect">
            <a:avLst/>
          </a:prstGeom>
        </p:spPr>
      </p:pic>
      <p:pic>
        <p:nvPicPr>
          <p:cNvPr id="13" name="12 Imagen" descr="notas_musicales_png_recurso_by_miilig-d7lkxno.png"/>
          <p:cNvPicPr>
            <a:picLocks noChangeAspect="1"/>
          </p:cNvPicPr>
          <p:nvPr/>
        </p:nvPicPr>
        <p:blipFill>
          <a:blip r:embed="rId3">
            <a:grayscl/>
            <a:lum bright="-20000" contrast="40000"/>
          </a:blip>
          <a:stretch>
            <a:fillRect/>
          </a:stretch>
        </p:blipFill>
        <p:spPr>
          <a:xfrm>
            <a:off x="-1143040" y="1428736"/>
            <a:ext cx="2857500" cy="2857500"/>
          </a:xfrm>
          <a:prstGeom prst="rect">
            <a:avLst/>
          </a:prstGeom>
        </p:spPr>
      </p:pic>
      <p:pic>
        <p:nvPicPr>
          <p:cNvPr id="14" name="13 Imagen" descr="notas_musicales_png_recurso_by_miilig-d7lkxno.png"/>
          <p:cNvPicPr>
            <a:picLocks noChangeAspect="1"/>
          </p:cNvPicPr>
          <p:nvPr/>
        </p:nvPicPr>
        <p:blipFill>
          <a:blip r:embed="rId3">
            <a:grayscl/>
            <a:lum bright="-20000" contrast="40000"/>
          </a:blip>
          <a:stretch>
            <a:fillRect/>
          </a:stretch>
        </p:blipFill>
        <p:spPr>
          <a:xfrm flipV="1">
            <a:off x="-1143040" y="2357430"/>
            <a:ext cx="2857500" cy="2990892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-1071602" y="0"/>
            <a:ext cx="10572824" cy="7072338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yu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música de colores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572000" y="-304783"/>
            <a:ext cx="2857500" cy="1533525"/>
          </a:xfrm>
          <a:prstGeom prst="rect">
            <a:avLst/>
          </a:prstGeom>
        </p:spPr>
      </p:pic>
      <p:pic>
        <p:nvPicPr>
          <p:cNvPr id="6" name="5 Imagen" descr="música de colores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1500166" y="-304783"/>
            <a:ext cx="3071834" cy="1533525"/>
          </a:xfrm>
          <a:prstGeom prst="rect">
            <a:avLst/>
          </a:prstGeom>
        </p:spPr>
      </p:pic>
      <p:pic>
        <p:nvPicPr>
          <p:cNvPr id="7" name="6 Imagen" descr="música de colores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572000" y="981077"/>
            <a:ext cx="2857500" cy="1533525"/>
          </a:xfrm>
          <a:prstGeom prst="rect">
            <a:avLst/>
          </a:prstGeom>
        </p:spPr>
      </p:pic>
      <p:pic>
        <p:nvPicPr>
          <p:cNvPr id="8" name="7 Imagen" descr="música de colores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1500166" y="981077"/>
            <a:ext cx="3071834" cy="1533525"/>
          </a:xfrm>
          <a:prstGeom prst="rect">
            <a:avLst/>
          </a:prstGeom>
        </p:spPr>
      </p:pic>
      <p:pic>
        <p:nvPicPr>
          <p:cNvPr id="9" name="8 Imagen" descr="música de colores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572000" y="2195547"/>
            <a:ext cx="2857500" cy="1533525"/>
          </a:xfrm>
          <a:prstGeom prst="rect">
            <a:avLst/>
          </a:prstGeom>
        </p:spPr>
      </p:pic>
      <p:pic>
        <p:nvPicPr>
          <p:cNvPr id="10" name="9 Imagen" descr="música de colores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1500166" y="2195547"/>
            <a:ext cx="3071834" cy="1533525"/>
          </a:xfrm>
          <a:prstGeom prst="rect">
            <a:avLst/>
          </a:prstGeom>
        </p:spPr>
      </p:pic>
      <p:pic>
        <p:nvPicPr>
          <p:cNvPr id="11" name="10 Imagen" descr="música de colores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572000" y="3481407"/>
            <a:ext cx="2857500" cy="1533525"/>
          </a:xfrm>
          <a:prstGeom prst="rect">
            <a:avLst/>
          </a:prstGeom>
        </p:spPr>
      </p:pic>
      <p:pic>
        <p:nvPicPr>
          <p:cNvPr id="12" name="11 Imagen" descr="música de colores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1500166" y="3481407"/>
            <a:ext cx="3071834" cy="1533525"/>
          </a:xfrm>
          <a:prstGeom prst="rect">
            <a:avLst/>
          </a:prstGeom>
        </p:spPr>
      </p:pic>
      <p:pic>
        <p:nvPicPr>
          <p:cNvPr id="13" name="12 Imagen" descr="música de colores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572000" y="4500594"/>
            <a:ext cx="2857500" cy="1533525"/>
          </a:xfrm>
          <a:prstGeom prst="rect">
            <a:avLst/>
          </a:prstGeom>
        </p:spPr>
      </p:pic>
      <p:pic>
        <p:nvPicPr>
          <p:cNvPr id="14" name="13 Imagen" descr="música de colores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1500166" y="4500594"/>
            <a:ext cx="3071834" cy="1533525"/>
          </a:xfrm>
          <a:prstGeom prst="rect">
            <a:avLst/>
          </a:prstGeom>
        </p:spPr>
      </p:pic>
      <p:pic>
        <p:nvPicPr>
          <p:cNvPr id="15" name="14 Imagen" descr="música de colores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572000" y="5786454"/>
            <a:ext cx="2857500" cy="1533525"/>
          </a:xfrm>
          <a:prstGeom prst="rect">
            <a:avLst/>
          </a:prstGeom>
        </p:spPr>
      </p:pic>
      <p:pic>
        <p:nvPicPr>
          <p:cNvPr id="16" name="15 Imagen" descr="música de colores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1500166" y="5786454"/>
            <a:ext cx="3071834" cy="1533525"/>
          </a:xfrm>
          <a:prstGeom prst="rect">
            <a:avLst/>
          </a:prstGeom>
        </p:spPr>
      </p:pic>
      <p:sp>
        <p:nvSpPr>
          <p:cNvPr id="17" name="16 CuadroTexto"/>
          <p:cNvSpPr txBox="1"/>
          <p:nvPr/>
        </p:nvSpPr>
        <p:spPr>
          <a:xfrm>
            <a:off x="3143240" y="785794"/>
            <a:ext cx="5030942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solidFill>
                  <a:schemeClr val="bg1"/>
                </a:solidFill>
                <a:latin typeface="Alice and the Wicked Monster" pitchFamily="2" charset="0"/>
              </a:rPr>
              <a:t>Aprender música leyendo teoría musical </a:t>
            </a:r>
          </a:p>
          <a:p>
            <a:r>
              <a:rPr lang="es-ES" sz="3200" dirty="0" smtClean="0">
                <a:solidFill>
                  <a:schemeClr val="bg1"/>
                </a:solidFill>
                <a:latin typeface="Alice and the Wicked Monster" pitchFamily="2" charset="0"/>
              </a:rPr>
              <a:t>es como hacer el amor por correo.</a:t>
            </a:r>
          </a:p>
          <a:p>
            <a:r>
              <a:rPr lang="es-ES" sz="3200" dirty="0" smtClean="0">
                <a:solidFill>
                  <a:schemeClr val="bg1"/>
                </a:solidFill>
                <a:latin typeface="Alice and the Wicked Monster" pitchFamily="2" charset="0"/>
              </a:rPr>
              <a:t>- Luciano Pavarotti -</a:t>
            </a:r>
          </a:p>
          <a:p>
            <a:endParaRPr lang="es-ES" dirty="0"/>
          </a:p>
        </p:txBody>
      </p:sp>
      <p:sp>
        <p:nvSpPr>
          <p:cNvPr id="18" name="17 Rectángulo"/>
          <p:cNvSpPr/>
          <p:nvPr/>
        </p:nvSpPr>
        <p:spPr>
          <a:xfrm>
            <a:off x="0" y="-428652"/>
            <a:ext cx="9144000" cy="7715304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8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ht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boton-verde-claro-th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071934" y="2928934"/>
            <a:ext cx="966509" cy="966509"/>
          </a:xfrm>
          <a:prstGeom prst="rect">
            <a:avLst/>
          </a:prstGeom>
        </p:spPr>
      </p:pic>
      <p:pic>
        <p:nvPicPr>
          <p:cNvPr id="6" name="5 Imagen" descr="20111104173647-1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428992" y="571480"/>
            <a:ext cx="2438405" cy="2359157"/>
          </a:xfrm>
          <a:prstGeom prst="rect">
            <a:avLst/>
          </a:prstGeom>
        </p:spPr>
      </p:pic>
      <p:pic>
        <p:nvPicPr>
          <p:cNvPr id="7" name="6 Imagen" descr="20111104173647-1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5103880" y="2325616"/>
            <a:ext cx="2438405" cy="2359157"/>
          </a:xfrm>
          <a:prstGeom prst="rect">
            <a:avLst/>
          </a:prstGeom>
        </p:spPr>
      </p:pic>
      <p:pic>
        <p:nvPicPr>
          <p:cNvPr id="8" name="7 Imagen" descr="20111104173647-1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>
            <a:off x="1603418" y="2182740"/>
            <a:ext cx="2438405" cy="2359157"/>
          </a:xfrm>
          <a:prstGeom prst="rect">
            <a:avLst/>
          </a:prstGeom>
        </p:spPr>
      </p:pic>
      <p:pic>
        <p:nvPicPr>
          <p:cNvPr id="9" name="8 Imagen" descr="20111104173647-1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3143240" y="3929066"/>
            <a:ext cx="2438405" cy="2359157"/>
          </a:xfrm>
          <a:prstGeom prst="rect">
            <a:avLst/>
          </a:prstGeom>
        </p:spPr>
      </p:pic>
      <p:pic>
        <p:nvPicPr>
          <p:cNvPr id="10" name="9 Imagen" descr="20111104173647-1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9018263">
            <a:off x="2191432" y="871814"/>
            <a:ext cx="2438405" cy="2359157"/>
          </a:xfrm>
          <a:prstGeom prst="rect">
            <a:avLst/>
          </a:prstGeom>
        </p:spPr>
      </p:pic>
      <p:pic>
        <p:nvPicPr>
          <p:cNvPr id="11" name="10 Imagen" descr="20111104173647-1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3076085">
            <a:off x="4678604" y="1152453"/>
            <a:ext cx="2438405" cy="2359157"/>
          </a:xfrm>
          <a:prstGeom prst="rect">
            <a:avLst/>
          </a:prstGeom>
        </p:spPr>
      </p:pic>
      <p:pic>
        <p:nvPicPr>
          <p:cNvPr id="12" name="11 Imagen" descr="20111104173647-1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3757470">
            <a:off x="1827431" y="3300015"/>
            <a:ext cx="2438405" cy="2359157"/>
          </a:xfrm>
          <a:prstGeom prst="rect">
            <a:avLst/>
          </a:prstGeom>
        </p:spPr>
      </p:pic>
      <p:pic>
        <p:nvPicPr>
          <p:cNvPr id="13" name="12 Imagen" descr="20111104173647-1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7902987">
            <a:off x="4473098" y="3515809"/>
            <a:ext cx="2438405" cy="2359157"/>
          </a:xfrm>
          <a:prstGeom prst="rect">
            <a:avLst/>
          </a:prstGeom>
        </p:spPr>
      </p:pic>
      <p:sp>
        <p:nvSpPr>
          <p:cNvPr id="14" name="13 Rectángulo"/>
          <p:cNvSpPr/>
          <p:nvPr/>
        </p:nvSpPr>
        <p:spPr>
          <a:xfrm>
            <a:off x="0" y="0"/>
            <a:ext cx="9144000" cy="7072338"/>
          </a:xfrm>
          <a:prstGeom prst="rect">
            <a:avLst/>
          </a:prstGeom>
          <a:blipFill>
            <a:blip r:embed="rId5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4A206A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99uj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stacks_image_166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-285784" y="1428736"/>
            <a:ext cx="2971800" cy="2000264"/>
          </a:xfrm>
          <a:prstGeom prst="rect">
            <a:avLst/>
          </a:prstGeom>
        </p:spPr>
      </p:pic>
      <p:pic>
        <p:nvPicPr>
          <p:cNvPr id="6" name="5 Imagen" descr="stacks_image_166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V="1">
            <a:off x="1142976" y="3500438"/>
            <a:ext cx="2686016" cy="1636859"/>
          </a:xfrm>
          <a:prstGeom prst="rect">
            <a:avLst/>
          </a:prstGeom>
        </p:spPr>
      </p:pic>
      <p:pic>
        <p:nvPicPr>
          <p:cNvPr id="7" name="6 Imagen" descr="stacks_image_166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142976" y="1428736"/>
            <a:ext cx="2971800" cy="2080836"/>
          </a:xfrm>
          <a:prstGeom prst="rect">
            <a:avLst/>
          </a:prstGeom>
        </p:spPr>
      </p:pic>
      <p:pic>
        <p:nvPicPr>
          <p:cNvPr id="8" name="7 Imagen" descr="stacks_image_166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V="1">
            <a:off x="2786050" y="3500438"/>
            <a:ext cx="2828924" cy="1636859"/>
          </a:xfrm>
          <a:prstGeom prst="rect">
            <a:avLst/>
          </a:prstGeom>
        </p:spPr>
      </p:pic>
      <p:pic>
        <p:nvPicPr>
          <p:cNvPr id="9" name="8 Imagen" descr="stacks_image_166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V="1">
            <a:off x="4143372" y="3429000"/>
            <a:ext cx="2971800" cy="1636859"/>
          </a:xfrm>
          <a:prstGeom prst="rect">
            <a:avLst/>
          </a:prstGeom>
        </p:spPr>
      </p:pic>
      <p:pic>
        <p:nvPicPr>
          <p:cNvPr id="10" name="9 Imagen" descr="stacks_image_166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714612" y="1571612"/>
            <a:ext cx="2971800" cy="1933576"/>
          </a:xfrm>
          <a:prstGeom prst="rect">
            <a:avLst/>
          </a:prstGeom>
        </p:spPr>
      </p:pic>
      <p:pic>
        <p:nvPicPr>
          <p:cNvPr id="11" name="10 Imagen" descr="stacks_image_166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143372" y="1428736"/>
            <a:ext cx="2971800" cy="2000264"/>
          </a:xfrm>
          <a:prstGeom prst="rect">
            <a:avLst/>
          </a:prstGeom>
        </p:spPr>
      </p:pic>
      <p:pic>
        <p:nvPicPr>
          <p:cNvPr id="12" name="11 Imagen" descr="stacks_image_166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572132" y="1285860"/>
            <a:ext cx="2971800" cy="2214578"/>
          </a:xfrm>
          <a:prstGeom prst="rect">
            <a:avLst/>
          </a:prstGeom>
        </p:spPr>
      </p:pic>
      <p:pic>
        <p:nvPicPr>
          <p:cNvPr id="13" name="12 Imagen" descr="stacks_image_166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000892" y="1285860"/>
            <a:ext cx="2828924" cy="2214578"/>
          </a:xfrm>
          <a:prstGeom prst="rect">
            <a:avLst/>
          </a:prstGeom>
        </p:spPr>
      </p:pic>
      <p:pic>
        <p:nvPicPr>
          <p:cNvPr id="14" name="13 Imagen" descr="stacks_image_166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V="1">
            <a:off x="5572132" y="3357561"/>
            <a:ext cx="2686016" cy="1643074"/>
          </a:xfrm>
          <a:prstGeom prst="rect">
            <a:avLst/>
          </a:prstGeom>
        </p:spPr>
      </p:pic>
      <p:pic>
        <p:nvPicPr>
          <p:cNvPr id="15" name="14 Imagen" descr="stacks_image_166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V="1">
            <a:off x="7072330" y="3286124"/>
            <a:ext cx="2828924" cy="1708297"/>
          </a:xfrm>
          <a:prstGeom prst="rect">
            <a:avLst/>
          </a:prstGeom>
        </p:spPr>
      </p:pic>
      <p:pic>
        <p:nvPicPr>
          <p:cNvPr id="16" name="15 Imagen" descr="stacks_image_166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V="1">
            <a:off x="-357222" y="3500437"/>
            <a:ext cx="2686016" cy="1636859"/>
          </a:xfrm>
          <a:prstGeom prst="rect">
            <a:avLst/>
          </a:prstGeom>
        </p:spPr>
      </p:pic>
      <p:sp>
        <p:nvSpPr>
          <p:cNvPr id="17" name="16 CuadroTexto"/>
          <p:cNvSpPr txBox="1"/>
          <p:nvPr/>
        </p:nvSpPr>
        <p:spPr>
          <a:xfrm>
            <a:off x="5072066" y="0"/>
            <a:ext cx="4071934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ice and the Wicked Monster" pitchFamily="2" charset="0"/>
              </a:rPr>
              <a:t>La música es la aritmética de los sonidos, como la óptica es la geometría de la luz.</a:t>
            </a:r>
          </a:p>
          <a:p>
            <a: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ice and the Wicked Monster" pitchFamily="2" charset="0"/>
              </a:rPr>
              <a:t>- Claude Debussy -</a:t>
            </a:r>
          </a:p>
          <a:p>
            <a:endParaRPr lang="es-ES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-357222" y="0"/>
            <a:ext cx="10144196" cy="7072338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5824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yopp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brushes notas musicasis png  photoscape by thataschultz7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33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2428860" y="0"/>
            <a:ext cx="2071702" cy="2306381"/>
          </a:xfrm>
          <a:prstGeom prst="rect">
            <a:avLst/>
          </a:prstGeom>
        </p:spPr>
      </p:pic>
      <p:pic>
        <p:nvPicPr>
          <p:cNvPr id="6" name="5 Imagen" descr="brushes notas musicasis png  photoscape by thataschultz7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33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 flipH="1">
            <a:off x="4500562" y="0"/>
            <a:ext cx="2276492" cy="2306381"/>
          </a:xfrm>
          <a:prstGeom prst="rect">
            <a:avLst/>
          </a:prstGeom>
        </p:spPr>
      </p:pic>
      <p:pic>
        <p:nvPicPr>
          <p:cNvPr id="7" name="6 Imagen" descr="brushes notas musicasis png  photoscape by thataschultz7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33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2428860" y="1285860"/>
            <a:ext cx="2071702" cy="2306381"/>
          </a:xfrm>
          <a:prstGeom prst="rect">
            <a:avLst/>
          </a:prstGeom>
        </p:spPr>
      </p:pic>
      <p:pic>
        <p:nvPicPr>
          <p:cNvPr id="8" name="7 Imagen" descr="brushes notas musicasis png  photoscape by thataschultz7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33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 flipH="1">
            <a:off x="4500562" y="1285860"/>
            <a:ext cx="2276492" cy="2306381"/>
          </a:xfrm>
          <a:prstGeom prst="rect">
            <a:avLst/>
          </a:prstGeom>
        </p:spPr>
      </p:pic>
      <p:pic>
        <p:nvPicPr>
          <p:cNvPr id="9" name="8 Imagen" descr="brushes notas musicasis png  photoscape by thataschultz7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33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2428860" y="2428868"/>
            <a:ext cx="2071702" cy="2306381"/>
          </a:xfrm>
          <a:prstGeom prst="rect">
            <a:avLst/>
          </a:prstGeom>
        </p:spPr>
      </p:pic>
      <p:pic>
        <p:nvPicPr>
          <p:cNvPr id="10" name="9 Imagen" descr="brushes notas musicasis png  photoscape by thataschultz7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33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 flipH="1">
            <a:off x="4500562" y="2428868"/>
            <a:ext cx="2276492" cy="2306381"/>
          </a:xfrm>
          <a:prstGeom prst="rect">
            <a:avLst/>
          </a:prstGeom>
        </p:spPr>
      </p:pic>
      <p:pic>
        <p:nvPicPr>
          <p:cNvPr id="11" name="10 Imagen" descr="brushes notas musicasis png  photoscape by thataschultz7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33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2428860" y="3571876"/>
            <a:ext cx="2071702" cy="2306381"/>
          </a:xfrm>
          <a:prstGeom prst="rect">
            <a:avLst/>
          </a:prstGeom>
        </p:spPr>
      </p:pic>
      <p:pic>
        <p:nvPicPr>
          <p:cNvPr id="12" name="11 Imagen" descr="brushes notas musicasis png  photoscape by thataschultz7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33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 flipH="1">
            <a:off x="4500562" y="3571876"/>
            <a:ext cx="2276492" cy="2306381"/>
          </a:xfrm>
          <a:prstGeom prst="rect">
            <a:avLst/>
          </a:prstGeom>
        </p:spPr>
      </p:pic>
      <p:pic>
        <p:nvPicPr>
          <p:cNvPr id="13" name="12 Imagen" descr="brushes notas musicasis png  photoscape by thataschultz7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33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2500298" y="4551619"/>
            <a:ext cx="2071702" cy="2306381"/>
          </a:xfrm>
          <a:prstGeom prst="rect">
            <a:avLst/>
          </a:prstGeom>
        </p:spPr>
      </p:pic>
      <p:pic>
        <p:nvPicPr>
          <p:cNvPr id="14" name="13 Imagen" descr="brushes notas musicasis png  photoscape by thataschultz7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33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 flipH="1">
            <a:off x="4572000" y="4551619"/>
            <a:ext cx="2276492" cy="2306381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0" y="0"/>
            <a:ext cx="9144000" cy="7072338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EBDE9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ouy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H25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9453889">
            <a:off x="3801293" y="357051"/>
            <a:ext cx="1822554" cy="1862003"/>
          </a:xfrm>
          <a:prstGeom prst="rect">
            <a:avLst/>
          </a:prstGeom>
        </p:spPr>
      </p:pic>
      <p:pic>
        <p:nvPicPr>
          <p:cNvPr id="6" name="5 Imagen" descr="H25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5215310">
            <a:off x="5847132" y="3740855"/>
            <a:ext cx="1643074" cy="1678637"/>
          </a:xfrm>
          <a:prstGeom prst="rect">
            <a:avLst/>
          </a:prstGeom>
        </p:spPr>
      </p:pic>
      <p:pic>
        <p:nvPicPr>
          <p:cNvPr id="7" name="6 Imagen" descr="H25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643438" y="428604"/>
            <a:ext cx="1822554" cy="1862003"/>
          </a:xfrm>
          <a:prstGeom prst="rect">
            <a:avLst/>
          </a:prstGeom>
        </p:spPr>
      </p:pic>
      <p:pic>
        <p:nvPicPr>
          <p:cNvPr id="8" name="7 Imagen" descr="H25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193626">
            <a:off x="5334485" y="968885"/>
            <a:ext cx="1822554" cy="1862003"/>
          </a:xfrm>
          <a:prstGeom prst="rect">
            <a:avLst/>
          </a:prstGeom>
        </p:spPr>
      </p:pic>
      <p:pic>
        <p:nvPicPr>
          <p:cNvPr id="9" name="8 Imagen" descr="H25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2481124">
            <a:off x="5929322" y="1785926"/>
            <a:ext cx="1822554" cy="1862003"/>
          </a:xfrm>
          <a:prstGeom prst="rect">
            <a:avLst/>
          </a:prstGeom>
        </p:spPr>
      </p:pic>
      <p:pic>
        <p:nvPicPr>
          <p:cNvPr id="10" name="9 Imagen" descr="H25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5400000">
            <a:off x="6091922" y="2694896"/>
            <a:ext cx="1822554" cy="1862003"/>
          </a:xfrm>
          <a:prstGeom prst="rect">
            <a:avLst/>
          </a:prstGeom>
        </p:spPr>
      </p:pic>
      <p:pic>
        <p:nvPicPr>
          <p:cNvPr id="11" name="10 Imagen" descr="H25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4599611">
            <a:off x="5062613" y="4456750"/>
            <a:ext cx="1822554" cy="1862003"/>
          </a:xfrm>
          <a:prstGeom prst="rect">
            <a:avLst/>
          </a:prstGeom>
        </p:spPr>
      </p:pic>
      <p:pic>
        <p:nvPicPr>
          <p:cNvPr id="12" name="11 Imagen" descr="H25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6711183">
            <a:off x="4205356" y="4825502"/>
            <a:ext cx="1822554" cy="1862003"/>
          </a:xfrm>
          <a:prstGeom prst="rect">
            <a:avLst/>
          </a:prstGeom>
        </p:spPr>
      </p:pic>
      <p:pic>
        <p:nvPicPr>
          <p:cNvPr id="13" name="12 Imagen" descr="H25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8550799">
            <a:off x="3435267" y="4734660"/>
            <a:ext cx="1822554" cy="1862003"/>
          </a:xfrm>
          <a:prstGeom prst="rect">
            <a:avLst/>
          </a:prstGeom>
        </p:spPr>
      </p:pic>
      <p:pic>
        <p:nvPicPr>
          <p:cNvPr id="14" name="13 Imagen" descr="H25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8372238">
            <a:off x="2672208" y="4627290"/>
            <a:ext cx="1822554" cy="1862003"/>
          </a:xfrm>
          <a:prstGeom prst="rect">
            <a:avLst/>
          </a:prstGeom>
        </p:spPr>
      </p:pic>
      <p:pic>
        <p:nvPicPr>
          <p:cNvPr id="15" name="14 Imagen" descr="H25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9047668">
            <a:off x="2029267" y="4083458"/>
            <a:ext cx="1822554" cy="1862003"/>
          </a:xfrm>
          <a:prstGeom prst="rect">
            <a:avLst/>
          </a:prstGeom>
        </p:spPr>
      </p:pic>
      <p:pic>
        <p:nvPicPr>
          <p:cNvPr id="16" name="15 Imagen" descr="H25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0800000">
            <a:off x="1552845" y="3398108"/>
            <a:ext cx="1822554" cy="1862003"/>
          </a:xfrm>
          <a:prstGeom prst="rect">
            <a:avLst/>
          </a:prstGeom>
        </p:spPr>
      </p:pic>
      <p:pic>
        <p:nvPicPr>
          <p:cNvPr id="17" name="16 Imagen" descr="H25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2571666">
            <a:off x="1357290" y="2357430"/>
            <a:ext cx="1822554" cy="1862003"/>
          </a:xfrm>
          <a:prstGeom prst="rect">
            <a:avLst/>
          </a:prstGeom>
        </p:spPr>
      </p:pic>
      <p:pic>
        <p:nvPicPr>
          <p:cNvPr id="18" name="17 Imagen" descr="H25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3680420">
            <a:off x="1676200" y="1512144"/>
            <a:ext cx="1822554" cy="1862003"/>
          </a:xfrm>
          <a:prstGeom prst="rect">
            <a:avLst/>
          </a:prstGeom>
        </p:spPr>
      </p:pic>
      <p:pic>
        <p:nvPicPr>
          <p:cNvPr id="19" name="18 Imagen" descr="H25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5740840">
            <a:off x="2418769" y="810494"/>
            <a:ext cx="1822554" cy="1862003"/>
          </a:xfrm>
          <a:prstGeom prst="rect">
            <a:avLst/>
          </a:prstGeom>
        </p:spPr>
      </p:pic>
      <p:pic>
        <p:nvPicPr>
          <p:cNvPr id="20" name="19 Imagen" descr="H25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7524664">
            <a:off x="3008586" y="263386"/>
            <a:ext cx="1822554" cy="1862003"/>
          </a:xfrm>
          <a:prstGeom prst="rect">
            <a:avLst/>
          </a:prstGeom>
        </p:spPr>
      </p:pic>
      <p:sp>
        <p:nvSpPr>
          <p:cNvPr id="21" name="20 CuadroTexto"/>
          <p:cNvSpPr txBox="1"/>
          <p:nvPr/>
        </p:nvSpPr>
        <p:spPr>
          <a:xfrm>
            <a:off x="1714480" y="285728"/>
            <a:ext cx="6023893" cy="13542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ice and the Wicked Monster" pitchFamily="2" charset="0"/>
              </a:rPr>
              <a:t>No basta con oír la música; además hay que verla</a:t>
            </a:r>
          </a:p>
          <a:p>
            <a: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ice and the Wicked Monster" pitchFamily="2" charset="0"/>
              </a:rPr>
              <a:t>- Igor Stravinski -</a:t>
            </a:r>
          </a:p>
          <a:p>
            <a:endParaRPr lang="es-ES" dirty="0"/>
          </a:p>
        </p:txBody>
      </p:sp>
      <p:sp>
        <p:nvSpPr>
          <p:cNvPr id="22" name="21 Rectángulo"/>
          <p:cNvSpPr/>
          <p:nvPr/>
        </p:nvSpPr>
        <p:spPr>
          <a:xfrm>
            <a:off x="0" y="0"/>
            <a:ext cx="9144000" cy="7072338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5000"/>
                            </p:stCondLst>
                            <p:childTnLst>
                              <p:par>
                                <p:cTn id="13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8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2" fill="hold">
                            <p:stCondLst>
                              <p:cond delay="10000"/>
                            </p:stCondLst>
                            <p:childTnLst>
                              <p:par>
                                <p:cTn id="27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i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Vinilo decorativo musica 70.png"/>
          <p:cNvPicPr>
            <a:picLocks noChangeAspect="1"/>
          </p:cNvPicPr>
          <p:nvPr/>
        </p:nvPicPr>
        <p:blipFill>
          <a:blip r:embed="rId3">
            <a:lum bright="20000" contrast="40000"/>
          </a:blip>
          <a:stretch>
            <a:fillRect/>
          </a:stretch>
        </p:blipFill>
        <p:spPr>
          <a:xfrm rot="20261789">
            <a:off x="-80262" y="-117434"/>
            <a:ext cx="1222371" cy="1700522"/>
          </a:xfrm>
          <a:prstGeom prst="rect">
            <a:avLst/>
          </a:prstGeom>
        </p:spPr>
      </p:pic>
      <p:pic>
        <p:nvPicPr>
          <p:cNvPr id="7" name="6 Imagen" descr="Vinilo decorativo musica 70.png"/>
          <p:cNvPicPr>
            <a:picLocks noChangeAspect="1"/>
          </p:cNvPicPr>
          <p:nvPr/>
        </p:nvPicPr>
        <p:blipFill>
          <a:blip r:embed="rId3">
            <a:lum bright="20000" contrast="40000"/>
          </a:blip>
          <a:stretch>
            <a:fillRect/>
          </a:stretch>
        </p:blipFill>
        <p:spPr>
          <a:xfrm rot="1920581" flipH="1">
            <a:off x="7924975" y="-276855"/>
            <a:ext cx="1265100" cy="1697507"/>
          </a:xfrm>
          <a:prstGeom prst="rect">
            <a:avLst/>
          </a:prstGeom>
        </p:spPr>
      </p:pic>
      <p:pic>
        <p:nvPicPr>
          <p:cNvPr id="8" name="7 Imagen" descr="Vinilo decorativo musica 70.png"/>
          <p:cNvPicPr>
            <a:picLocks noChangeAspect="1"/>
          </p:cNvPicPr>
          <p:nvPr/>
        </p:nvPicPr>
        <p:blipFill>
          <a:blip r:embed="rId3">
            <a:lum bright="20000" contrast="40000"/>
          </a:blip>
          <a:stretch>
            <a:fillRect/>
          </a:stretch>
        </p:blipFill>
        <p:spPr>
          <a:xfrm rot="20261789">
            <a:off x="634118" y="668384"/>
            <a:ext cx="1222371" cy="1700522"/>
          </a:xfrm>
          <a:prstGeom prst="rect">
            <a:avLst/>
          </a:prstGeom>
        </p:spPr>
      </p:pic>
      <p:pic>
        <p:nvPicPr>
          <p:cNvPr id="9" name="8 Imagen" descr="Vinilo decorativo musica 70.png"/>
          <p:cNvPicPr>
            <a:picLocks noChangeAspect="1"/>
          </p:cNvPicPr>
          <p:nvPr/>
        </p:nvPicPr>
        <p:blipFill>
          <a:blip r:embed="rId3">
            <a:lum bright="20000" contrast="40000"/>
          </a:blip>
          <a:stretch>
            <a:fillRect/>
          </a:stretch>
        </p:blipFill>
        <p:spPr>
          <a:xfrm rot="1422780" flipH="1">
            <a:off x="7288817" y="539891"/>
            <a:ext cx="1265100" cy="1697507"/>
          </a:xfrm>
          <a:prstGeom prst="rect">
            <a:avLst/>
          </a:prstGeom>
        </p:spPr>
      </p:pic>
      <p:pic>
        <p:nvPicPr>
          <p:cNvPr id="10" name="9 Imagen" descr="Vinilo decorativo musica 70.png"/>
          <p:cNvPicPr>
            <a:picLocks noChangeAspect="1"/>
          </p:cNvPicPr>
          <p:nvPr/>
        </p:nvPicPr>
        <p:blipFill>
          <a:blip r:embed="rId3">
            <a:lum bright="20000" contrast="40000"/>
          </a:blip>
          <a:stretch>
            <a:fillRect/>
          </a:stretch>
        </p:blipFill>
        <p:spPr>
          <a:xfrm rot="20261789">
            <a:off x="1277060" y="1525640"/>
            <a:ext cx="1222371" cy="1700522"/>
          </a:xfrm>
          <a:prstGeom prst="rect">
            <a:avLst/>
          </a:prstGeom>
        </p:spPr>
      </p:pic>
      <p:pic>
        <p:nvPicPr>
          <p:cNvPr id="11" name="10 Imagen" descr="Vinilo decorativo musica 70.png"/>
          <p:cNvPicPr>
            <a:picLocks noChangeAspect="1"/>
          </p:cNvPicPr>
          <p:nvPr/>
        </p:nvPicPr>
        <p:blipFill>
          <a:blip r:embed="rId3">
            <a:lum bright="20000" contrast="40000"/>
          </a:blip>
          <a:stretch>
            <a:fillRect/>
          </a:stretch>
        </p:blipFill>
        <p:spPr>
          <a:xfrm rot="1422780" flipH="1">
            <a:off x="6574439" y="1325708"/>
            <a:ext cx="1265100" cy="1697507"/>
          </a:xfrm>
          <a:prstGeom prst="rect">
            <a:avLst/>
          </a:prstGeom>
        </p:spPr>
      </p:pic>
      <p:pic>
        <p:nvPicPr>
          <p:cNvPr id="12" name="11 Imagen" descr="Vinilo decorativo musica 70.png"/>
          <p:cNvPicPr>
            <a:picLocks noChangeAspect="1"/>
          </p:cNvPicPr>
          <p:nvPr/>
        </p:nvPicPr>
        <p:blipFill>
          <a:blip r:embed="rId3">
            <a:lum bright="20000" contrast="40000"/>
          </a:blip>
          <a:stretch>
            <a:fillRect/>
          </a:stretch>
        </p:blipFill>
        <p:spPr>
          <a:xfrm rot="20261789">
            <a:off x="1777126" y="2382896"/>
            <a:ext cx="1222371" cy="1700522"/>
          </a:xfrm>
          <a:prstGeom prst="rect">
            <a:avLst/>
          </a:prstGeom>
        </p:spPr>
      </p:pic>
      <p:pic>
        <p:nvPicPr>
          <p:cNvPr id="13" name="12 Imagen" descr="Vinilo decorativo musica 70.png"/>
          <p:cNvPicPr>
            <a:picLocks noChangeAspect="1"/>
          </p:cNvPicPr>
          <p:nvPr/>
        </p:nvPicPr>
        <p:blipFill>
          <a:blip r:embed="rId3">
            <a:lum bright="20000" contrast="40000"/>
          </a:blip>
          <a:stretch>
            <a:fillRect/>
          </a:stretch>
        </p:blipFill>
        <p:spPr>
          <a:xfrm rot="20261789">
            <a:off x="2491506" y="3168714"/>
            <a:ext cx="1222371" cy="1700522"/>
          </a:xfrm>
          <a:prstGeom prst="rect">
            <a:avLst/>
          </a:prstGeom>
        </p:spPr>
      </p:pic>
      <p:pic>
        <p:nvPicPr>
          <p:cNvPr id="14" name="13 Imagen" descr="Vinilo decorativo musica 70.png"/>
          <p:cNvPicPr>
            <a:picLocks noChangeAspect="1"/>
          </p:cNvPicPr>
          <p:nvPr/>
        </p:nvPicPr>
        <p:blipFill>
          <a:blip r:embed="rId3">
            <a:lum bright="20000" contrast="40000"/>
          </a:blip>
          <a:stretch>
            <a:fillRect/>
          </a:stretch>
        </p:blipFill>
        <p:spPr>
          <a:xfrm rot="20261789">
            <a:off x="3134448" y="4025970"/>
            <a:ext cx="1222371" cy="1700522"/>
          </a:xfrm>
          <a:prstGeom prst="rect">
            <a:avLst/>
          </a:prstGeom>
        </p:spPr>
      </p:pic>
      <p:pic>
        <p:nvPicPr>
          <p:cNvPr id="15" name="14 Imagen" descr="Vinilo decorativo musica 70.png"/>
          <p:cNvPicPr>
            <a:picLocks noChangeAspect="1"/>
          </p:cNvPicPr>
          <p:nvPr/>
        </p:nvPicPr>
        <p:blipFill>
          <a:blip r:embed="rId3">
            <a:lum bright="20000" contrast="40000"/>
          </a:blip>
          <a:stretch>
            <a:fillRect/>
          </a:stretch>
        </p:blipFill>
        <p:spPr>
          <a:xfrm rot="1920581" flipH="1">
            <a:off x="5924710" y="2366351"/>
            <a:ext cx="1265100" cy="1697507"/>
          </a:xfrm>
          <a:prstGeom prst="rect">
            <a:avLst/>
          </a:prstGeom>
        </p:spPr>
      </p:pic>
      <p:pic>
        <p:nvPicPr>
          <p:cNvPr id="16" name="15 Imagen" descr="Vinilo decorativo musica 70.png"/>
          <p:cNvPicPr>
            <a:picLocks noChangeAspect="1"/>
          </p:cNvPicPr>
          <p:nvPr/>
        </p:nvPicPr>
        <p:blipFill>
          <a:blip r:embed="rId3">
            <a:lum bright="20000" contrast="40000"/>
          </a:blip>
          <a:stretch>
            <a:fillRect/>
          </a:stretch>
        </p:blipFill>
        <p:spPr>
          <a:xfrm rot="1422780" flipH="1">
            <a:off x="5288552" y="3183097"/>
            <a:ext cx="1265100" cy="1697507"/>
          </a:xfrm>
          <a:prstGeom prst="rect">
            <a:avLst/>
          </a:prstGeom>
        </p:spPr>
      </p:pic>
      <p:pic>
        <p:nvPicPr>
          <p:cNvPr id="17" name="16 Imagen" descr="Vinilo decorativo musica 70.png"/>
          <p:cNvPicPr>
            <a:picLocks noChangeAspect="1"/>
          </p:cNvPicPr>
          <p:nvPr/>
        </p:nvPicPr>
        <p:blipFill>
          <a:blip r:embed="rId3">
            <a:lum bright="20000" contrast="40000"/>
          </a:blip>
          <a:stretch>
            <a:fillRect/>
          </a:stretch>
        </p:blipFill>
        <p:spPr>
          <a:xfrm rot="1422780" flipH="1">
            <a:off x="4717049" y="4040353"/>
            <a:ext cx="1265100" cy="1697507"/>
          </a:xfrm>
          <a:prstGeom prst="rect">
            <a:avLst/>
          </a:prstGeom>
        </p:spPr>
      </p:pic>
      <p:pic>
        <p:nvPicPr>
          <p:cNvPr id="18" name="17 Imagen" descr="Vinilo decorativo musica 70.png"/>
          <p:cNvPicPr>
            <a:picLocks noChangeAspect="1"/>
          </p:cNvPicPr>
          <p:nvPr/>
        </p:nvPicPr>
        <p:blipFill>
          <a:blip r:embed="rId3">
            <a:lum bright="20000" contrast="40000"/>
          </a:blip>
          <a:stretch>
            <a:fillRect/>
          </a:stretch>
        </p:blipFill>
        <p:spPr>
          <a:xfrm rot="20261789">
            <a:off x="3634514" y="4989135"/>
            <a:ext cx="1222371" cy="1700522"/>
          </a:xfrm>
          <a:prstGeom prst="rect">
            <a:avLst/>
          </a:prstGeom>
        </p:spPr>
      </p:pic>
      <p:pic>
        <p:nvPicPr>
          <p:cNvPr id="19" name="18 Imagen" descr="Vinilo decorativo musica 70.png"/>
          <p:cNvPicPr>
            <a:picLocks noChangeAspect="1"/>
          </p:cNvPicPr>
          <p:nvPr/>
        </p:nvPicPr>
        <p:blipFill>
          <a:blip r:embed="rId3">
            <a:lum bright="20000" contrast="40000"/>
          </a:blip>
          <a:stretch>
            <a:fillRect/>
          </a:stretch>
        </p:blipFill>
        <p:spPr>
          <a:xfrm rot="1422780" flipH="1">
            <a:off x="4216983" y="4977769"/>
            <a:ext cx="1265100" cy="1697507"/>
          </a:xfrm>
          <a:prstGeom prst="rect">
            <a:avLst/>
          </a:prstGeom>
        </p:spPr>
      </p:pic>
      <p:sp>
        <p:nvSpPr>
          <p:cNvPr id="20" name="19 Rectángulo"/>
          <p:cNvSpPr/>
          <p:nvPr/>
        </p:nvSpPr>
        <p:spPr>
          <a:xfrm>
            <a:off x="0" y="0"/>
            <a:ext cx="9144000" cy="7072338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0"/>
                            </p:stCondLst>
                            <p:childTnLst>
                              <p:par>
                                <p:cTn id="93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uziek-Immagin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79720" cy="6858000"/>
          </a:xfrm>
          <a:prstGeom prst="rect">
            <a:avLst/>
          </a:prstGeom>
        </p:spPr>
      </p:pic>
      <p:pic>
        <p:nvPicPr>
          <p:cNvPr id="20" name="19 Imagen" descr="boton.png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0" y="2357430"/>
            <a:ext cx="1071570" cy="1051726"/>
          </a:xfrm>
          <a:prstGeom prst="ellipse">
            <a:avLst/>
          </a:prstGeom>
          <a:effectLst>
            <a:softEdge rad="31750"/>
          </a:effectLst>
        </p:spPr>
      </p:pic>
      <p:pic>
        <p:nvPicPr>
          <p:cNvPr id="36" name="35 Imagen" descr="boton.png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0" y="3429000"/>
            <a:ext cx="1071570" cy="1051726"/>
          </a:xfrm>
          <a:prstGeom prst="ellipse">
            <a:avLst/>
          </a:prstGeom>
          <a:effectLst>
            <a:softEdge rad="31750"/>
          </a:effectLst>
        </p:spPr>
      </p:pic>
      <p:pic>
        <p:nvPicPr>
          <p:cNvPr id="37" name="36 Imagen" descr="boton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1000100" y="2357430"/>
            <a:ext cx="1071570" cy="1051726"/>
          </a:xfrm>
          <a:prstGeom prst="ellipse">
            <a:avLst/>
          </a:prstGeom>
          <a:effectLst>
            <a:softEdge rad="31750"/>
          </a:effectLst>
        </p:spPr>
      </p:pic>
      <p:pic>
        <p:nvPicPr>
          <p:cNvPr id="38" name="37 Imagen" descr="boton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1071538" y="3429000"/>
            <a:ext cx="1071570" cy="1051726"/>
          </a:xfrm>
          <a:prstGeom prst="ellipse">
            <a:avLst/>
          </a:prstGeom>
          <a:effectLst>
            <a:softEdge rad="31750"/>
          </a:effectLst>
        </p:spPr>
      </p:pic>
      <p:pic>
        <p:nvPicPr>
          <p:cNvPr id="39" name="38 Imagen" descr="boton.png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2000264" y="2357430"/>
            <a:ext cx="1071570" cy="1051726"/>
          </a:xfrm>
          <a:prstGeom prst="ellipse">
            <a:avLst/>
          </a:prstGeom>
          <a:effectLst>
            <a:softEdge rad="31750"/>
          </a:effectLst>
        </p:spPr>
      </p:pic>
      <p:pic>
        <p:nvPicPr>
          <p:cNvPr id="40" name="39 Imagen" descr="boton.png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2000264" y="3429000"/>
            <a:ext cx="1071570" cy="1051726"/>
          </a:xfrm>
          <a:prstGeom prst="ellipse">
            <a:avLst/>
          </a:prstGeom>
          <a:effectLst>
            <a:softEdge rad="31750"/>
          </a:effectLst>
        </p:spPr>
      </p:pic>
      <p:pic>
        <p:nvPicPr>
          <p:cNvPr id="41" name="40 Imagen" descr="boton.png"/>
          <p:cNvPicPr>
            <a:picLocks noChangeAspect="1"/>
          </p:cNvPicPr>
          <p:nvPr/>
        </p:nvPicPr>
        <p:blipFill>
          <a:blip r:embed="rId4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000364" y="2357430"/>
            <a:ext cx="1071570" cy="1051726"/>
          </a:xfrm>
          <a:prstGeom prst="ellipse">
            <a:avLst/>
          </a:prstGeom>
          <a:effectLst>
            <a:softEdge rad="31750"/>
          </a:effectLst>
        </p:spPr>
      </p:pic>
      <p:pic>
        <p:nvPicPr>
          <p:cNvPr id="42" name="41 Imagen" descr="boton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3071802" y="3429000"/>
            <a:ext cx="1071570" cy="1051726"/>
          </a:xfrm>
          <a:prstGeom prst="ellipse">
            <a:avLst/>
          </a:prstGeom>
          <a:effectLst>
            <a:softEdge rad="31750"/>
          </a:effectLst>
        </p:spPr>
      </p:pic>
      <p:pic>
        <p:nvPicPr>
          <p:cNvPr id="43" name="42 Imagen" descr="boton.png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4000528" y="2357430"/>
            <a:ext cx="1071570" cy="1051726"/>
          </a:xfrm>
          <a:prstGeom prst="ellipse">
            <a:avLst/>
          </a:prstGeom>
          <a:effectLst>
            <a:softEdge rad="31750"/>
          </a:effectLst>
        </p:spPr>
      </p:pic>
      <p:pic>
        <p:nvPicPr>
          <p:cNvPr id="44" name="43 Imagen" descr="boton.png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4000528" y="3429000"/>
            <a:ext cx="1071570" cy="1051726"/>
          </a:xfrm>
          <a:prstGeom prst="ellipse">
            <a:avLst/>
          </a:prstGeom>
          <a:effectLst>
            <a:softEdge rad="31750"/>
          </a:effectLst>
        </p:spPr>
      </p:pic>
      <p:pic>
        <p:nvPicPr>
          <p:cNvPr id="45" name="44 Imagen" descr="boton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FF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5000628" y="2357430"/>
            <a:ext cx="1071570" cy="1051726"/>
          </a:xfrm>
          <a:prstGeom prst="ellipse">
            <a:avLst/>
          </a:prstGeom>
          <a:effectLst>
            <a:softEdge rad="31750"/>
          </a:effectLst>
        </p:spPr>
      </p:pic>
      <p:pic>
        <p:nvPicPr>
          <p:cNvPr id="46" name="45 Imagen" descr="boton.png"/>
          <p:cNvPicPr>
            <a:picLocks noChangeAspect="1"/>
          </p:cNvPicPr>
          <p:nvPr/>
        </p:nvPicPr>
        <p:blipFill>
          <a:blip r:embed="rId4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072066" y="3429000"/>
            <a:ext cx="1071570" cy="1051726"/>
          </a:xfrm>
          <a:prstGeom prst="ellipse">
            <a:avLst/>
          </a:prstGeom>
          <a:effectLst>
            <a:softEdge rad="31750"/>
          </a:effectLst>
        </p:spPr>
      </p:pic>
      <p:pic>
        <p:nvPicPr>
          <p:cNvPr id="47" name="46 Imagen" descr="boton.png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6000792" y="2357430"/>
            <a:ext cx="1071570" cy="1051726"/>
          </a:xfrm>
          <a:prstGeom prst="ellipse">
            <a:avLst/>
          </a:prstGeom>
          <a:effectLst>
            <a:softEdge rad="31750"/>
          </a:effectLst>
        </p:spPr>
      </p:pic>
      <p:pic>
        <p:nvPicPr>
          <p:cNvPr id="48" name="47 Imagen" descr="boton.png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6000792" y="3429000"/>
            <a:ext cx="1071570" cy="1051726"/>
          </a:xfrm>
          <a:prstGeom prst="ellipse">
            <a:avLst/>
          </a:prstGeom>
          <a:effectLst>
            <a:softEdge rad="31750"/>
          </a:effectLst>
        </p:spPr>
      </p:pic>
      <p:pic>
        <p:nvPicPr>
          <p:cNvPr id="49" name="48 Imagen" descr="boton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7000892" y="2357430"/>
            <a:ext cx="1071570" cy="1051726"/>
          </a:xfrm>
          <a:prstGeom prst="ellipse">
            <a:avLst/>
          </a:prstGeom>
          <a:effectLst>
            <a:softEdge rad="31750"/>
          </a:effectLst>
        </p:spPr>
      </p:pic>
      <p:pic>
        <p:nvPicPr>
          <p:cNvPr id="50" name="49 Imagen" descr="boton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7072330" y="3429000"/>
            <a:ext cx="1071570" cy="1051726"/>
          </a:xfrm>
          <a:prstGeom prst="ellipse">
            <a:avLst/>
          </a:prstGeom>
          <a:effectLst>
            <a:softEdge rad="31750"/>
          </a:effectLst>
        </p:spPr>
      </p:pic>
      <p:pic>
        <p:nvPicPr>
          <p:cNvPr id="51" name="50 Imagen" descr="boton.png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8000992" y="2357430"/>
            <a:ext cx="1071570" cy="1051726"/>
          </a:xfrm>
          <a:prstGeom prst="ellipse">
            <a:avLst/>
          </a:prstGeom>
          <a:effectLst>
            <a:softEdge rad="31750"/>
          </a:effectLst>
        </p:spPr>
      </p:pic>
      <p:pic>
        <p:nvPicPr>
          <p:cNvPr id="52" name="51 Imagen" descr="boton.png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8072430" y="3429000"/>
            <a:ext cx="1071570" cy="1051726"/>
          </a:xfrm>
          <a:prstGeom prst="ellipse">
            <a:avLst/>
          </a:prstGeom>
          <a:effectLst>
            <a:softEdge rad="31750"/>
          </a:effectLst>
        </p:spPr>
      </p:pic>
      <p:sp>
        <p:nvSpPr>
          <p:cNvPr id="23" name="22 CuadroTexto"/>
          <p:cNvSpPr txBox="1"/>
          <p:nvPr/>
        </p:nvSpPr>
        <p:spPr>
          <a:xfrm>
            <a:off x="714348" y="500042"/>
            <a:ext cx="5653855" cy="13542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ice and the Wicked Monster" pitchFamily="2" charset="0"/>
              </a:rPr>
              <a:t>La música es la armonía del cielo y de la tierra.</a:t>
            </a:r>
          </a:p>
          <a:p>
            <a: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ice and the Wicked Monster" pitchFamily="2" charset="0"/>
              </a:rPr>
              <a:t> - </a:t>
            </a:r>
            <a:r>
              <a:rPr lang="es-ES" sz="32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ice and the Wicked Monster" pitchFamily="2" charset="0"/>
              </a:rPr>
              <a:t>Yuel</a:t>
            </a:r>
            <a: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ice and the Wicked Monster" pitchFamily="2" charset="0"/>
              </a:rPr>
              <a:t>-Ji  -</a:t>
            </a:r>
          </a:p>
          <a:p>
            <a:endParaRPr lang="es-ES" dirty="0"/>
          </a:p>
        </p:txBody>
      </p:sp>
      <p:sp>
        <p:nvSpPr>
          <p:cNvPr id="24" name="23 Rectángulo"/>
          <p:cNvSpPr/>
          <p:nvPr/>
        </p:nvSpPr>
        <p:spPr>
          <a:xfrm>
            <a:off x="0" y="0"/>
            <a:ext cx="9144000" cy="7072338"/>
          </a:xfrm>
          <a:prstGeom prst="rect">
            <a:avLst/>
          </a:prstGeom>
          <a:blipFill>
            <a:blip r:embed="rId5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5" fill="hold">
                            <p:stCondLst>
                              <p:cond delay="5000"/>
                            </p:stCondLst>
                            <p:childTnLst>
                              <p:par>
                                <p:cTn id="19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nstrument_garmonika_garmoshka_akkordeon_bayan_Accordion-Wallpaper-1280x8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pic>
        <p:nvPicPr>
          <p:cNvPr id="5" name="4 Imagen" descr="notas_musicales_png_recurso_by_miilig-d7lkxno.png"/>
          <p:cNvPicPr>
            <a:picLocks noChangeAspect="1"/>
          </p:cNvPicPr>
          <p:nvPr/>
        </p:nvPicPr>
        <p:blipFill>
          <a:blip r:embed="rId3">
            <a:grayscl/>
            <a:lum bright="-20000" contrast="40000"/>
          </a:blip>
          <a:stretch>
            <a:fillRect/>
          </a:stretch>
        </p:blipFill>
        <p:spPr>
          <a:xfrm>
            <a:off x="6572264" y="1500174"/>
            <a:ext cx="2857500" cy="2857500"/>
          </a:xfrm>
          <a:prstGeom prst="rect">
            <a:avLst/>
          </a:prstGeom>
        </p:spPr>
      </p:pic>
      <p:pic>
        <p:nvPicPr>
          <p:cNvPr id="6" name="5 Imagen" descr="notas_musicales_png_recurso_by_miilig-d7lkxno.png"/>
          <p:cNvPicPr>
            <a:picLocks noChangeAspect="1"/>
          </p:cNvPicPr>
          <p:nvPr/>
        </p:nvPicPr>
        <p:blipFill>
          <a:blip r:embed="rId3">
            <a:grayscl/>
            <a:lum bright="-20000" contrast="40000"/>
          </a:blip>
          <a:stretch>
            <a:fillRect/>
          </a:stretch>
        </p:blipFill>
        <p:spPr>
          <a:xfrm flipV="1">
            <a:off x="6572264" y="2428868"/>
            <a:ext cx="2857500" cy="2990892"/>
          </a:xfrm>
          <a:prstGeom prst="rect">
            <a:avLst/>
          </a:prstGeom>
        </p:spPr>
      </p:pic>
      <p:pic>
        <p:nvPicPr>
          <p:cNvPr id="7" name="6 Imagen" descr="notas_musicales_png_recurso_by_miilig-d7lkxno.png"/>
          <p:cNvPicPr>
            <a:picLocks noChangeAspect="1"/>
          </p:cNvPicPr>
          <p:nvPr/>
        </p:nvPicPr>
        <p:blipFill>
          <a:blip r:embed="rId3">
            <a:grayscl/>
            <a:lum bright="-20000" contrast="40000"/>
          </a:blip>
          <a:stretch>
            <a:fillRect/>
          </a:stretch>
        </p:blipFill>
        <p:spPr>
          <a:xfrm>
            <a:off x="4786314" y="1428736"/>
            <a:ext cx="2857500" cy="2857500"/>
          </a:xfrm>
          <a:prstGeom prst="rect">
            <a:avLst/>
          </a:prstGeom>
        </p:spPr>
      </p:pic>
      <p:pic>
        <p:nvPicPr>
          <p:cNvPr id="8" name="7 Imagen" descr="notas_musicales_png_recurso_by_miilig-d7lkxno.png"/>
          <p:cNvPicPr>
            <a:picLocks noChangeAspect="1"/>
          </p:cNvPicPr>
          <p:nvPr/>
        </p:nvPicPr>
        <p:blipFill>
          <a:blip r:embed="rId3">
            <a:grayscl/>
            <a:lum bright="-20000" contrast="40000"/>
          </a:blip>
          <a:stretch>
            <a:fillRect/>
          </a:stretch>
        </p:blipFill>
        <p:spPr>
          <a:xfrm flipV="1">
            <a:off x="4786314" y="2357430"/>
            <a:ext cx="2857500" cy="2990892"/>
          </a:xfrm>
          <a:prstGeom prst="rect">
            <a:avLst/>
          </a:prstGeom>
        </p:spPr>
      </p:pic>
      <p:pic>
        <p:nvPicPr>
          <p:cNvPr id="9" name="8 Imagen" descr="notas_musicales_png_recurso_by_miilig-d7lkxno.png"/>
          <p:cNvPicPr>
            <a:picLocks noChangeAspect="1"/>
          </p:cNvPicPr>
          <p:nvPr/>
        </p:nvPicPr>
        <p:blipFill>
          <a:blip r:embed="rId3">
            <a:grayscl/>
            <a:lum bright="-20000" contrast="40000"/>
          </a:blip>
          <a:stretch>
            <a:fillRect/>
          </a:stretch>
        </p:blipFill>
        <p:spPr>
          <a:xfrm>
            <a:off x="2643174" y="1428736"/>
            <a:ext cx="2857500" cy="2857500"/>
          </a:xfrm>
          <a:prstGeom prst="rect">
            <a:avLst/>
          </a:prstGeom>
        </p:spPr>
      </p:pic>
      <p:pic>
        <p:nvPicPr>
          <p:cNvPr id="10" name="9 Imagen" descr="notas_musicales_png_recurso_by_miilig-d7lkxno.png"/>
          <p:cNvPicPr>
            <a:picLocks noChangeAspect="1"/>
          </p:cNvPicPr>
          <p:nvPr/>
        </p:nvPicPr>
        <p:blipFill>
          <a:blip r:embed="rId3">
            <a:grayscl/>
            <a:lum bright="-20000" contrast="40000"/>
          </a:blip>
          <a:stretch>
            <a:fillRect/>
          </a:stretch>
        </p:blipFill>
        <p:spPr>
          <a:xfrm flipV="1">
            <a:off x="2643174" y="2357430"/>
            <a:ext cx="2857500" cy="2990892"/>
          </a:xfrm>
          <a:prstGeom prst="rect">
            <a:avLst/>
          </a:prstGeom>
        </p:spPr>
      </p:pic>
      <p:pic>
        <p:nvPicPr>
          <p:cNvPr id="11" name="10 Imagen" descr="notas_musicales_png_recurso_by_miilig-d7lkxno.png"/>
          <p:cNvPicPr>
            <a:picLocks noChangeAspect="1"/>
          </p:cNvPicPr>
          <p:nvPr/>
        </p:nvPicPr>
        <p:blipFill>
          <a:blip r:embed="rId3">
            <a:grayscl/>
            <a:lum bright="-20000" contrast="40000"/>
          </a:blip>
          <a:stretch>
            <a:fillRect/>
          </a:stretch>
        </p:blipFill>
        <p:spPr>
          <a:xfrm>
            <a:off x="642910" y="1428736"/>
            <a:ext cx="2857500" cy="2857500"/>
          </a:xfrm>
          <a:prstGeom prst="rect">
            <a:avLst/>
          </a:prstGeom>
        </p:spPr>
      </p:pic>
      <p:pic>
        <p:nvPicPr>
          <p:cNvPr id="12" name="11 Imagen" descr="notas_musicales_png_recurso_by_miilig-d7lkxno.png"/>
          <p:cNvPicPr>
            <a:picLocks noChangeAspect="1"/>
          </p:cNvPicPr>
          <p:nvPr/>
        </p:nvPicPr>
        <p:blipFill>
          <a:blip r:embed="rId3">
            <a:grayscl/>
            <a:lum bright="-20000" contrast="40000"/>
          </a:blip>
          <a:stretch>
            <a:fillRect/>
          </a:stretch>
        </p:blipFill>
        <p:spPr>
          <a:xfrm flipV="1">
            <a:off x="642910" y="2357430"/>
            <a:ext cx="2857500" cy="2990892"/>
          </a:xfrm>
          <a:prstGeom prst="rect">
            <a:avLst/>
          </a:prstGeom>
        </p:spPr>
      </p:pic>
      <p:pic>
        <p:nvPicPr>
          <p:cNvPr id="13" name="12 Imagen" descr="notas_musicales_png_recurso_by_miilig-d7lkxno.png"/>
          <p:cNvPicPr>
            <a:picLocks noChangeAspect="1"/>
          </p:cNvPicPr>
          <p:nvPr/>
        </p:nvPicPr>
        <p:blipFill>
          <a:blip r:embed="rId3">
            <a:grayscl/>
            <a:lum bright="-20000" contrast="40000"/>
          </a:blip>
          <a:stretch>
            <a:fillRect/>
          </a:stretch>
        </p:blipFill>
        <p:spPr>
          <a:xfrm>
            <a:off x="-1143040" y="1428736"/>
            <a:ext cx="2857500" cy="2857500"/>
          </a:xfrm>
          <a:prstGeom prst="rect">
            <a:avLst/>
          </a:prstGeom>
        </p:spPr>
      </p:pic>
      <p:pic>
        <p:nvPicPr>
          <p:cNvPr id="14" name="13 Imagen" descr="notas_musicales_png_recurso_by_miilig-d7lkxno.png"/>
          <p:cNvPicPr>
            <a:picLocks noChangeAspect="1"/>
          </p:cNvPicPr>
          <p:nvPr/>
        </p:nvPicPr>
        <p:blipFill>
          <a:blip r:embed="rId3">
            <a:grayscl/>
            <a:lum bright="-20000" contrast="40000"/>
          </a:blip>
          <a:stretch>
            <a:fillRect/>
          </a:stretch>
        </p:blipFill>
        <p:spPr>
          <a:xfrm flipV="1">
            <a:off x="-1143040" y="2357430"/>
            <a:ext cx="2857500" cy="2990892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-1071602" y="0"/>
            <a:ext cx="10501386" cy="7072338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m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pic>
        <p:nvPicPr>
          <p:cNvPr id="5" name="4 Imagen" descr="brushes notas musicasis png  photoscape by thataschultz7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428860" y="0"/>
            <a:ext cx="2071702" cy="2306381"/>
          </a:xfrm>
          <a:prstGeom prst="rect">
            <a:avLst/>
          </a:prstGeom>
        </p:spPr>
      </p:pic>
      <p:pic>
        <p:nvPicPr>
          <p:cNvPr id="6" name="5 Imagen" descr="brushes notas musicasis png  photoscape by thataschultz7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0"/>
            <a:ext cx="2276492" cy="2306381"/>
          </a:xfrm>
          <a:prstGeom prst="rect">
            <a:avLst/>
          </a:prstGeom>
        </p:spPr>
      </p:pic>
      <p:pic>
        <p:nvPicPr>
          <p:cNvPr id="7" name="6 Imagen" descr="brushes notas musicasis png  photoscape by thataschultz7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428860" y="1285860"/>
            <a:ext cx="2071702" cy="2306381"/>
          </a:xfrm>
          <a:prstGeom prst="rect">
            <a:avLst/>
          </a:prstGeom>
        </p:spPr>
      </p:pic>
      <p:pic>
        <p:nvPicPr>
          <p:cNvPr id="8" name="7 Imagen" descr="brushes notas musicasis png  photoscape by thataschultz7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1285860"/>
            <a:ext cx="2276492" cy="2306381"/>
          </a:xfrm>
          <a:prstGeom prst="rect">
            <a:avLst/>
          </a:prstGeom>
        </p:spPr>
      </p:pic>
      <p:pic>
        <p:nvPicPr>
          <p:cNvPr id="9" name="8 Imagen" descr="brushes notas musicasis png  photoscape by thataschultz7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428860" y="2428868"/>
            <a:ext cx="2071702" cy="2306381"/>
          </a:xfrm>
          <a:prstGeom prst="rect">
            <a:avLst/>
          </a:prstGeom>
        </p:spPr>
      </p:pic>
      <p:pic>
        <p:nvPicPr>
          <p:cNvPr id="10" name="9 Imagen" descr="brushes notas musicasis png  photoscape by thataschultz7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2428868"/>
            <a:ext cx="2276492" cy="2306381"/>
          </a:xfrm>
          <a:prstGeom prst="rect">
            <a:avLst/>
          </a:prstGeom>
        </p:spPr>
      </p:pic>
      <p:pic>
        <p:nvPicPr>
          <p:cNvPr id="11" name="10 Imagen" descr="brushes notas musicasis png  photoscape by thataschultz7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428860" y="3571876"/>
            <a:ext cx="2071702" cy="2306381"/>
          </a:xfrm>
          <a:prstGeom prst="rect">
            <a:avLst/>
          </a:prstGeom>
        </p:spPr>
      </p:pic>
      <p:pic>
        <p:nvPicPr>
          <p:cNvPr id="12" name="11 Imagen" descr="brushes notas musicasis png  photoscape by thataschultz7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3571876"/>
            <a:ext cx="2276492" cy="2306381"/>
          </a:xfrm>
          <a:prstGeom prst="rect">
            <a:avLst/>
          </a:prstGeom>
        </p:spPr>
      </p:pic>
      <p:pic>
        <p:nvPicPr>
          <p:cNvPr id="13" name="12 Imagen" descr="brushes notas musicasis png  photoscape by thataschultz7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00298" y="4551619"/>
            <a:ext cx="2071702" cy="2306381"/>
          </a:xfrm>
          <a:prstGeom prst="rect">
            <a:avLst/>
          </a:prstGeom>
        </p:spPr>
      </p:pic>
      <p:pic>
        <p:nvPicPr>
          <p:cNvPr id="14" name="13 Imagen" descr="brushes notas musicasis png  photoscape by thataschultz7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72000" y="4551619"/>
            <a:ext cx="2276492" cy="2306381"/>
          </a:xfrm>
          <a:prstGeom prst="rect">
            <a:avLst/>
          </a:prstGeom>
        </p:spPr>
      </p:pic>
      <p:sp>
        <p:nvSpPr>
          <p:cNvPr id="15" name="14 CuadroTexto"/>
          <p:cNvSpPr txBox="1"/>
          <p:nvPr/>
        </p:nvSpPr>
        <p:spPr>
          <a:xfrm>
            <a:off x="3790932" y="4643446"/>
            <a:ext cx="5353068" cy="184665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ice and the Wicked Monster" pitchFamily="2" charset="0"/>
              </a:rPr>
              <a:t>La música es una cosa amplia, sin límites, sin </a:t>
            </a:r>
          </a:p>
          <a:p>
            <a: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ice and the Wicked Monster" pitchFamily="2" charset="0"/>
              </a:rPr>
              <a:t>fronteras, sin banderas. </a:t>
            </a:r>
          </a:p>
          <a:p>
            <a: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ice and the Wicked Monster" pitchFamily="2" charset="0"/>
              </a:rPr>
              <a:t>-León </a:t>
            </a:r>
            <a:r>
              <a:rPr lang="es-ES" sz="32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ice and the Wicked Monster" pitchFamily="2" charset="0"/>
              </a:rPr>
              <a:t>Gieco</a:t>
            </a:r>
            <a: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ice and the Wicked Monster" pitchFamily="2" charset="0"/>
              </a:rPr>
              <a:t> -</a:t>
            </a:r>
          </a:p>
          <a:p>
            <a:endParaRPr lang="es-ES" dirty="0"/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9144000" cy="7072338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7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297A">
                  <a:shade val="67500"/>
                  <a:satMod val="115000"/>
                </a:srgbClr>
              </a:gs>
              <a:gs pos="100000">
                <a:srgbClr val="00297A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USI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NOTAS MUSICALES (187).pn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1643042" y="0"/>
            <a:ext cx="3071834" cy="2074512"/>
          </a:xfrm>
          <a:prstGeom prst="rect">
            <a:avLst/>
          </a:prstGeom>
        </p:spPr>
      </p:pic>
      <p:pic>
        <p:nvPicPr>
          <p:cNvPr id="6" name="5 Imagen" descr="NOTAS MUSICALES (187).pn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 flipH="1">
            <a:off x="4357686" y="0"/>
            <a:ext cx="3133748" cy="2074512"/>
          </a:xfrm>
          <a:prstGeom prst="rect">
            <a:avLst/>
          </a:prstGeom>
        </p:spPr>
      </p:pic>
      <p:pic>
        <p:nvPicPr>
          <p:cNvPr id="7" name="6 Imagen" descr="NOTAS MUSICALES (187).pn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1643042" y="785794"/>
            <a:ext cx="3071834" cy="2074512"/>
          </a:xfrm>
          <a:prstGeom prst="rect">
            <a:avLst/>
          </a:prstGeom>
        </p:spPr>
      </p:pic>
      <p:pic>
        <p:nvPicPr>
          <p:cNvPr id="8" name="7 Imagen" descr="NOTAS MUSICALES (187).pn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 flipH="1">
            <a:off x="4357686" y="785794"/>
            <a:ext cx="3133748" cy="2074512"/>
          </a:xfrm>
          <a:prstGeom prst="rect">
            <a:avLst/>
          </a:prstGeom>
        </p:spPr>
      </p:pic>
      <p:pic>
        <p:nvPicPr>
          <p:cNvPr id="9" name="8 Imagen" descr="NOTAS MUSICALES (187).pn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1643042" y="1571636"/>
            <a:ext cx="3071834" cy="2074512"/>
          </a:xfrm>
          <a:prstGeom prst="rect">
            <a:avLst/>
          </a:prstGeom>
        </p:spPr>
      </p:pic>
      <p:pic>
        <p:nvPicPr>
          <p:cNvPr id="10" name="9 Imagen" descr="NOTAS MUSICALES (187).pn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 flipH="1">
            <a:off x="4357686" y="1571636"/>
            <a:ext cx="3133748" cy="2074512"/>
          </a:xfrm>
          <a:prstGeom prst="rect">
            <a:avLst/>
          </a:prstGeom>
        </p:spPr>
      </p:pic>
      <p:pic>
        <p:nvPicPr>
          <p:cNvPr id="11" name="10 Imagen" descr="NOTAS MUSICALES (187).pn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1643042" y="2357430"/>
            <a:ext cx="3071834" cy="2074512"/>
          </a:xfrm>
          <a:prstGeom prst="rect">
            <a:avLst/>
          </a:prstGeom>
        </p:spPr>
      </p:pic>
      <p:pic>
        <p:nvPicPr>
          <p:cNvPr id="12" name="11 Imagen" descr="NOTAS MUSICALES (187).pn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 flipH="1">
            <a:off x="4357686" y="2357430"/>
            <a:ext cx="3133748" cy="2074512"/>
          </a:xfrm>
          <a:prstGeom prst="rect">
            <a:avLst/>
          </a:prstGeom>
        </p:spPr>
      </p:pic>
      <p:pic>
        <p:nvPicPr>
          <p:cNvPr id="13" name="12 Imagen" descr="NOTAS MUSICALES (187).pn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1643042" y="3143272"/>
            <a:ext cx="3071834" cy="2074512"/>
          </a:xfrm>
          <a:prstGeom prst="rect">
            <a:avLst/>
          </a:prstGeom>
        </p:spPr>
      </p:pic>
      <p:pic>
        <p:nvPicPr>
          <p:cNvPr id="14" name="13 Imagen" descr="NOTAS MUSICALES (187).pn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 flipH="1">
            <a:off x="4357686" y="3143272"/>
            <a:ext cx="3133748" cy="2074512"/>
          </a:xfrm>
          <a:prstGeom prst="rect">
            <a:avLst/>
          </a:prstGeom>
        </p:spPr>
      </p:pic>
      <p:pic>
        <p:nvPicPr>
          <p:cNvPr id="15" name="14 Imagen" descr="NOTAS MUSICALES (187).pn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1643042" y="3929066"/>
            <a:ext cx="3071834" cy="2074512"/>
          </a:xfrm>
          <a:prstGeom prst="rect">
            <a:avLst/>
          </a:prstGeom>
        </p:spPr>
      </p:pic>
      <p:pic>
        <p:nvPicPr>
          <p:cNvPr id="16" name="15 Imagen" descr="NOTAS MUSICALES (187).pn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 flipH="1">
            <a:off x="4357686" y="3929066"/>
            <a:ext cx="3133748" cy="2074512"/>
          </a:xfrm>
          <a:prstGeom prst="rect">
            <a:avLst/>
          </a:prstGeom>
        </p:spPr>
      </p:pic>
      <p:pic>
        <p:nvPicPr>
          <p:cNvPr id="17" name="16 Imagen" descr="NOTAS MUSICALES (187).pn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1643042" y="4714908"/>
            <a:ext cx="3071834" cy="2074512"/>
          </a:xfrm>
          <a:prstGeom prst="rect">
            <a:avLst/>
          </a:prstGeom>
        </p:spPr>
      </p:pic>
      <p:pic>
        <p:nvPicPr>
          <p:cNvPr id="18" name="17 Imagen" descr="NOTAS MUSICALES (187).pn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 flipH="1">
            <a:off x="4357686" y="4714908"/>
            <a:ext cx="3133748" cy="2074512"/>
          </a:xfrm>
          <a:prstGeom prst="rect">
            <a:avLst/>
          </a:prstGeom>
        </p:spPr>
      </p:pic>
      <p:pic>
        <p:nvPicPr>
          <p:cNvPr id="19" name="18 Imagen" descr="NOTAS MUSICALES (187).pn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1643042" y="5500702"/>
            <a:ext cx="3071834" cy="2074512"/>
          </a:xfrm>
          <a:prstGeom prst="rect">
            <a:avLst/>
          </a:prstGeom>
        </p:spPr>
      </p:pic>
      <p:pic>
        <p:nvPicPr>
          <p:cNvPr id="20" name="19 Imagen" descr="NOTAS MUSICALES (187).pn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 flipH="1">
            <a:off x="4357686" y="5500702"/>
            <a:ext cx="3133748" cy="2074512"/>
          </a:xfrm>
          <a:prstGeom prst="rect">
            <a:avLst/>
          </a:prstGeom>
        </p:spPr>
      </p:pic>
      <p:sp>
        <p:nvSpPr>
          <p:cNvPr id="21" name="20 Rectángulo"/>
          <p:cNvSpPr/>
          <p:nvPr/>
        </p:nvSpPr>
        <p:spPr>
          <a:xfrm>
            <a:off x="0" y="0"/>
            <a:ext cx="9144000" cy="7500966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5000"/>
                            </p:stCondLst>
                            <p:childTnLst>
                              <p:par>
                                <p:cTn id="105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990099">
                  <a:shade val="67500"/>
                  <a:satMod val="115000"/>
                </a:srgbClr>
              </a:gs>
              <a:gs pos="100000">
                <a:srgbClr val="990099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kkkk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notas_musicales_png_recurso_by_miilig-d7lkxno.png"/>
          <p:cNvPicPr>
            <a:picLocks noChangeAspect="1"/>
          </p:cNvPicPr>
          <p:nvPr/>
        </p:nvPicPr>
        <p:blipFill>
          <a:blip r:embed="rId3">
            <a:grayscl/>
            <a:lum bright="10000" contrast="40000"/>
          </a:blip>
          <a:stretch>
            <a:fillRect/>
          </a:stretch>
        </p:blipFill>
        <p:spPr>
          <a:xfrm>
            <a:off x="6572264" y="1500174"/>
            <a:ext cx="2857500" cy="2857500"/>
          </a:xfrm>
          <a:prstGeom prst="rect">
            <a:avLst/>
          </a:prstGeom>
        </p:spPr>
      </p:pic>
      <p:pic>
        <p:nvPicPr>
          <p:cNvPr id="6" name="5 Imagen" descr="notas_musicales_png_recurso_by_miilig-d7lkxno.png"/>
          <p:cNvPicPr>
            <a:picLocks noChangeAspect="1"/>
          </p:cNvPicPr>
          <p:nvPr/>
        </p:nvPicPr>
        <p:blipFill>
          <a:blip r:embed="rId3">
            <a:grayscl/>
            <a:lum bright="10000" contrast="40000"/>
          </a:blip>
          <a:stretch>
            <a:fillRect/>
          </a:stretch>
        </p:blipFill>
        <p:spPr>
          <a:xfrm flipV="1">
            <a:off x="6572264" y="2428868"/>
            <a:ext cx="2857500" cy="2990892"/>
          </a:xfrm>
          <a:prstGeom prst="rect">
            <a:avLst/>
          </a:prstGeom>
        </p:spPr>
      </p:pic>
      <p:pic>
        <p:nvPicPr>
          <p:cNvPr id="7" name="6 Imagen" descr="notas_musicales_png_recurso_by_miilig-d7lkxno.png"/>
          <p:cNvPicPr>
            <a:picLocks noChangeAspect="1"/>
          </p:cNvPicPr>
          <p:nvPr/>
        </p:nvPicPr>
        <p:blipFill>
          <a:blip r:embed="rId3">
            <a:grayscl/>
            <a:lum bright="10000" contrast="40000"/>
          </a:blip>
          <a:stretch>
            <a:fillRect/>
          </a:stretch>
        </p:blipFill>
        <p:spPr>
          <a:xfrm>
            <a:off x="4786314" y="1428736"/>
            <a:ext cx="2857500" cy="2857500"/>
          </a:xfrm>
          <a:prstGeom prst="rect">
            <a:avLst/>
          </a:prstGeom>
        </p:spPr>
      </p:pic>
      <p:pic>
        <p:nvPicPr>
          <p:cNvPr id="8" name="7 Imagen" descr="notas_musicales_png_recurso_by_miilig-d7lkxno.png"/>
          <p:cNvPicPr>
            <a:picLocks noChangeAspect="1"/>
          </p:cNvPicPr>
          <p:nvPr/>
        </p:nvPicPr>
        <p:blipFill>
          <a:blip r:embed="rId3">
            <a:grayscl/>
            <a:lum bright="10000" contrast="40000"/>
          </a:blip>
          <a:stretch>
            <a:fillRect/>
          </a:stretch>
        </p:blipFill>
        <p:spPr>
          <a:xfrm flipV="1">
            <a:off x="4786314" y="2357430"/>
            <a:ext cx="2857500" cy="2990892"/>
          </a:xfrm>
          <a:prstGeom prst="rect">
            <a:avLst/>
          </a:prstGeom>
        </p:spPr>
      </p:pic>
      <p:pic>
        <p:nvPicPr>
          <p:cNvPr id="9" name="8 Imagen" descr="notas_musicales_png_recurso_by_miilig-d7lkxno.png"/>
          <p:cNvPicPr>
            <a:picLocks noChangeAspect="1"/>
          </p:cNvPicPr>
          <p:nvPr/>
        </p:nvPicPr>
        <p:blipFill>
          <a:blip r:embed="rId3">
            <a:grayscl/>
            <a:lum bright="10000" contrast="40000"/>
          </a:blip>
          <a:stretch>
            <a:fillRect/>
          </a:stretch>
        </p:blipFill>
        <p:spPr>
          <a:xfrm>
            <a:off x="2643174" y="1428736"/>
            <a:ext cx="2857500" cy="2857500"/>
          </a:xfrm>
          <a:prstGeom prst="rect">
            <a:avLst/>
          </a:prstGeom>
        </p:spPr>
      </p:pic>
      <p:pic>
        <p:nvPicPr>
          <p:cNvPr id="10" name="9 Imagen" descr="notas_musicales_png_recurso_by_miilig-d7lkxno.png"/>
          <p:cNvPicPr>
            <a:picLocks noChangeAspect="1"/>
          </p:cNvPicPr>
          <p:nvPr/>
        </p:nvPicPr>
        <p:blipFill>
          <a:blip r:embed="rId3">
            <a:grayscl/>
            <a:lum bright="10000" contrast="40000"/>
          </a:blip>
          <a:stretch>
            <a:fillRect/>
          </a:stretch>
        </p:blipFill>
        <p:spPr>
          <a:xfrm flipV="1">
            <a:off x="2643174" y="2357430"/>
            <a:ext cx="2857500" cy="2990892"/>
          </a:xfrm>
          <a:prstGeom prst="rect">
            <a:avLst/>
          </a:prstGeom>
        </p:spPr>
      </p:pic>
      <p:pic>
        <p:nvPicPr>
          <p:cNvPr id="11" name="10 Imagen" descr="notas_musicales_png_recurso_by_miilig-d7lkxno.png"/>
          <p:cNvPicPr>
            <a:picLocks noChangeAspect="1"/>
          </p:cNvPicPr>
          <p:nvPr/>
        </p:nvPicPr>
        <p:blipFill>
          <a:blip r:embed="rId3">
            <a:grayscl/>
            <a:lum bright="10000" contrast="40000"/>
          </a:blip>
          <a:stretch>
            <a:fillRect/>
          </a:stretch>
        </p:blipFill>
        <p:spPr>
          <a:xfrm>
            <a:off x="642910" y="1428736"/>
            <a:ext cx="2857500" cy="2857500"/>
          </a:xfrm>
          <a:prstGeom prst="rect">
            <a:avLst/>
          </a:prstGeom>
        </p:spPr>
      </p:pic>
      <p:pic>
        <p:nvPicPr>
          <p:cNvPr id="12" name="11 Imagen" descr="notas_musicales_png_recurso_by_miilig-d7lkxno.png"/>
          <p:cNvPicPr>
            <a:picLocks noChangeAspect="1"/>
          </p:cNvPicPr>
          <p:nvPr/>
        </p:nvPicPr>
        <p:blipFill>
          <a:blip r:embed="rId3">
            <a:grayscl/>
            <a:lum bright="10000" contrast="40000"/>
          </a:blip>
          <a:stretch>
            <a:fillRect/>
          </a:stretch>
        </p:blipFill>
        <p:spPr>
          <a:xfrm flipV="1">
            <a:off x="642910" y="2357430"/>
            <a:ext cx="2857500" cy="2990892"/>
          </a:xfrm>
          <a:prstGeom prst="rect">
            <a:avLst/>
          </a:prstGeom>
        </p:spPr>
      </p:pic>
      <p:pic>
        <p:nvPicPr>
          <p:cNvPr id="13" name="12 Imagen" descr="notas_musicales_png_recurso_by_miilig-d7lkxno.png"/>
          <p:cNvPicPr>
            <a:picLocks noChangeAspect="1"/>
          </p:cNvPicPr>
          <p:nvPr/>
        </p:nvPicPr>
        <p:blipFill>
          <a:blip r:embed="rId3">
            <a:grayscl/>
            <a:lum bright="10000" contrast="40000"/>
          </a:blip>
          <a:stretch>
            <a:fillRect/>
          </a:stretch>
        </p:blipFill>
        <p:spPr>
          <a:xfrm>
            <a:off x="-1143040" y="1428736"/>
            <a:ext cx="2857500" cy="2857500"/>
          </a:xfrm>
          <a:prstGeom prst="rect">
            <a:avLst/>
          </a:prstGeom>
        </p:spPr>
      </p:pic>
      <p:pic>
        <p:nvPicPr>
          <p:cNvPr id="14" name="13 Imagen" descr="notas_musicales_png_recurso_by_miilig-d7lkxno.png"/>
          <p:cNvPicPr>
            <a:picLocks noChangeAspect="1"/>
          </p:cNvPicPr>
          <p:nvPr/>
        </p:nvPicPr>
        <p:blipFill>
          <a:blip r:embed="rId3">
            <a:grayscl/>
            <a:lum bright="10000" contrast="40000"/>
          </a:blip>
          <a:stretch>
            <a:fillRect/>
          </a:stretch>
        </p:blipFill>
        <p:spPr>
          <a:xfrm flipV="1">
            <a:off x="-1143040" y="2357430"/>
            <a:ext cx="2857500" cy="2990892"/>
          </a:xfrm>
          <a:prstGeom prst="rect">
            <a:avLst/>
          </a:prstGeom>
        </p:spPr>
      </p:pic>
      <p:sp>
        <p:nvSpPr>
          <p:cNvPr id="15" name="14 CuadroTexto"/>
          <p:cNvSpPr txBox="1"/>
          <p:nvPr/>
        </p:nvSpPr>
        <p:spPr>
          <a:xfrm>
            <a:off x="4857752" y="4795897"/>
            <a:ext cx="3426836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ice and the Wicked Monster" pitchFamily="2" charset="0"/>
              </a:rPr>
              <a:t>La  música es el verdadero</a:t>
            </a:r>
          </a:p>
          <a:p>
            <a: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ice and the Wicked Monster" pitchFamily="2" charset="0"/>
              </a:rPr>
              <a:t> lenguaje universal.</a:t>
            </a:r>
          </a:p>
          <a:p>
            <a: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ice and the Wicked Monster" pitchFamily="2" charset="0"/>
              </a:rPr>
              <a:t> Carl </a:t>
            </a:r>
            <a:r>
              <a:rPr lang="es-ES" sz="32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ice and the Wicked Monster" pitchFamily="2" charset="0"/>
              </a:rPr>
              <a:t>Maria</a:t>
            </a:r>
            <a: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ice and the Wicked Monster" pitchFamily="2" charset="0"/>
              </a:rPr>
              <a:t> von Weber</a:t>
            </a:r>
          </a:p>
          <a:p>
            <a:endParaRPr lang="es-ES" sz="3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ice and the Wicked Monster" pitchFamily="2" charset="0"/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-1071602" y="0"/>
            <a:ext cx="10429948" cy="7072338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u6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17 Imagen" descr="9c4zj8Gy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735351">
            <a:off x="3173340" y="273730"/>
            <a:ext cx="2786062" cy="1928826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19" name="18 Imagen" descr="9c4zj8Gy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1363182">
            <a:off x="3143240" y="4572008"/>
            <a:ext cx="2786062" cy="1928826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20" name="19 Imagen" descr="9c4zj8Gy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5286390" y="2357420"/>
            <a:ext cx="2786062" cy="1928826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21" name="20 Imagen" descr="9c4zj8Gy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1357300" y="2571734"/>
            <a:ext cx="2786062" cy="1928826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22" name="21 Imagen" descr="9c4zj8Gy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834358">
            <a:off x="4547066" y="1070286"/>
            <a:ext cx="2786062" cy="1928826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23" name="22 Imagen" descr="9c4zj8Gy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8312379">
            <a:off x="1483939" y="1229854"/>
            <a:ext cx="2786062" cy="1928826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24" name="23 Imagen" descr="9c4zj8Gy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8467495">
            <a:off x="4583004" y="3803945"/>
            <a:ext cx="2786062" cy="1928826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25" name="24 Imagen" descr="9c4zj8Gy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3371070">
            <a:off x="1855730" y="3904701"/>
            <a:ext cx="2786062" cy="1928826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26" name="25 Imagen" descr="Red_pog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43372" y="2928934"/>
            <a:ext cx="1019180" cy="1019180"/>
          </a:xfrm>
          <a:prstGeom prst="rect">
            <a:avLst/>
          </a:prstGeom>
          <a:effectLst>
            <a:softEdge rad="12700"/>
          </a:effectLst>
        </p:spPr>
      </p:pic>
      <p:sp>
        <p:nvSpPr>
          <p:cNvPr id="14" name="13 Rectángulo"/>
          <p:cNvSpPr/>
          <p:nvPr/>
        </p:nvSpPr>
        <p:spPr>
          <a:xfrm>
            <a:off x="0" y="0"/>
            <a:ext cx="9144000" cy="7072338"/>
          </a:xfrm>
          <a:prstGeom prst="rect">
            <a:avLst/>
          </a:prstGeom>
          <a:blipFill>
            <a:blip r:embed="rId5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5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765210">
                  <a:shade val="67500"/>
                  <a:satMod val="115000"/>
                </a:srgbClr>
              </a:gs>
              <a:gs pos="100000">
                <a:srgbClr val="76521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u7766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boton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0" y="2357430"/>
            <a:ext cx="1071570" cy="1051726"/>
          </a:xfrm>
          <a:prstGeom prst="ellipse">
            <a:avLst/>
          </a:prstGeom>
          <a:effectLst>
            <a:softEdge rad="31750"/>
          </a:effectLst>
        </p:spPr>
      </p:pic>
      <p:pic>
        <p:nvPicPr>
          <p:cNvPr id="6" name="5 Imagen" descr="boton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0" y="3429000"/>
            <a:ext cx="1071570" cy="1051726"/>
          </a:xfrm>
          <a:prstGeom prst="ellipse">
            <a:avLst/>
          </a:prstGeom>
          <a:effectLst>
            <a:softEdge rad="31750"/>
          </a:effectLst>
        </p:spPr>
      </p:pic>
      <p:pic>
        <p:nvPicPr>
          <p:cNvPr id="7" name="6 Imagen" descr="boton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1000100" y="2357430"/>
            <a:ext cx="1071570" cy="1051726"/>
          </a:xfrm>
          <a:prstGeom prst="ellipse">
            <a:avLst/>
          </a:prstGeom>
          <a:effectLst>
            <a:softEdge rad="31750"/>
          </a:effectLst>
        </p:spPr>
      </p:pic>
      <p:pic>
        <p:nvPicPr>
          <p:cNvPr id="8" name="7 Imagen" descr="boton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1071538" y="3429000"/>
            <a:ext cx="1071570" cy="1051726"/>
          </a:xfrm>
          <a:prstGeom prst="ellipse">
            <a:avLst/>
          </a:prstGeom>
          <a:effectLst>
            <a:softEdge rad="31750"/>
          </a:effectLst>
        </p:spPr>
      </p:pic>
      <p:pic>
        <p:nvPicPr>
          <p:cNvPr id="9" name="8 Imagen" descr="boton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2000264" y="2357430"/>
            <a:ext cx="1071570" cy="1051726"/>
          </a:xfrm>
          <a:prstGeom prst="ellipse">
            <a:avLst/>
          </a:prstGeom>
          <a:effectLst>
            <a:softEdge rad="31750"/>
          </a:effectLst>
        </p:spPr>
      </p:pic>
      <p:pic>
        <p:nvPicPr>
          <p:cNvPr id="10" name="9 Imagen" descr="boton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2000264" y="3429000"/>
            <a:ext cx="1071570" cy="1051726"/>
          </a:xfrm>
          <a:prstGeom prst="ellipse">
            <a:avLst/>
          </a:prstGeom>
          <a:effectLst>
            <a:softEdge rad="31750"/>
          </a:effectLst>
        </p:spPr>
      </p:pic>
      <p:pic>
        <p:nvPicPr>
          <p:cNvPr id="11" name="10 Imagen" descr="boton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3000364" y="2357430"/>
            <a:ext cx="1071570" cy="1051726"/>
          </a:xfrm>
          <a:prstGeom prst="ellipse">
            <a:avLst/>
          </a:prstGeom>
          <a:effectLst>
            <a:softEdge rad="31750"/>
          </a:effectLst>
        </p:spPr>
      </p:pic>
      <p:pic>
        <p:nvPicPr>
          <p:cNvPr id="12" name="11 Imagen" descr="boton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3071802" y="3429000"/>
            <a:ext cx="1071570" cy="1051726"/>
          </a:xfrm>
          <a:prstGeom prst="ellipse">
            <a:avLst/>
          </a:prstGeom>
          <a:effectLst>
            <a:softEdge rad="31750"/>
          </a:effectLst>
        </p:spPr>
      </p:pic>
      <p:pic>
        <p:nvPicPr>
          <p:cNvPr id="13" name="12 Imagen" descr="boton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4000528" y="2357430"/>
            <a:ext cx="1071570" cy="1051726"/>
          </a:xfrm>
          <a:prstGeom prst="ellipse">
            <a:avLst/>
          </a:prstGeom>
          <a:effectLst>
            <a:softEdge rad="31750"/>
          </a:effectLst>
        </p:spPr>
      </p:pic>
      <p:pic>
        <p:nvPicPr>
          <p:cNvPr id="14" name="13 Imagen" descr="boton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4000528" y="3429000"/>
            <a:ext cx="1071570" cy="1051726"/>
          </a:xfrm>
          <a:prstGeom prst="ellipse">
            <a:avLst/>
          </a:prstGeom>
          <a:effectLst>
            <a:softEdge rad="31750"/>
          </a:effectLst>
        </p:spPr>
      </p:pic>
      <p:pic>
        <p:nvPicPr>
          <p:cNvPr id="15" name="14 Imagen" descr="boton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5000628" y="2357430"/>
            <a:ext cx="1071570" cy="1051726"/>
          </a:xfrm>
          <a:prstGeom prst="ellipse">
            <a:avLst/>
          </a:prstGeom>
          <a:effectLst>
            <a:softEdge rad="31750"/>
          </a:effectLst>
        </p:spPr>
      </p:pic>
      <p:pic>
        <p:nvPicPr>
          <p:cNvPr id="16" name="15 Imagen" descr="boton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5072066" y="3429000"/>
            <a:ext cx="1071570" cy="1051726"/>
          </a:xfrm>
          <a:prstGeom prst="ellipse">
            <a:avLst/>
          </a:prstGeom>
          <a:effectLst>
            <a:softEdge rad="31750"/>
          </a:effectLst>
        </p:spPr>
      </p:pic>
      <p:pic>
        <p:nvPicPr>
          <p:cNvPr id="17" name="16 Imagen" descr="boton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6000792" y="2357430"/>
            <a:ext cx="1071570" cy="1051726"/>
          </a:xfrm>
          <a:prstGeom prst="ellipse">
            <a:avLst/>
          </a:prstGeom>
          <a:effectLst>
            <a:softEdge rad="31750"/>
          </a:effectLst>
        </p:spPr>
      </p:pic>
      <p:pic>
        <p:nvPicPr>
          <p:cNvPr id="18" name="17 Imagen" descr="boton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6000792" y="3429000"/>
            <a:ext cx="1071570" cy="1051726"/>
          </a:xfrm>
          <a:prstGeom prst="ellipse">
            <a:avLst/>
          </a:prstGeom>
          <a:effectLst>
            <a:softEdge rad="31750"/>
          </a:effectLst>
        </p:spPr>
      </p:pic>
      <p:pic>
        <p:nvPicPr>
          <p:cNvPr id="19" name="18 Imagen" descr="boton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7000892" y="2357430"/>
            <a:ext cx="1071570" cy="1051726"/>
          </a:xfrm>
          <a:prstGeom prst="ellipse">
            <a:avLst/>
          </a:prstGeom>
          <a:effectLst>
            <a:softEdge rad="31750"/>
          </a:effectLst>
        </p:spPr>
      </p:pic>
      <p:pic>
        <p:nvPicPr>
          <p:cNvPr id="20" name="19 Imagen" descr="boton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7072330" y="3429000"/>
            <a:ext cx="1071570" cy="1051726"/>
          </a:xfrm>
          <a:prstGeom prst="ellipse">
            <a:avLst/>
          </a:prstGeom>
          <a:effectLst>
            <a:softEdge rad="31750"/>
          </a:effectLst>
        </p:spPr>
      </p:pic>
      <p:pic>
        <p:nvPicPr>
          <p:cNvPr id="21" name="20 Imagen" descr="boton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8000992" y="2357430"/>
            <a:ext cx="1071570" cy="1051726"/>
          </a:xfrm>
          <a:prstGeom prst="ellipse">
            <a:avLst/>
          </a:prstGeom>
          <a:effectLst>
            <a:softEdge rad="31750"/>
          </a:effectLst>
        </p:spPr>
      </p:pic>
      <p:pic>
        <p:nvPicPr>
          <p:cNvPr id="22" name="21 Imagen" descr="boton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8072430" y="3429000"/>
            <a:ext cx="1071570" cy="1051726"/>
          </a:xfrm>
          <a:prstGeom prst="ellipse">
            <a:avLst/>
          </a:prstGeom>
          <a:effectLst>
            <a:softEdge rad="31750"/>
          </a:effectLst>
        </p:spPr>
      </p:pic>
      <p:sp>
        <p:nvSpPr>
          <p:cNvPr id="23" name="22 CuadroTexto"/>
          <p:cNvSpPr txBox="1"/>
          <p:nvPr/>
        </p:nvSpPr>
        <p:spPr>
          <a:xfrm>
            <a:off x="428596" y="571480"/>
            <a:ext cx="3640035" cy="184665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ice and the Wicked Monster" pitchFamily="2" charset="0"/>
              </a:rPr>
              <a:t>El  jarrón da forma al vacío y</a:t>
            </a:r>
          </a:p>
          <a:p>
            <a: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ice and the Wicked Monster" pitchFamily="2" charset="0"/>
              </a:rPr>
              <a:t> la música al silencio. </a:t>
            </a:r>
          </a:p>
          <a:p>
            <a: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ice and the Wicked Monster" pitchFamily="2" charset="0"/>
              </a:rPr>
              <a:t>Georges </a:t>
            </a:r>
            <a:r>
              <a:rPr lang="es-ES" sz="32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ice and the Wicked Monster" pitchFamily="2" charset="0"/>
              </a:rPr>
              <a:t>Braque</a:t>
            </a:r>
            <a:endParaRPr lang="es-ES" sz="32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ice and the Wicked Monster" pitchFamily="2" charset="0"/>
            </a:endParaRPr>
          </a:p>
          <a:p>
            <a:endParaRPr lang="es-ES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4" name="23 Rectángulo"/>
          <p:cNvSpPr/>
          <p:nvPr/>
        </p:nvSpPr>
        <p:spPr>
          <a:xfrm>
            <a:off x="0" y="0"/>
            <a:ext cx="9144000" cy="7072338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5" fill="hold">
                            <p:stCondLst>
                              <p:cond delay="5000"/>
                            </p:stCondLst>
                            <p:childTnLst>
                              <p:par>
                                <p:cTn id="19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m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Vinilo decorativo musica 70.png"/>
          <p:cNvPicPr>
            <a:picLocks noChangeAspect="1"/>
          </p:cNvPicPr>
          <p:nvPr/>
        </p:nvPicPr>
        <p:blipFill>
          <a:blip r:embed="rId3">
            <a:lum bright="20000" contrast="40000"/>
          </a:blip>
          <a:stretch>
            <a:fillRect/>
          </a:stretch>
        </p:blipFill>
        <p:spPr>
          <a:xfrm rot="20261789">
            <a:off x="-80262" y="-117434"/>
            <a:ext cx="1222371" cy="1700522"/>
          </a:xfrm>
          <a:prstGeom prst="rect">
            <a:avLst/>
          </a:prstGeom>
        </p:spPr>
      </p:pic>
      <p:pic>
        <p:nvPicPr>
          <p:cNvPr id="7" name="6 Imagen" descr="Vinilo decorativo musica 70.png"/>
          <p:cNvPicPr>
            <a:picLocks noChangeAspect="1"/>
          </p:cNvPicPr>
          <p:nvPr/>
        </p:nvPicPr>
        <p:blipFill>
          <a:blip r:embed="rId3">
            <a:lum bright="20000" contrast="40000"/>
          </a:blip>
          <a:stretch>
            <a:fillRect/>
          </a:stretch>
        </p:blipFill>
        <p:spPr>
          <a:xfrm rot="1920581" flipH="1">
            <a:off x="7924975" y="-276855"/>
            <a:ext cx="1265100" cy="1697507"/>
          </a:xfrm>
          <a:prstGeom prst="rect">
            <a:avLst/>
          </a:prstGeom>
        </p:spPr>
      </p:pic>
      <p:pic>
        <p:nvPicPr>
          <p:cNvPr id="8" name="7 Imagen" descr="Vinilo decorativo musica 70.png"/>
          <p:cNvPicPr>
            <a:picLocks noChangeAspect="1"/>
          </p:cNvPicPr>
          <p:nvPr/>
        </p:nvPicPr>
        <p:blipFill>
          <a:blip r:embed="rId3">
            <a:lum bright="20000" contrast="40000"/>
          </a:blip>
          <a:stretch>
            <a:fillRect/>
          </a:stretch>
        </p:blipFill>
        <p:spPr>
          <a:xfrm rot="20261789">
            <a:off x="634118" y="668384"/>
            <a:ext cx="1222371" cy="1700522"/>
          </a:xfrm>
          <a:prstGeom prst="rect">
            <a:avLst/>
          </a:prstGeom>
        </p:spPr>
      </p:pic>
      <p:pic>
        <p:nvPicPr>
          <p:cNvPr id="9" name="8 Imagen" descr="Vinilo decorativo musica 70.png"/>
          <p:cNvPicPr>
            <a:picLocks noChangeAspect="1"/>
          </p:cNvPicPr>
          <p:nvPr/>
        </p:nvPicPr>
        <p:blipFill>
          <a:blip r:embed="rId3">
            <a:lum bright="20000" contrast="40000"/>
          </a:blip>
          <a:stretch>
            <a:fillRect/>
          </a:stretch>
        </p:blipFill>
        <p:spPr>
          <a:xfrm rot="1422780" flipH="1">
            <a:off x="7288817" y="539891"/>
            <a:ext cx="1265100" cy="1697507"/>
          </a:xfrm>
          <a:prstGeom prst="rect">
            <a:avLst/>
          </a:prstGeom>
        </p:spPr>
      </p:pic>
      <p:pic>
        <p:nvPicPr>
          <p:cNvPr id="10" name="9 Imagen" descr="Vinilo decorativo musica 70.png"/>
          <p:cNvPicPr>
            <a:picLocks noChangeAspect="1"/>
          </p:cNvPicPr>
          <p:nvPr/>
        </p:nvPicPr>
        <p:blipFill>
          <a:blip r:embed="rId3">
            <a:lum bright="20000" contrast="40000"/>
          </a:blip>
          <a:stretch>
            <a:fillRect/>
          </a:stretch>
        </p:blipFill>
        <p:spPr>
          <a:xfrm rot="20261789">
            <a:off x="1277060" y="1525640"/>
            <a:ext cx="1222371" cy="1700522"/>
          </a:xfrm>
          <a:prstGeom prst="rect">
            <a:avLst/>
          </a:prstGeom>
        </p:spPr>
      </p:pic>
      <p:pic>
        <p:nvPicPr>
          <p:cNvPr id="11" name="10 Imagen" descr="Vinilo decorativo musica 70.png"/>
          <p:cNvPicPr>
            <a:picLocks noChangeAspect="1"/>
          </p:cNvPicPr>
          <p:nvPr/>
        </p:nvPicPr>
        <p:blipFill>
          <a:blip r:embed="rId3">
            <a:lum bright="20000" contrast="40000"/>
          </a:blip>
          <a:stretch>
            <a:fillRect/>
          </a:stretch>
        </p:blipFill>
        <p:spPr>
          <a:xfrm rot="1422780" flipH="1">
            <a:off x="6574439" y="1325708"/>
            <a:ext cx="1265100" cy="1697507"/>
          </a:xfrm>
          <a:prstGeom prst="rect">
            <a:avLst/>
          </a:prstGeom>
        </p:spPr>
      </p:pic>
      <p:pic>
        <p:nvPicPr>
          <p:cNvPr id="12" name="11 Imagen" descr="Vinilo decorativo musica 70.png"/>
          <p:cNvPicPr>
            <a:picLocks noChangeAspect="1"/>
          </p:cNvPicPr>
          <p:nvPr/>
        </p:nvPicPr>
        <p:blipFill>
          <a:blip r:embed="rId3">
            <a:lum bright="20000" contrast="40000"/>
          </a:blip>
          <a:stretch>
            <a:fillRect/>
          </a:stretch>
        </p:blipFill>
        <p:spPr>
          <a:xfrm rot="20261789">
            <a:off x="1777126" y="2382896"/>
            <a:ext cx="1222371" cy="1700522"/>
          </a:xfrm>
          <a:prstGeom prst="rect">
            <a:avLst/>
          </a:prstGeom>
        </p:spPr>
      </p:pic>
      <p:pic>
        <p:nvPicPr>
          <p:cNvPr id="13" name="12 Imagen" descr="Vinilo decorativo musica 70.png"/>
          <p:cNvPicPr>
            <a:picLocks noChangeAspect="1"/>
          </p:cNvPicPr>
          <p:nvPr/>
        </p:nvPicPr>
        <p:blipFill>
          <a:blip r:embed="rId3">
            <a:lum bright="20000" contrast="40000"/>
          </a:blip>
          <a:stretch>
            <a:fillRect/>
          </a:stretch>
        </p:blipFill>
        <p:spPr>
          <a:xfrm rot="20261789">
            <a:off x="2491506" y="3168714"/>
            <a:ext cx="1222371" cy="1700522"/>
          </a:xfrm>
          <a:prstGeom prst="rect">
            <a:avLst/>
          </a:prstGeom>
        </p:spPr>
      </p:pic>
      <p:pic>
        <p:nvPicPr>
          <p:cNvPr id="14" name="13 Imagen" descr="Vinilo decorativo musica 70.png"/>
          <p:cNvPicPr>
            <a:picLocks noChangeAspect="1"/>
          </p:cNvPicPr>
          <p:nvPr/>
        </p:nvPicPr>
        <p:blipFill>
          <a:blip r:embed="rId3">
            <a:lum bright="20000" contrast="40000"/>
          </a:blip>
          <a:stretch>
            <a:fillRect/>
          </a:stretch>
        </p:blipFill>
        <p:spPr>
          <a:xfrm rot="20261789">
            <a:off x="3134448" y="4025970"/>
            <a:ext cx="1222371" cy="1700522"/>
          </a:xfrm>
          <a:prstGeom prst="rect">
            <a:avLst/>
          </a:prstGeom>
        </p:spPr>
      </p:pic>
      <p:pic>
        <p:nvPicPr>
          <p:cNvPr id="15" name="14 Imagen" descr="Vinilo decorativo musica 70.png"/>
          <p:cNvPicPr>
            <a:picLocks noChangeAspect="1"/>
          </p:cNvPicPr>
          <p:nvPr/>
        </p:nvPicPr>
        <p:blipFill>
          <a:blip r:embed="rId3">
            <a:lum bright="20000" contrast="40000"/>
          </a:blip>
          <a:stretch>
            <a:fillRect/>
          </a:stretch>
        </p:blipFill>
        <p:spPr>
          <a:xfrm rot="1920581" flipH="1">
            <a:off x="5924710" y="2366351"/>
            <a:ext cx="1265100" cy="1697507"/>
          </a:xfrm>
          <a:prstGeom prst="rect">
            <a:avLst/>
          </a:prstGeom>
        </p:spPr>
      </p:pic>
      <p:pic>
        <p:nvPicPr>
          <p:cNvPr id="16" name="15 Imagen" descr="Vinilo decorativo musica 70.png"/>
          <p:cNvPicPr>
            <a:picLocks noChangeAspect="1"/>
          </p:cNvPicPr>
          <p:nvPr/>
        </p:nvPicPr>
        <p:blipFill>
          <a:blip r:embed="rId3">
            <a:lum bright="20000" contrast="40000"/>
          </a:blip>
          <a:stretch>
            <a:fillRect/>
          </a:stretch>
        </p:blipFill>
        <p:spPr>
          <a:xfrm rot="1422780" flipH="1">
            <a:off x="5288552" y="3183097"/>
            <a:ext cx="1265100" cy="1697507"/>
          </a:xfrm>
          <a:prstGeom prst="rect">
            <a:avLst/>
          </a:prstGeom>
        </p:spPr>
      </p:pic>
      <p:pic>
        <p:nvPicPr>
          <p:cNvPr id="17" name="16 Imagen" descr="Vinilo decorativo musica 70.png"/>
          <p:cNvPicPr>
            <a:picLocks noChangeAspect="1"/>
          </p:cNvPicPr>
          <p:nvPr/>
        </p:nvPicPr>
        <p:blipFill>
          <a:blip r:embed="rId3">
            <a:lum bright="20000" contrast="40000"/>
          </a:blip>
          <a:stretch>
            <a:fillRect/>
          </a:stretch>
        </p:blipFill>
        <p:spPr>
          <a:xfrm rot="1422780" flipH="1">
            <a:off x="4717049" y="4040353"/>
            <a:ext cx="1265100" cy="1697507"/>
          </a:xfrm>
          <a:prstGeom prst="rect">
            <a:avLst/>
          </a:prstGeom>
        </p:spPr>
      </p:pic>
      <p:pic>
        <p:nvPicPr>
          <p:cNvPr id="18" name="17 Imagen" descr="Vinilo decorativo musica 70.png"/>
          <p:cNvPicPr>
            <a:picLocks noChangeAspect="1"/>
          </p:cNvPicPr>
          <p:nvPr/>
        </p:nvPicPr>
        <p:blipFill>
          <a:blip r:embed="rId3">
            <a:lum bright="20000" contrast="40000"/>
          </a:blip>
          <a:stretch>
            <a:fillRect/>
          </a:stretch>
        </p:blipFill>
        <p:spPr>
          <a:xfrm rot="20261789">
            <a:off x="3634514" y="4989135"/>
            <a:ext cx="1222371" cy="1700522"/>
          </a:xfrm>
          <a:prstGeom prst="rect">
            <a:avLst/>
          </a:prstGeom>
        </p:spPr>
      </p:pic>
      <p:pic>
        <p:nvPicPr>
          <p:cNvPr id="19" name="18 Imagen" descr="Vinilo decorativo musica 70.png"/>
          <p:cNvPicPr>
            <a:picLocks noChangeAspect="1"/>
          </p:cNvPicPr>
          <p:nvPr/>
        </p:nvPicPr>
        <p:blipFill>
          <a:blip r:embed="rId3">
            <a:lum bright="20000" contrast="40000"/>
          </a:blip>
          <a:stretch>
            <a:fillRect/>
          </a:stretch>
        </p:blipFill>
        <p:spPr>
          <a:xfrm rot="1422780" flipH="1">
            <a:off x="4216983" y="4977769"/>
            <a:ext cx="1265100" cy="1697507"/>
          </a:xfrm>
          <a:prstGeom prst="rect">
            <a:avLst/>
          </a:prstGeom>
        </p:spPr>
      </p:pic>
      <p:sp>
        <p:nvSpPr>
          <p:cNvPr id="20" name="19 Rectángulo"/>
          <p:cNvSpPr/>
          <p:nvPr/>
        </p:nvSpPr>
        <p:spPr>
          <a:xfrm>
            <a:off x="0" y="0"/>
            <a:ext cx="9144000" cy="7072338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0"/>
                            </p:stCondLst>
                            <p:childTnLst>
                              <p:par>
                                <p:cTn id="93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usical_notes-wallpaper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H25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9453889">
            <a:off x="3801293" y="357051"/>
            <a:ext cx="1822554" cy="1862003"/>
          </a:xfrm>
          <a:prstGeom prst="rect">
            <a:avLst/>
          </a:prstGeom>
        </p:spPr>
      </p:pic>
      <p:pic>
        <p:nvPicPr>
          <p:cNvPr id="6" name="5 Imagen" descr="H25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5215310">
            <a:off x="5847132" y="3740855"/>
            <a:ext cx="1643074" cy="1678637"/>
          </a:xfrm>
          <a:prstGeom prst="rect">
            <a:avLst/>
          </a:prstGeom>
        </p:spPr>
      </p:pic>
      <p:pic>
        <p:nvPicPr>
          <p:cNvPr id="7" name="6 Imagen" descr="H25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643438" y="428604"/>
            <a:ext cx="1822554" cy="1862003"/>
          </a:xfrm>
          <a:prstGeom prst="rect">
            <a:avLst/>
          </a:prstGeom>
        </p:spPr>
      </p:pic>
      <p:pic>
        <p:nvPicPr>
          <p:cNvPr id="8" name="7 Imagen" descr="H25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193626">
            <a:off x="5334485" y="968885"/>
            <a:ext cx="1822554" cy="1862003"/>
          </a:xfrm>
          <a:prstGeom prst="rect">
            <a:avLst/>
          </a:prstGeom>
        </p:spPr>
      </p:pic>
      <p:pic>
        <p:nvPicPr>
          <p:cNvPr id="9" name="8 Imagen" descr="H25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2481124">
            <a:off x="5929322" y="1785926"/>
            <a:ext cx="1822554" cy="1862003"/>
          </a:xfrm>
          <a:prstGeom prst="rect">
            <a:avLst/>
          </a:prstGeom>
        </p:spPr>
      </p:pic>
      <p:pic>
        <p:nvPicPr>
          <p:cNvPr id="10" name="9 Imagen" descr="H25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5400000">
            <a:off x="6091922" y="2694896"/>
            <a:ext cx="1822554" cy="1862003"/>
          </a:xfrm>
          <a:prstGeom prst="rect">
            <a:avLst/>
          </a:prstGeom>
        </p:spPr>
      </p:pic>
      <p:pic>
        <p:nvPicPr>
          <p:cNvPr id="11" name="10 Imagen" descr="H25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4599611">
            <a:off x="5062613" y="4456750"/>
            <a:ext cx="1822554" cy="1862003"/>
          </a:xfrm>
          <a:prstGeom prst="rect">
            <a:avLst/>
          </a:prstGeom>
        </p:spPr>
      </p:pic>
      <p:pic>
        <p:nvPicPr>
          <p:cNvPr id="12" name="11 Imagen" descr="H25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6711183">
            <a:off x="4205356" y="4825502"/>
            <a:ext cx="1822554" cy="1862003"/>
          </a:xfrm>
          <a:prstGeom prst="rect">
            <a:avLst/>
          </a:prstGeom>
        </p:spPr>
      </p:pic>
      <p:pic>
        <p:nvPicPr>
          <p:cNvPr id="13" name="12 Imagen" descr="H25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8550799">
            <a:off x="3435267" y="4734660"/>
            <a:ext cx="1822554" cy="1862003"/>
          </a:xfrm>
          <a:prstGeom prst="rect">
            <a:avLst/>
          </a:prstGeom>
        </p:spPr>
      </p:pic>
      <p:pic>
        <p:nvPicPr>
          <p:cNvPr id="14" name="13 Imagen" descr="H25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8372238">
            <a:off x="2672208" y="4627290"/>
            <a:ext cx="1822554" cy="1862003"/>
          </a:xfrm>
          <a:prstGeom prst="rect">
            <a:avLst/>
          </a:prstGeom>
        </p:spPr>
      </p:pic>
      <p:pic>
        <p:nvPicPr>
          <p:cNvPr id="15" name="14 Imagen" descr="H25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9047668">
            <a:off x="2029267" y="4083458"/>
            <a:ext cx="1822554" cy="1862003"/>
          </a:xfrm>
          <a:prstGeom prst="rect">
            <a:avLst/>
          </a:prstGeom>
        </p:spPr>
      </p:pic>
      <p:pic>
        <p:nvPicPr>
          <p:cNvPr id="16" name="15 Imagen" descr="H25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0800000">
            <a:off x="1552845" y="3398108"/>
            <a:ext cx="1822554" cy="1862003"/>
          </a:xfrm>
          <a:prstGeom prst="rect">
            <a:avLst/>
          </a:prstGeom>
        </p:spPr>
      </p:pic>
      <p:pic>
        <p:nvPicPr>
          <p:cNvPr id="17" name="16 Imagen" descr="H25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2571666">
            <a:off x="1357290" y="2357430"/>
            <a:ext cx="1822554" cy="1862003"/>
          </a:xfrm>
          <a:prstGeom prst="rect">
            <a:avLst/>
          </a:prstGeom>
        </p:spPr>
      </p:pic>
      <p:pic>
        <p:nvPicPr>
          <p:cNvPr id="18" name="17 Imagen" descr="H25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3680420">
            <a:off x="1676200" y="1512144"/>
            <a:ext cx="1822554" cy="1862003"/>
          </a:xfrm>
          <a:prstGeom prst="rect">
            <a:avLst/>
          </a:prstGeom>
        </p:spPr>
      </p:pic>
      <p:pic>
        <p:nvPicPr>
          <p:cNvPr id="19" name="18 Imagen" descr="H25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5740840">
            <a:off x="2418769" y="810494"/>
            <a:ext cx="1822554" cy="1862003"/>
          </a:xfrm>
          <a:prstGeom prst="rect">
            <a:avLst/>
          </a:prstGeom>
        </p:spPr>
      </p:pic>
      <p:pic>
        <p:nvPicPr>
          <p:cNvPr id="20" name="19 Imagen" descr="H25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7524664">
            <a:off x="3008586" y="263386"/>
            <a:ext cx="1822554" cy="1862003"/>
          </a:xfrm>
          <a:prstGeom prst="rect">
            <a:avLst/>
          </a:prstGeom>
        </p:spPr>
      </p:pic>
      <p:sp>
        <p:nvSpPr>
          <p:cNvPr id="21" name="20 CuadroTexto"/>
          <p:cNvSpPr txBox="1"/>
          <p:nvPr/>
        </p:nvSpPr>
        <p:spPr>
          <a:xfrm>
            <a:off x="928662" y="5357826"/>
            <a:ext cx="5661422" cy="13542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ice and the Wicked Monster" pitchFamily="2" charset="0"/>
              </a:rPr>
              <a:t>La música es la voluptuosidad de la imaginación</a:t>
            </a:r>
          </a:p>
          <a:p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ice and the Wicked Monster" pitchFamily="2" charset="0"/>
              </a:rPr>
              <a:t>-</a:t>
            </a:r>
            <a:r>
              <a:rPr lang="es-E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ice and the Wicked Monster" pitchFamily="2" charset="0"/>
              </a:rPr>
              <a:t>Eugène</a:t>
            </a:r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ice and the Wicked Monster" pitchFamily="2" charset="0"/>
              </a:rPr>
              <a:t> Delacroix-</a:t>
            </a:r>
          </a:p>
          <a:p>
            <a:endParaRPr lang="es-E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" name="21 Rectángulo"/>
          <p:cNvSpPr/>
          <p:nvPr/>
        </p:nvSpPr>
        <p:spPr>
          <a:xfrm>
            <a:off x="0" y="0"/>
            <a:ext cx="9144000" cy="7072338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5000"/>
                            </p:stCondLst>
                            <p:childTnLst>
                              <p:par>
                                <p:cTn id="13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8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2" fill="hold">
                            <p:stCondLst>
                              <p:cond delay="10000"/>
                            </p:stCondLst>
                            <p:childTnLst>
                              <p:par>
                                <p:cTn id="27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>
              <a:lumMod val="1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k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música de color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4572000" y="0"/>
            <a:ext cx="2214558" cy="1195415"/>
          </a:xfrm>
          <a:prstGeom prst="rect">
            <a:avLst/>
          </a:prstGeom>
        </p:spPr>
      </p:pic>
      <p:pic>
        <p:nvPicPr>
          <p:cNvPr id="6" name="5 Imagen" descr="música de color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flipH="1">
            <a:off x="2110682" y="0"/>
            <a:ext cx="2461317" cy="1228742"/>
          </a:xfrm>
          <a:prstGeom prst="rect">
            <a:avLst/>
          </a:prstGeom>
        </p:spPr>
      </p:pic>
      <p:pic>
        <p:nvPicPr>
          <p:cNvPr id="7" name="6 Imagen" descr="música de color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4572000" y="1285860"/>
            <a:ext cx="2214558" cy="1195415"/>
          </a:xfrm>
          <a:prstGeom prst="rect">
            <a:avLst/>
          </a:prstGeom>
        </p:spPr>
      </p:pic>
      <p:pic>
        <p:nvPicPr>
          <p:cNvPr id="8" name="7 Imagen" descr="música de color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flipH="1">
            <a:off x="2110682" y="1285860"/>
            <a:ext cx="2461317" cy="1228742"/>
          </a:xfrm>
          <a:prstGeom prst="rect">
            <a:avLst/>
          </a:prstGeom>
        </p:spPr>
      </p:pic>
      <p:pic>
        <p:nvPicPr>
          <p:cNvPr id="9" name="8 Imagen" descr="música de color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4572000" y="2500330"/>
            <a:ext cx="2214558" cy="1195415"/>
          </a:xfrm>
          <a:prstGeom prst="rect">
            <a:avLst/>
          </a:prstGeom>
        </p:spPr>
      </p:pic>
      <p:pic>
        <p:nvPicPr>
          <p:cNvPr id="10" name="9 Imagen" descr="música de color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flipH="1">
            <a:off x="2110682" y="2500330"/>
            <a:ext cx="2461317" cy="1228742"/>
          </a:xfrm>
          <a:prstGeom prst="rect">
            <a:avLst/>
          </a:prstGeom>
        </p:spPr>
      </p:pic>
      <p:pic>
        <p:nvPicPr>
          <p:cNvPr id="11" name="10 Imagen" descr="música de color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4572000" y="3786190"/>
            <a:ext cx="2214558" cy="1195415"/>
          </a:xfrm>
          <a:prstGeom prst="rect">
            <a:avLst/>
          </a:prstGeom>
        </p:spPr>
      </p:pic>
      <p:pic>
        <p:nvPicPr>
          <p:cNvPr id="12" name="11 Imagen" descr="música de color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flipH="1">
            <a:off x="2110682" y="3786190"/>
            <a:ext cx="2461317" cy="1228742"/>
          </a:xfrm>
          <a:prstGeom prst="rect">
            <a:avLst/>
          </a:prstGeom>
        </p:spPr>
      </p:pic>
      <p:pic>
        <p:nvPicPr>
          <p:cNvPr id="13" name="12 Imagen" descr="música de color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4572000" y="4805377"/>
            <a:ext cx="2214558" cy="1195415"/>
          </a:xfrm>
          <a:prstGeom prst="rect">
            <a:avLst/>
          </a:prstGeom>
        </p:spPr>
      </p:pic>
      <p:pic>
        <p:nvPicPr>
          <p:cNvPr id="14" name="13 Imagen" descr="música de color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flipH="1">
            <a:off x="2110682" y="4805377"/>
            <a:ext cx="2461317" cy="1228742"/>
          </a:xfrm>
          <a:prstGeom prst="rect">
            <a:avLst/>
          </a:prstGeom>
        </p:spPr>
      </p:pic>
      <p:pic>
        <p:nvPicPr>
          <p:cNvPr id="15" name="14 Imagen" descr="música de color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4572000" y="5662585"/>
            <a:ext cx="2214558" cy="1195415"/>
          </a:xfrm>
          <a:prstGeom prst="rect">
            <a:avLst/>
          </a:prstGeom>
        </p:spPr>
      </p:pic>
      <p:pic>
        <p:nvPicPr>
          <p:cNvPr id="16" name="15 Imagen" descr="música de color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flipH="1">
            <a:off x="2214546" y="5629258"/>
            <a:ext cx="2461317" cy="1228742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0" y="0"/>
            <a:ext cx="9144000" cy="7072338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742F00">
                  <a:shade val="67500"/>
                  <a:satMod val="115000"/>
                </a:srgbClr>
              </a:gs>
              <a:gs pos="100000">
                <a:srgbClr val="742F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uhju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stacks_image_166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-285784" y="1428736"/>
            <a:ext cx="2971800" cy="2000264"/>
          </a:xfrm>
          <a:prstGeom prst="rect">
            <a:avLst/>
          </a:prstGeom>
        </p:spPr>
      </p:pic>
      <p:pic>
        <p:nvPicPr>
          <p:cNvPr id="6" name="5 Imagen" descr="stacks_image_166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V="1">
            <a:off x="1142976" y="3500438"/>
            <a:ext cx="2686016" cy="1636859"/>
          </a:xfrm>
          <a:prstGeom prst="rect">
            <a:avLst/>
          </a:prstGeom>
        </p:spPr>
      </p:pic>
      <p:pic>
        <p:nvPicPr>
          <p:cNvPr id="7" name="6 Imagen" descr="stacks_image_166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142976" y="1428736"/>
            <a:ext cx="2971800" cy="2080836"/>
          </a:xfrm>
          <a:prstGeom prst="rect">
            <a:avLst/>
          </a:prstGeom>
        </p:spPr>
      </p:pic>
      <p:pic>
        <p:nvPicPr>
          <p:cNvPr id="8" name="7 Imagen" descr="stacks_image_166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V="1">
            <a:off x="2786050" y="3500438"/>
            <a:ext cx="2828924" cy="1636859"/>
          </a:xfrm>
          <a:prstGeom prst="rect">
            <a:avLst/>
          </a:prstGeom>
        </p:spPr>
      </p:pic>
      <p:pic>
        <p:nvPicPr>
          <p:cNvPr id="9" name="8 Imagen" descr="stacks_image_166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V="1">
            <a:off x="4143372" y="3429000"/>
            <a:ext cx="2971800" cy="1636859"/>
          </a:xfrm>
          <a:prstGeom prst="rect">
            <a:avLst/>
          </a:prstGeom>
        </p:spPr>
      </p:pic>
      <p:pic>
        <p:nvPicPr>
          <p:cNvPr id="10" name="9 Imagen" descr="stacks_image_166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714612" y="1571612"/>
            <a:ext cx="2971800" cy="1933576"/>
          </a:xfrm>
          <a:prstGeom prst="rect">
            <a:avLst/>
          </a:prstGeom>
        </p:spPr>
      </p:pic>
      <p:pic>
        <p:nvPicPr>
          <p:cNvPr id="11" name="10 Imagen" descr="stacks_image_166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143372" y="1428736"/>
            <a:ext cx="2971800" cy="2000264"/>
          </a:xfrm>
          <a:prstGeom prst="rect">
            <a:avLst/>
          </a:prstGeom>
        </p:spPr>
      </p:pic>
      <p:pic>
        <p:nvPicPr>
          <p:cNvPr id="12" name="11 Imagen" descr="stacks_image_166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572132" y="1285860"/>
            <a:ext cx="2971800" cy="2214578"/>
          </a:xfrm>
          <a:prstGeom prst="rect">
            <a:avLst/>
          </a:prstGeom>
        </p:spPr>
      </p:pic>
      <p:pic>
        <p:nvPicPr>
          <p:cNvPr id="13" name="12 Imagen" descr="stacks_image_166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000892" y="1285860"/>
            <a:ext cx="2828924" cy="2214578"/>
          </a:xfrm>
          <a:prstGeom prst="rect">
            <a:avLst/>
          </a:prstGeom>
        </p:spPr>
      </p:pic>
      <p:pic>
        <p:nvPicPr>
          <p:cNvPr id="14" name="13 Imagen" descr="stacks_image_166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V="1">
            <a:off x="5572132" y="3357561"/>
            <a:ext cx="2686016" cy="1643074"/>
          </a:xfrm>
          <a:prstGeom prst="rect">
            <a:avLst/>
          </a:prstGeom>
        </p:spPr>
      </p:pic>
      <p:pic>
        <p:nvPicPr>
          <p:cNvPr id="15" name="14 Imagen" descr="stacks_image_166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V="1">
            <a:off x="7072330" y="3286124"/>
            <a:ext cx="2828924" cy="1708297"/>
          </a:xfrm>
          <a:prstGeom prst="rect">
            <a:avLst/>
          </a:prstGeom>
        </p:spPr>
      </p:pic>
      <p:pic>
        <p:nvPicPr>
          <p:cNvPr id="16" name="15 Imagen" descr="stacks_image_166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V="1">
            <a:off x="-357222" y="3500437"/>
            <a:ext cx="2686016" cy="1636859"/>
          </a:xfrm>
          <a:prstGeom prst="rect">
            <a:avLst/>
          </a:prstGeom>
        </p:spPr>
      </p:pic>
      <p:sp>
        <p:nvSpPr>
          <p:cNvPr id="17" name="16 CuadroTexto"/>
          <p:cNvSpPr txBox="1"/>
          <p:nvPr/>
        </p:nvSpPr>
        <p:spPr>
          <a:xfrm>
            <a:off x="1142976" y="428604"/>
            <a:ext cx="7060010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ice and the Wicked Monster" pitchFamily="2" charset="0"/>
              </a:rPr>
              <a:t>Normalmente, cuando una persona tiene un problema serio</a:t>
            </a:r>
          </a:p>
          <a:p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ice and the Wicked Monster" pitchFamily="2" charset="0"/>
              </a:rPr>
              <a:t> en la vida, se refleja en su música”. </a:t>
            </a:r>
          </a:p>
          <a:p>
            <a:r>
              <a:rPr lang="es-E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ice and the Wicked Monster" pitchFamily="2" charset="0"/>
              </a:rPr>
              <a:t>-</a:t>
            </a:r>
            <a:r>
              <a:rPr lang="es-E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ice and the Wicked Monster" pitchFamily="2" charset="0"/>
              </a:rPr>
              <a:t>Kurt</a:t>
            </a:r>
            <a:r>
              <a:rPr lang="es-E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ice and the Wicked Monster" pitchFamily="2" charset="0"/>
              </a:rPr>
              <a:t> </a:t>
            </a:r>
            <a:r>
              <a:rPr lang="es-E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ice and the Wicked Monster" pitchFamily="2" charset="0"/>
              </a:rPr>
              <a:t>Cobain</a:t>
            </a:r>
            <a:r>
              <a:rPr lang="es-E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ice and the Wicked Monster" pitchFamily="2" charset="0"/>
              </a:rPr>
              <a:t>-</a:t>
            </a:r>
            <a:endParaRPr lang="es-E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ice and the Wicked Monster" pitchFamily="2" charset="0"/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-285784" y="0"/>
            <a:ext cx="9929882" cy="7072338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hyhi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notas_musicales_png_recurso_by_miilig-d7lkxn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572264" y="1500174"/>
            <a:ext cx="2857500" cy="2857500"/>
          </a:xfrm>
          <a:prstGeom prst="rect">
            <a:avLst/>
          </a:prstGeom>
        </p:spPr>
      </p:pic>
      <p:pic>
        <p:nvPicPr>
          <p:cNvPr id="6" name="5 Imagen" descr="notas_musicales_png_recurso_by_miilig-d7lkxn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V="1">
            <a:off x="6572264" y="2428868"/>
            <a:ext cx="2857500" cy="2990892"/>
          </a:xfrm>
          <a:prstGeom prst="rect">
            <a:avLst/>
          </a:prstGeom>
        </p:spPr>
      </p:pic>
      <p:pic>
        <p:nvPicPr>
          <p:cNvPr id="7" name="6 Imagen" descr="notas_musicales_png_recurso_by_miilig-d7lkxn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786314" y="1428736"/>
            <a:ext cx="2857500" cy="2857500"/>
          </a:xfrm>
          <a:prstGeom prst="rect">
            <a:avLst/>
          </a:prstGeom>
        </p:spPr>
      </p:pic>
      <p:pic>
        <p:nvPicPr>
          <p:cNvPr id="8" name="7 Imagen" descr="notas_musicales_png_recurso_by_miilig-d7lkxn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V="1">
            <a:off x="4786314" y="2357430"/>
            <a:ext cx="2857500" cy="2990892"/>
          </a:xfrm>
          <a:prstGeom prst="rect">
            <a:avLst/>
          </a:prstGeom>
        </p:spPr>
      </p:pic>
      <p:pic>
        <p:nvPicPr>
          <p:cNvPr id="9" name="8 Imagen" descr="notas_musicales_png_recurso_by_miilig-d7lkxn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643174" y="1428736"/>
            <a:ext cx="2857500" cy="2857500"/>
          </a:xfrm>
          <a:prstGeom prst="rect">
            <a:avLst/>
          </a:prstGeom>
        </p:spPr>
      </p:pic>
      <p:pic>
        <p:nvPicPr>
          <p:cNvPr id="10" name="9 Imagen" descr="notas_musicales_png_recurso_by_miilig-d7lkxn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V="1">
            <a:off x="2643174" y="2357430"/>
            <a:ext cx="2857500" cy="2990892"/>
          </a:xfrm>
          <a:prstGeom prst="rect">
            <a:avLst/>
          </a:prstGeom>
        </p:spPr>
      </p:pic>
      <p:pic>
        <p:nvPicPr>
          <p:cNvPr id="11" name="10 Imagen" descr="notas_musicales_png_recurso_by_miilig-d7lkxn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42910" y="1428736"/>
            <a:ext cx="2857500" cy="2857500"/>
          </a:xfrm>
          <a:prstGeom prst="rect">
            <a:avLst/>
          </a:prstGeom>
        </p:spPr>
      </p:pic>
      <p:pic>
        <p:nvPicPr>
          <p:cNvPr id="12" name="11 Imagen" descr="notas_musicales_png_recurso_by_miilig-d7lkxn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V="1">
            <a:off x="642910" y="2357430"/>
            <a:ext cx="2857500" cy="2990892"/>
          </a:xfrm>
          <a:prstGeom prst="rect">
            <a:avLst/>
          </a:prstGeom>
        </p:spPr>
      </p:pic>
      <p:pic>
        <p:nvPicPr>
          <p:cNvPr id="13" name="12 Imagen" descr="notas_musicales_png_recurso_by_miilig-d7lkxn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-1143040" y="1428736"/>
            <a:ext cx="2857500" cy="2857500"/>
          </a:xfrm>
          <a:prstGeom prst="rect">
            <a:avLst/>
          </a:prstGeom>
        </p:spPr>
      </p:pic>
      <p:pic>
        <p:nvPicPr>
          <p:cNvPr id="14" name="13 Imagen" descr="notas_musicales_png_recurso_by_miilig-d7lkxn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V="1">
            <a:off x="-1143040" y="2357430"/>
            <a:ext cx="2857500" cy="2990892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-928726" y="0"/>
            <a:ext cx="10429948" cy="7072338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i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7" name="16 Imagen" descr="H25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3108" y="642918"/>
            <a:ext cx="5691210" cy="5398544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1857356" y="500042"/>
            <a:ext cx="519956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ice and the Wicked Monster" pitchFamily="2" charset="0"/>
              </a:rPr>
              <a:t>La arquitectura es una música de piedras;</a:t>
            </a:r>
          </a:p>
          <a:p>
            <a:r>
              <a:rPr lang="es-ES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ice and the Wicked Monster" pitchFamily="2" charset="0"/>
              </a:rPr>
              <a:t> y la música, una arquitectura de sonidos“</a:t>
            </a:r>
          </a:p>
          <a:p>
            <a:r>
              <a:rPr lang="es-ES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ice and the Wicked Monster" pitchFamily="2" charset="0"/>
              </a:rPr>
              <a:t>- Beethoven-</a:t>
            </a:r>
            <a:endParaRPr lang="es-ES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ice and the Wicked Monster" pitchFamily="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7072338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0"/>
                            </p:stCondLst>
                            <p:childTnLst>
                              <p:par>
                                <p:cTn id="3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rgbClr val="002060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2570">
                  <a:shade val="67500"/>
                  <a:satMod val="115000"/>
                </a:srgbClr>
              </a:gs>
              <a:gs pos="100000">
                <a:srgbClr val="00257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kk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0484" name="Picture 4" descr="http://www.elvinilo.es/168-320/vinilo-pentagrama-floral.jpg"/>
          <p:cNvPicPr>
            <a:picLocks noChangeAspect="1" noChangeArrowheads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/>
          <a:stretch>
            <a:fillRect/>
          </a:stretch>
        </p:blipFill>
        <p:spPr bwMode="auto">
          <a:xfrm>
            <a:off x="2214546" y="-1000156"/>
            <a:ext cx="4552950" cy="3190876"/>
          </a:xfrm>
          <a:prstGeom prst="rect">
            <a:avLst/>
          </a:prstGeom>
          <a:noFill/>
        </p:spPr>
      </p:pic>
      <p:pic>
        <p:nvPicPr>
          <p:cNvPr id="27" name="Picture 4" descr="http://www.elvinilo.es/168-320/vinilo-pentagrama-floral.jpg"/>
          <p:cNvPicPr>
            <a:picLocks noChangeAspect="1" noChangeArrowheads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/>
          <a:stretch>
            <a:fillRect/>
          </a:stretch>
        </p:blipFill>
        <p:spPr bwMode="auto">
          <a:xfrm>
            <a:off x="2285984" y="-285776"/>
            <a:ext cx="4552950" cy="3190876"/>
          </a:xfrm>
          <a:prstGeom prst="rect">
            <a:avLst/>
          </a:prstGeom>
          <a:noFill/>
        </p:spPr>
      </p:pic>
      <p:pic>
        <p:nvPicPr>
          <p:cNvPr id="28" name="Picture 4" descr="http://www.elvinilo.es/168-320/vinilo-pentagrama-floral.jpg"/>
          <p:cNvPicPr>
            <a:picLocks noChangeAspect="1" noChangeArrowheads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/>
          <a:stretch>
            <a:fillRect/>
          </a:stretch>
        </p:blipFill>
        <p:spPr bwMode="auto">
          <a:xfrm>
            <a:off x="2285984" y="571480"/>
            <a:ext cx="4552950" cy="3190876"/>
          </a:xfrm>
          <a:prstGeom prst="rect">
            <a:avLst/>
          </a:prstGeom>
          <a:noFill/>
        </p:spPr>
      </p:pic>
      <p:pic>
        <p:nvPicPr>
          <p:cNvPr id="29" name="Picture 4" descr="http://www.elvinilo.es/168-320/vinilo-pentagrama-floral.jpg"/>
          <p:cNvPicPr>
            <a:picLocks noChangeAspect="1" noChangeArrowheads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/>
          <a:stretch>
            <a:fillRect/>
          </a:stretch>
        </p:blipFill>
        <p:spPr bwMode="auto">
          <a:xfrm>
            <a:off x="2357422" y="1285860"/>
            <a:ext cx="4552950" cy="3190876"/>
          </a:xfrm>
          <a:prstGeom prst="rect">
            <a:avLst/>
          </a:prstGeom>
          <a:noFill/>
        </p:spPr>
      </p:pic>
      <p:pic>
        <p:nvPicPr>
          <p:cNvPr id="30" name="Picture 4" descr="http://www.elvinilo.es/168-320/vinilo-pentagrama-floral.jpg"/>
          <p:cNvPicPr>
            <a:picLocks noChangeAspect="1" noChangeArrowheads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/>
          <a:stretch>
            <a:fillRect/>
          </a:stretch>
        </p:blipFill>
        <p:spPr bwMode="auto">
          <a:xfrm>
            <a:off x="2285984" y="2143116"/>
            <a:ext cx="4552950" cy="3190876"/>
          </a:xfrm>
          <a:prstGeom prst="rect">
            <a:avLst/>
          </a:prstGeom>
          <a:noFill/>
        </p:spPr>
      </p:pic>
      <p:pic>
        <p:nvPicPr>
          <p:cNvPr id="31" name="Picture 4" descr="http://www.elvinilo.es/168-320/vinilo-pentagrama-floral.jpg"/>
          <p:cNvPicPr>
            <a:picLocks noChangeAspect="1" noChangeArrowheads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/>
          <a:stretch>
            <a:fillRect/>
          </a:stretch>
        </p:blipFill>
        <p:spPr bwMode="auto">
          <a:xfrm>
            <a:off x="2357422" y="2857496"/>
            <a:ext cx="4552950" cy="3190876"/>
          </a:xfrm>
          <a:prstGeom prst="rect">
            <a:avLst/>
          </a:prstGeom>
          <a:noFill/>
        </p:spPr>
      </p:pic>
      <p:pic>
        <p:nvPicPr>
          <p:cNvPr id="32" name="Picture 4" descr="http://www.elvinilo.es/168-320/vinilo-pentagrama-floral.jpg"/>
          <p:cNvPicPr>
            <a:picLocks noChangeAspect="1" noChangeArrowheads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/>
          <a:stretch>
            <a:fillRect/>
          </a:stretch>
        </p:blipFill>
        <p:spPr bwMode="auto">
          <a:xfrm>
            <a:off x="2357422" y="3500438"/>
            <a:ext cx="4552950" cy="3190876"/>
          </a:xfrm>
          <a:prstGeom prst="rect">
            <a:avLst/>
          </a:prstGeom>
          <a:noFill/>
        </p:spPr>
      </p:pic>
      <p:pic>
        <p:nvPicPr>
          <p:cNvPr id="33" name="Picture 4" descr="http://www.elvinilo.es/168-320/vinilo-pentagrama-floral.jpg"/>
          <p:cNvPicPr>
            <a:picLocks noChangeAspect="1" noChangeArrowheads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/>
          <a:stretch>
            <a:fillRect/>
          </a:stretch>
        </p:blipFill>
        <p:spPr bwMode="auto">
          <a:xfrm>
            <a:off x="2285984" y="4214818"/>
            <a:ext cx="4552950" cy="3190876"/>
          </a:xfrm>
          <a:prstGeom prst="rect">
            <a:avLst/>
          </a:prstGeom>
          <a:noFill/>
        </p:spPr>
      </p:pic>
      <p:pic>
        <p:nvPicPr>
          <p:cNvPr id="34" name="Picture 4" descr="http://www.elvinilo.es/168-320/vinilo-pentagrama-floral.jpg"/>
          <p:cNvPicPr>
            <a:picLocks noChangeAspect="1" noChangeArrowheads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/>
          <a:stretch>
            <a:fillRect/>
          </a:stretch>
        </p:blipFill>
        <p:spPr bwMode="auto">
          <a:xfrm>
            <a:off x="2285984" y="4929198"/>
            <a:ext cx="4552950" cy="3190876"/>
          </a:xfrm>
          <a:prstGeom prst="rect">
            <a:avLst/>
          </a:prstGeom>
          <a:noFill/>
        </p:spPr>
      </p:pic>
      <p:sp>
        <p:nvSpPr>
          <p:cNvPr id="14" name="13 Rectángulo"/>
          <p:cNvSpPr/>
          <p:nvPr/>
        </p:nvSpPr>
        <p:spPr>
          <a:xfrm>
            <a:off x="0" y="0"/>
            <a:ext cx="9144000" cy="7072338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5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5000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0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5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uzyka-polska-1680-1260-676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música de color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-304783"/>
            <a:ext cx="2857500" cy="1533525"/>
          </a:xfrm>
          <a:prstGeom prst="rect">
            <a:avLst/>
          </a:prstGeom>
        </p:spPr>
      </p:pic>
      <p:pic>
        <p:nvPicPr>
          <p:cNvPr id="6" name="5 Imagen" descr="música de color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1500166" y="-304783"/>
            <a:ext cx="3071834" cy="1533525"/>
          </a:xfrm>
          <a:prstGeom prst="rect">
            <a:avLst/>
          </a:prstGeom>
        </p:spPr>
      </p:pic>
      <p:pic>
        <p:nvPicPr>
          <p:cNvPr id="7" name="6 Imagen" descr="música de color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981077"/>
            <a:ext cx="2857500" cy="1533525"/>
          </a:xfrm>
          <a:prstGeom prst="rect">
            <a:avLst/>
          </a:prstGeom>
        </p:spPr>
      </p:pic>
      <p:pic>
        <p:nvPicPr>
          <p:cNvPr id="8" name="7 Imagen" descr="música de color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1500166" y="981077"/>
            <a:ext cx="3071834" cy="1533525"/>
          </a:xfrm>
          <a:prstGeom prst="rect">
            <a:avLst/>
          </a:prstGeom>
        </p:spPr>
      </p:pic>
      <p:pic>
        <p:nvPicPr>
          <p:cNvPr id="9" name="8 Imagen" descr="música de color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2195547"/>
            <a:ext cx="2857500" cy="1533525"/>
          </a:xfrm>
          <a:prstGeom prst="rect">
            <a:avLst/>
          </a:prstGeom>
        </p:spPr>
      </p:pic>
      <p:pic>
        <p:nvPicPr>
          <p:cNvPr id="10" name="9 Imagen" descr="música de color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1500166" y="2195547"/>
            <a:ext cx="3071834" cy="1533525"/>
          </a:xfrm>
          <a:prstGeom prst="rect">
            <a:avLst/>
          </a:prstGeom>
        </p:spPr>
      </p:pic>
      <p:pic>
        <p:nvPicPr>
          <p:cNvPr id="11" name="10 Imagen" descr="música de color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3481407"/>
            <a:ext cx="2857500" cy="1533525"/>
          </a:xfrm>
          <a:prstGeom prst="rect">
            <a:avLst/>
          </a:prstGeom>
        </p:spPr>
      </p:pic>
      <p:pic>
        <p:nvPicPr>
          <p:cNvPr id="12" name="11 Imagen" descr="música de color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1500166" y="3481407"/>
            <a:ext cx="3071834" cy="1533525"/>
          </a:xfrm>
          <a:prstGeom prst="rect">
            <a:avLst/>
          </a:prstGeom>
        </p:spPr>
      </p:pic>
      <p:pic>
        <p:nvPicPr>
          <p:cNvPr id="13" name="12 Imagen" descr="música de color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4500594"/>
            <a:ext cx="2857500" cy="1533525"/>
          </a:xfrm>
          <a:prstGeom prst="rect">
            <a:avLst/>
          </a:prstGeom>
        </p:spPr>
      </p:pic>
      <p:pic>
        <p:nvPicPr>
          <p:cNvPr id="14" name="13 Imagen" descr="música de color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1500166" y="4500594"/>
            <a:ext cx="3071834" cy="1533525"/>
          </a:xfrm>
          <a:prstGeom prst="rect">
            <a:avLst/>
          </a:prstGeom>
        </p:spPr>
      </p:pic>
      <p:pic>
        <p:nvPicPr>
          <p:cNvPr id="15" name="14 Imagen" descr="música de color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5786454"/>
            <a:ext cx="2857500" cy="1533525"/>
          </a:xfrm>
          <a:prstGeom prst="rect">
            <a:avLst/>
          </a:prstGeom>
        </p:spPr>
      </p:pic>
      <p:pic>
        <p:nvPicPr>
          <p:cNvPr id="16" name="15 Imagen" descr="música de color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1500166" y="5786454"/>
            <a:ext cx="3071834" cy="1533525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0" y="-428652"/>
            <a:ext cx="9144000" cy="7786742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EBDE91"/>
              </a:gs>
              <a:gs pos="50000">
                <a:srgbClr val="742F00">
                  <a:shade val="67500"/>
                  <a:satMod val="115000"/>
                </a:srgbClr>
              </a:gs>
              <a:gs pos="100000">
                <a:srgbClr val="742F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,o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9458" name="Picture 2" descr="http://www.hekademos.com/hekademos/images/stories/revista/12/1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660080"/>
            <a:ext cx="2786050" cy="1635554"/>
          </a:xfrm>
          <a:prstGeom prst="rect">
            <a:avLst/>
          </a:prstGeom>
          <a:noFill/>
        </p:spPr>
      </p:pic>
      <p:pic>
        <p:nvPicPr>
          <p:cNvPr id="6" name="Picture 2" descr="http://www.hekademos.com/hekademos/images/stories/revista/12/1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V="1">
            <a:off x="0" y="3429000"/>
            <a:ext cx="2786050" cy="1766916"/>
          </a:xfrm>
          <a:prstGeom prst="rect">
            <a:avLst/>
          </a:prstGeom>
          <a:noFill/>
        </p:spPr>
      </p:pic>
      <p:pic>
        <p:nvPicPr>
          <p:cNvPr id="7" name="Picture 2" descr="http://www.hekademos.com/hekademos/images/stories/revista/12/1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14480" y="1660080"/>
            <a:ext cx="2786050" cy="1635554"/>
          </a:xfrm>
          <a:prstGeom prst="rect">
            <a:avLst/>
          </a:prstGeom>
          <a:noFill/>
        </p:spPr>
      </p:pic>
      <p:pic>
        <p:nvPicPr>
          <p:cNvPr id="8" name="Picture 2" descr="http://www.hekademos.com/hekademos/images/stories/revista/12/1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V="1">
            <a:off x="1714480" y="3429000"/>
            <a:ext cx="2786050" cy="1766916"/>
          </a:xfrm>
          <a:prstGeom prst="rect">
            <a:avLst/>
          </a:prstGeom>
          <a:noFill/>
        </p:spPr>
      </p:pic>
      <p:pic>
        <p:nvPicPr>
          <p:cNvPr id="9" name="Picture 2" descr="http://www.hekademos.com/hekademos/images/stories/revista/12/1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86148" y="1731518"/>
            <a:ext cx="2786050" cy="1635554"/>
          </a:xfrm>
          <a:prstGeom prst="rect">
            <a:avLst/>
          </a:prstGeom>
          <a:noFill/>
        </p:spPr>
      </p:pic>
      <p:pic>
        <p:nvPicPr>
          <p:cNvPr id="10" name="Picture 2" descr="http://www.hekademos.com/hekademos/images/stories/revista/12/1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V="1">
            <a:off x="3286148" y="3500438"/>
            <a:ext cx="2786050" cy="1766916"/>
          </a:xfrm>
          <a:prstGeom prst="rect">
            <a:avLst/>
          </a:prstGeom>
          <a:noFill/>
        </p:spPr>
      </p:pic>
      <p:pic>
        <p:nvPicPr>
          <p:cNvPr id="11" name="Picture 2" descr="http://www.hekademos.com/hekademos/images/stories/revista/12/1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628" y="1731518"/>
            <a:ext cx="2786050" cy="1635554"/>
          </a:xfrm>
          <a:prstGeom prst="rect">
            <a:avLst/>
          </a:prstGeom>
          <a:noFill/>
        </p:spPr>
      </p:pic>
      <p:pic>
        <p:nvPicPr>
          <p:cNvPr id="12" name="Picture 2" descr="http://www.hekademos.com/hekademos/images/stories/revista/12/1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V="1">
            <a:off x="5000628" y="3500438"/>
            <a:ext cx="2786050" cy="1766916"/>
          </a:xfrm>
          <a:prstGeom prst="rect">
            <a:avLst/>
          </a:prstGeom>
          <a:noFill/>
        </p:spPr>
      </p:pic>
      <p:pic>
        <p:nvPicPr>
          <p:cNvPr id="13" name="Picture 2" descr="http://www.hekademos.com/hekademos/images/stories/revista/12/1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57950" y="1802956"/>
            <a:ext cx="2786050" cy="1635554"/>
          </a:xfrm>
          <a:prstGeom prst="rect">
            <a:avLst/>
          </a:prstGeom>
          <a:noFill/>
        </p:spPr>
      </p:pic>
      <p:pic>
        <p:nvPicPr>
          <p:cNvPr id="14" name="Picture 2" descr="http://www.hekademos.com/hekademos/images/stories/revista/12/1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V="1">
            <a:off x="6357950" y="3571876"/>
            <a:ext cx="2786050" cy="1766916"/>
          </a:xfrm>
          <a:prstGeom prst="rect">
            <a:avLst/>
          </a:prstGeom>
          <a:noFill/>
        </p:spPr>
      </p:pic>
      <p:sp>
        <p:nvSpPr>
          <p:cNvPr id="15" name="14 Rectángulo"/>
          <p:cNvSpPr/>
          <p:nvPr/>
        </p:nvSpPr>
        <p:spPr>
          <a:xfrm>
            <a:off x="0" y="0"/>
            <a:ext cx="9144000" cy="7072338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000"/>
                            </p:stCondLst>
                            <p:childTnLst>
                              <p:par>
                                <p:cTn id="89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5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ote_badge_paper_book_1600x1200_hd-wallpaper-375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Preview.aspx.png"/>
          <p:cNvPicPr>
            <a:picLocks noChangeAspect="1"/>
          </p:cNvPicPr>
          <p:nvPr/>
        </p:nvPicPr>
        <p:blipFill>
          <a:blip r:embed="rId3">
            <a:grayscl/>
            <a:lum bright="-40000" contrast="40000"/>
          </a:blip>
          <a:stretch>
            <a:fillRect/>
          </a:stretch>
        </p:blipFill>
        <p:spPr>
          <a:xfrm rot="20625897">
            <a:off x="3906034" y="993934"/>
            <a:ext cx="3635721" cy="2524151"/>
          </a:xfrm>
          <a:prstGeom prst="rect">
            <a:avLst/>
          </a:prstGeom>
        </p:spPr>
      </p:pic>
      <p:pic>
        <p:nvPicPr>
          <p:cNvPr id="6" name="5 Imagen" descr="ImagePreview.aspx.png"/>
          <p:cNvPicPr>
            <a:picLocks noChangeAspect="1"/>
          </p:cNvPicPr>
          <p:nvPr/>
        </p:nvPicPr>
        <p:blipFill>
          <a:blip r:embed="rId3">
            <a:grayscl/>
            <a:lum bright="-40000" contrast="40000"/>
          </a:blip>
          <a:stretch>
            <a:fillRect/>
          </a:stretch>
        </p:blipFill>
        <p:spPr>
          <a:xfrm rot="1315129" flipV="1">
            <a:off x="3874330" y="2899165"/>
            <a:ext cx="3495593" cy="3062907"/>
          </a:xfrm>
          <a:prstGeom prst="rect">
            <a:avLst/>
          </a:prstGeom>
        </p:spPr>
      </p:pic>
      <p:pic>
        <p:nvPicPr>
          <p:cNvPr id="7" name="6 Imagen" descr="ImagePreview.aspx.png"/>
          <p:cNvPicPr>
            <a:picLocks noChangeAspect="1"/>
          </p:cNvPicPr>
          <p:nvPr/>
        </p:nvPicPr>
        <p:blipFill>
          <a:blip r:embed="rId3">
            <a:grayscl/>
            <a:lum bright="-40000" contrast="40000"/>
          </a:blip>
          <a:stretch>
            <a:fillRect/>
          </a:stretch>
        </p:blipFill>
        <p:spPr>
          <a:xfrm rot="937102" flipH="1">
            <a:off x="1433430" y="1054257"/>
            <a:ext cx="3506973" cy="2513852"/>
          </a:xfrm>
          <a:prstGeom prst="rect">
            <a:avLst/>
          </a:prstGeom>
        </p:spPr>
      </p:pic>
      <p:pic>
        <p:nvPicPr>
          <p:cNvPr id="8" name="7 Imagen" descr="ImagePreview.aspx.png"/>
          <p:cNvPicPr>
            <a:picLocks noChangeAspect="1"/>
          </p:cNvPicPr>
          <p:nvPr/>
        </p:nvPicPr>
        <p:blipFill>
          <a:blip r:embed="rId3">
            <a:grayscl/>
            <a:lum bright="-40000" contrast="40000"/>
          </a:blip>
          <a:stretch>
            <a:fillRect/>
          </a:stretch>
        </p:blipFill>
        <p:spPr>
          <a:xfrm rot="20275170" flipH="1" flipV="1">
            <a:off x="1411010" y="3066192"/>
            <a:ext cx="3643948" cy="2763857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1643042" y="357166"/>
            <a:ext cx="711874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dirty="0" smtClean="0">
                <a:solidFill>
                  <a:schemeClr val="bg1"/>
                </a:solidFill>
                <a:latin typeface="Alice and the Wicked Monster" pitchFamily="2" charset="0"/>
              </a:rPr>
              <a:t>El  rock es una piscina, el  jazz es todo un océano". </a:t>
            </a:r>
          </a:p>
          <a:p>
            <a:r>
              <a:rPr lang="es-ES" sz="3600" dirty="0" smtClean="0">
                <a:solidFill>
                  <a:schemeClr val="bg1"/>
                </a:solidFill>
                <a:latin typeface="Alice and the Wicked Monster" pitchFamily="2" charset="0"/>
              </a:rPr>
              <a:t>-Carlos Santana-</a:t>
            </a:r>
            <a:endParaRPr lang="es-ES" sz="3600" dirty="0">
              <a:solidFill>
                <a:schemeClr val="bg1"/>
              </a:solidFill>
              <a:latin typeface="Alice and the Wicked Monster" pitchFamily="2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7072338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2000"/>
                            </p:stCondLst>
                            <p:childTnLst>
                              <p:par>
                                <p:cTn id="7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ppp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5362" name="AutoShape 2" descr="http://www.ilustracionesgratis.com/wp-content/uploads/2012/creaciones-humanas/musica/notas-musicales.svg"/>
          <p:cNvSpPr>
            <a:spLocks noChangeAspect="1" noChangeArrowheads="1"/>
          </p:cNvSpPr>
          <p:nvPr/>
        </p:nvSpPr>
        <p:spPr bwMode="auto">
          <a:xfrm>
            <a:off x="155575" y="-1790700"/>
            <a:ext cx="4076700" cy="37433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5364" name="AutoShape 4" descr="http://www.ilustracionesgratis.com/wp-content/uploads/2012/creaciones-humanas/musica/notas-musicales.svg"/>
          <p:cNvSpPr>
            <a:spLocks noChangeAspect="1" noChangeArrowheads="1"/>
          </p:cNvSpPr>
          <p:nvPr/>
        </p:nvSpPr>
        <p:spPr bwMode="auto">
          <a:xfrm>
            <a:off x="155575" y="-1790700"/>
            <a:ext cx="4076700" cy="37433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5366" name="AutoShape 6" descr="http://www.ilustracionesgratis.com/wp-content/uploads/2012/creaciones-humanas/musica/notas-musicales.svg"/>
          <p:cNvSpPr>
            <a:spLocks noChangeAspect="1" noChangeArrowheads="1"/>
          </p:cNvSpPr>
          <p:nvPr/>
        </p:nvSpPr>
        <p:spPr bwMode="auto">
          <a:xfrm>
            <a:off x="155575" y="-1790700"/>
            <a:ext cx="4076700" cy="37433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5368" name="Picture 8" descr="http://www.nocturnar.com/imagenes/notas-musicales-notas2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57686" y="642918"/>
            <a:ext cx="3743325" cy="3743325"/>
          </a:xfrm>
          <a:prstGeom prst="rect">
            <a:avLst/>
          </a:prstGeom>
          <a:noFill/>
        </p:spPr>
      </p:pic>
      <p:pic>
        <p:nvPicPr>
          <p:cNvPr id="10" name="Picture 8" descr="http://www.nocturnar.com/imagenes/notas-musicales-notas2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857224" y="642918"/>
            <a:ext cx="3795770" cy="3743325"/>
          </a:xfrm>
          <a:prstGeom prst="rect">
            <a:avLst/>
          </a:prstGeom>
          <a:noFill/>
        </p:spPr>
      </p:pic>
      <p:pic>
        <p:nvPicPr>
          <p:cNvPr id="11" name="Picture 8" descr="http://www.nocturnar.com/imagenes/notas-musicales-notas2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48" y="2214554"/>
            <a:ext cx="3743325" cy="3743325"/>
          </a:xfrm>
          <a:prstGeom prst="rect">
            <a:avLst/>
          </a:prstGeom>
          <a:noFill/>
        </p:spPr>
      </p:pic>
      <p:pic>
        <p:nvPicPr>
          <p:cNvPr id="12" name="Picture 8" descr="http://www.nocturnar.com/imagenes/notas-musicales-notas2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857224" y="2214554"/>
            <a:ext cx="3795770" cy="3743325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0" y="0"/>
            <a:ext cx="9144000" cy="7072338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582400"/>
              </a:gs>
              <a:gs pos="50000">
                <a:srgbClr val="EBDE91">
                  <a:shade val="67500"/>
                  <a:satMod val="115000"/>
                </a:srgbClr>
              </a:gs>
              <a:gs pos="100000">
                <a:srgbClr val="EBDE91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yu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brushes notas musicasis png  photoscape by thataschultz7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428860" y="0"/>
            <a:ext cx="2071702" cy="2306381"/>
          </a:xfrm>
          <a:prstGeom prst="rect">
            <a:avLst/>
          </a:prstGeom>
        </p:spPr>
      </p:pic>
      <p:pic>
        <p:nvPicPr>
          <p:cNvPr id="6" name="5 Imagen" descr="brushes notas musicasis png  photoscape by thataschultz7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00562" y="0"/>
            <a:ext cx="2276492" cy="2306381"/>
          </a:xfrm>
          <a:prstGeom prst="rect">
            <a:avLst/>
          </a:prstGeom>
        </p:spPr>
      </p:pic>
      <p:pic>
        <p:nvPicPr>
          <p:cNvPr id="7" name="6 Imagen" descr="brushes notas musicasis png  photoscape by thataschultz7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428860" y="1285860"/>
            <a:ext cx="2071702" cy="2306381"/>
          </a:xfrm>
          <a:prstGeom prst="rect">
            <a:avLst/>
          </a:prstGeom>
        </p:spPr>
      </p:pic>
      <p:pic>
        <p:nvPicPr>
          <p:cNvPr id="8" name="7 Imagen" descr="brushes notas musicasis png  photoscape by thataschultz7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00562" y="1285860"/>
            <a:ext cx="2276492" cy="2306381"/>
          </a:xfrm>
          <a:prstGeom prst="rect">
            <a:avLst/>
          </a:prstGeom>
        </p:spPr>
      </p:pic>
      <p:pic>
        <p:nvPicPr>
          <p:cNvPr id="9" name="8 Imagen" descr="brushes notas musicasis png  photoscape by thataschultz7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428860" y="2428868"/>
            <a:ext cx="2071702" cy="2306381"/>
          </a:xfrm>
          <a:prstGeom prst="rect">
            <a:avLst/>
          </a:prstGeom>
        </p:spPr>
      </p:pic>
      <p:pic>
        <p:nvPicPr>
          <p:cNvPr id="10" name="9 Imagen" descr="brushes notas musicasis png  photoscape by thataschultz7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00562" y="2428868"/>
            <a:ext cx="2276492" cy="2306381"/>
          </a:xfrm>
          <a:prstGeom prst="rect">
            <a:avLst/>
          </a:prstGeom>
        </p:spPr>
      </p:pic>
      <p:pic>
        <p:nvPicPr>
          <p:cNvPr id="11" name="10 Imagen" descr="brushes notas musicasis png  photoscape by thataschultz7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428860" y="3571876"/>
            <a:ext cx="2071702" cy="2306381"/>
          </a:xfrm>
          <a:prstGeom prst="rect">
            <a:avLst/>
          </a:prstGeom>
        </p:spPr>
      </p:pic>
      <p:pic>
        <p:nvPicPr>
          <p:cNvPr id="12" name="11 Imagen" descr="brushes notas musicasis png  photoscape by thataschultz7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00562" y="3571876"/>
            <a:ext cx="2276492" cy="2306381"/>
          </a:xfrm>
          <a:prstGeom prst="rect">
            <a:avLst/>
          </a:prstGeom>
        </p:spPr>
      </p:pic>
      <p:pic>
        <p:nvPicPr>
          <p:cNvPr id="13" name="12 Imagen" descr="brushes notas musicasis png  photoscape by thataschultz7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00298" y="4551619"/>
            <a:ext cx="2071702" cy="2306381"/>
          </a:xfrm>
          <a:prstGeom prst="rect">
            <a:avLst/>
          </a:prstGeom>
        </p:spPr>
      </p:pic>
      <p:pic>
        <p:nvPicPr>
          <p:cNvPr id="14" name="13 Imagen" descr="brushes notas musicasis png  photoscape by thataschultz7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72000" y="4551619"/>
            <a:ext cx="2276492" cy="2306381"/>
          </a:xfrm>
          <a:prstGeom prst="rect">
            <a:avLst/>
          </a:prstGeom>
        </p:spPr>
      </p:pic>
      <p:sp>
        <p:nvSpPr>
          <p:cNvPr id="15" name="14 CuadroTexto"/>
          <p:cNvSpPr txBox="1"/>
          <p:nvPr/>
        </p:nvSpPr>
        <p:spPr>
          <a:xfrm>
            <a:off x="5929322" y="392906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16" name="15 CuadroTexto"/>
          <p:cNvSpPr txBox="1"/>
          <p:nvPr/>
        </p:nvSpPr>
        <p:spPr>
          <a:xfrm>
            <a:off x="5072066" y="4214818"/>
            <a:ext cx="365452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ice and the Wicked Monster" pitchFamily="2" charset="0"/>
              </a:rPr>
              <a:t>La música es la voluptuosidad</a:t>
            </a:r>
          </a:p>
          <a:p>
            <a: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ice and the Wicked Monster" pitchFamily="2" charset="0"/>
              </a:rPr>
              <a:t> de la imaginación.</a:t>
            </a:r>
            <a:b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ice and the Wicked Monster" pitchFamily="2" charset="0"/>
              </a:rPr>
            </a:br>
            <a: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ice and the Wicked Monster" pitchFamily="2" charset="0"/>
              </a:rPr>
              <a:t>(</a:t>
            </a:r>
            <a:r>
              <a:rPr lang="es-ES" sz="32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ice and the Wicked Monster" pitchFamily="2" charset="0"/>
              </a:rPr>
              <a:t>Eugène</a:t>
            </a:r>
            <a: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ice and the Wicked Monster" pitchFamily="2" charset="0"/>
              </a:rPr>
              <a:t> Delacroix)</a:t>
            </a:r>
            <a:endParaRPr lang="es-ES" sz="3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ice and the Wicked Monster" pitchFamily="2" charset="0"/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7072338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5000"/>
                            </p:stCondLst>
                            <p:childTnLst>
                              <p:par>
                                <p:cTn id="15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2">
                  <a:lumMod val="60000"/>
                  <a:lumOff val="40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hhhtht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2" descr="http://www.hekademos.com/hekademos/images/stories/revista/12/11.png"/>
          <p:cNvPicPr>
            <a:picLocks noChangeAspect="1" noChangeArrowheads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/>
          <a:stretch>
            <a:fillRect/>
          </a:stretch>
        </p:blipFill>
        <p:spPr bwMode="auto">
          <a:xfrm>
            <a:off x="0" y="1660080"/>
            <a:ext cx="2786050" cy="1635554"/>
          </a:xfrm>
          <a:prstGeom prst="rect">
            <a:avLst/>
          </a:prstGeom>
          <a:noFill/>
        </p:spPr>
      </p:pic>
      <p:pic>
        <p:nvPicPr>
          <p:cNvPr id="6" name="Picture 2" descr="http://www.hekademos.com/hekademos/images/stories/revista/12/11.png"/>
          <p:cNvPicPr>
            <a:picLocks noChangeAspect="1" noChangeArrowheads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/>
          <a:stretch>
            <a:fillRect/>
          </a:stretch>
        </p:blipFill>
        <p:spPr bwMode="auto">
          <a:xfrm flipV="1">
            <a:off x="0" y="3429000"/>
            <a:ext cx="2786050" cy="1766916"/>
          </a:xfrm>
          <a:prstGeom prst="rect">
            <a:avLst/>
          </a:prstGeom>
          <a:noFill/>
        </p:spPr>
      </p:pic>
      <p:pic>
        <p:nvPicPr>
          <p:cNvPr id="7" name="Picture 2" descr="http://www.hekademos.com/hekademos/images/stories/revista/12/11.png"/>
          <p:cNvPicPr>
            <a:picLocks noChangeAspect="1" noChangeArrowheads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/>
          <a:stretch>
            <a:fillRect/>
          </a:stretch>
        </p:blipFill>
        <p:spPr bwMode="auto">
          <a:xfrm>
            <a:off x="1714480" y="1660080"/>
            <a:ext cx="2786050" cy="1635554"/>
          </a:xfrm>
          <a:prstGeom prst="rect">
            <a:avLst/>
          </a:prstGeom>
          <a:noFill/>
        </p:spPr>
      </p:pic>
      <p:pic>
        <p:nvPicPr>
          <p:cNvPr id="8" name="Picture 2" descr="http://www.hekademos.com/hekademos/images/stories/revista/12/11.png"/>
          <p:cNvPicPr>
            <a:picLocks noChangeAspect="1" noChangeArrowheads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/>
          <a:stretch>
            <a:fillRect/>
          </a:stretch>
        </p:blipFill>
        <p:spPr bwMode="auto">
          <a:xfrm flipV="1">
            <a:off x="1714480" y="3429000"/>
            <a:ext cx="2786050" cy="1766916"/>
          </a:xfrm>
          <a:prstGeom prst="rect">
            <a:avLst/>
          </a:prstGeom>
          <a:noFill/>
        </p:spPr>
      </p:pic>
      <p:pic>
        <p:nvPicPr>
          <p:cNvPr id="9" name="Picture 2" descr="http://www.hekademos.com/hekademos/images/stories/revista/12/11.png"/>
          <p:cNvPicPr>
            <a:picLocks noChangeAspect="1" noChangeArrowheads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/>
          <a:stretch>
            <a:fillRect/>
          </a:stretch>
        </p:blipFill>
        <p:spPr bwMode="auto">
          <a:xfrm>
            <a:off x="3286148" y="1731518"/>
            <a:ext cx="2786050" cy="1635554"/>
          </a:xfrm>
          <a:prstGeom prst="rect">
            <a:avLst/>
          </a:prstGeom>
          <a:noFill/>
        </p:spPr>
      </p:pic>
      <p:pic>
        <p:nvPicPr>
          <p:cNvPr id="10" name="Picture 2" descr="http://www.hekademos.com/hekademos/images/stories/revista/12/11.png"/>
          <p:cNvPicPr>
            <a:picLocks noChangeAspect="1" noChangeArrowheads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/>
          <a:stretch>
            <a:fillRect/>
          </a:stretch>
        </p:blipFill>
        <p:spPr bwMode="auto">
          <a:xfrm flipV="1">
            <a:off x="3286148" y="3500438"/>
            <a:ext cx="2786050" cy="1766916"/>
          </a:xfrm>
          <a:prstGeom prst="rect">
            <a:avLst/>
          </a:prstGeom>
          <a:noFill/>
        </p:spPr>
      </p:pic>
      <p:pic>
        <p:nvPicPr>
          <p:cNvPr id="11" name="Picture 2" descr="http://www.hekademos.com/hekademos/images/stories/revista/12/11.png"/>
          <p:cNvPicPr>
            <a:picLocks noChangeAspect="1" noChangeArrowheads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/>
          <a:stretch>
            <a:fillRect/>
          </a:stretch>
        </p:blipFill>
        <p:spPr bwMode="auto">
          <a:xfrm>
            <a:off x="5000628" y="1731518"/>
            <a:ext cx="2786050" cy="1635554"/>
          </a:xfrm>
          <a:prstGeom prst="rect">
            <a:avLst/>
          </a:prstGeom>
          <a:noFill/>
        </p:spPr>
      </p:pic>
      <p:pic>
        <p:nvPicPr>
          <p:cNvPr id="12" name="Picture 2" descr="http://www.hekademos.com/hekademos/images/stories/revista/12/11.png"/>
          <p:cNvPicPr>
            <a:picLocks noChangeAspect="1" noChangeArrowheads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/>
          <a:stretch>
            <a:fillRect/>
          </a:stretch>
        </p:blipFill>
        <p:spPr bwMode="auto">
          <a:xfrm flipV="1">
            <a:off x="5000628" y="3500438"/>
            <a:ext cx="2786050" cy="1766916"/>
          </a:xfrm>
          <a:prstGeom prst="rect">
            <a:avLst/>
          </a:prstGeom>
          <a:noFill/>
        </p:spPr>
      </p:pic>
      <p:pic>
        <p:nvPicPr>
          <p:cNvPr id="13" name="Picture 2" descr="http://www.hekademos.com/hekademos/images/stories/revista/12/11.png"/>
          <p:cNvPicPr>
            <a:picLocks noChangeAspect="1" noChangeArrowheads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/>
          <a:stretch>
            <a:fillRect/>
          </a:stretch>
        </p:blipFill>
        <p:spPr bwMode="auto">
          <a:xfrm>
            <a:off x="6357950" y="1802956"/>
            <a:ext cx="2786050" cy="1635554"/>
          </a:xfrm>
          <a:prstGeom prst="rect">
            <a:avLst/>
          </a:prstGeom>
          <a:noFill/>
        </p:spPr>
      </p:pic>
      <p:pic>
        <p:nvPicPr>
          <p:cNvPr id="14" name="Picture 2" descr="http://www.hekademos.com/hekademos/images/stories/revista/12/11.png"/>
          <p:cNvPicPr>
            <a:picLocks noChangeAspect="1" noChangeArrowheads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/>
          <a:stretch>
            <a:fillRect/>
          </a:stretch>
        </p:blipFill>
        <p:spPr bwMode="auto">
          <a:xfrm flipV="1">
            <a:off x="6357950" y="3571876"/>
            <a:ext cx="2786050" cy="1766916"/>
          </a:xfrm>
          <a:prstGeom prst="rect">
            <a:avLst/>
          </a:prstGeom>
          <a:noFill/>
        </p:spPr>
      </p:pic>
      <p:sp>
        <p:nvSpPr>
          <p:cNvPr id="15" name="14 Rectángulo"/>
          <p:cNvSpPr/>
          <p:nvPr/>
        </p:nvSpPr>
        <p:spPr>
          <a:xfrm>
            <a:off x="0" y="0"/>
            <a:ext cx="9144000" cy="7072338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000"/>
                            </p:stCondLst>
                            <p:childTnLst>
                              <p:par>
                                <p:cTn id="89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E17BAE"/>
              </a:gs>
              <a:gs pos="50000">
                <a:srgbClr val="812B56">
                  <a:shade val="67500"/>
                  <a:satMod val="115000"/>
                </a:srgbClr>
              </a:gs>
              <a:gs pos="100000">
                <a:srgbClr val="812B56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apetus_pl.php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Vinilo decorativo musica 7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261789">
            <a:off x="-80262" y="-117434"/>
            <a:ext cx="1222371" cy="1700522"/>
          </a:xfrm>
          <a:prstGeom prst="rect">
            <a:avLst/>
          </a:prstGeom>
        </p:spPr>
      </p:pic>
      <p:pic>
        <p:nvPicPr>
          <p:cNvPr id="7" name="6 Imagen" descr="Vinilo decorativo musica 7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20581" flipH="1">
            <a:off x="7924975" y="-276855"/>
            <a:ext cx="1265100" cy="1697507"/>
          </a:xfrm>
          <a:prstGeom prst="rect">
            <a:avLst/>
          </a:prstGeom>
        </p:spPr>
      </p:pic>
      <p:pic>
        <p:nvPicPr>
          <p:cNvPr id="8" name="7 Imagen" descr="Vinilo decorativo musica 7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261789">
            <a:off x="634118" y="668384"/>
            <a:ext cx="1222371" cy="1700522"/>
          </a:xfrm>
          <a:prstGeom prst="rect">
            <a:avLst/>
          </a:prstGeom>
        </p:spPr>
      </p:pic>
      <p:pic>
        <p:nvPicPr>
          <p:cNvPr id="9" name="8 Imagen" descr="Vinilo decorativo musica 7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422780" flipH="1">
            <a:off x="7288817" y="539891"/>
            <a:ext cx="1265100" cy="1697507"/>
          </a:xfrm>
          <a:prstGeom prst="rect">
            <a:avLst/>
          </a:prstGeom>
        </p:spPr>
      </p:pic>
      <p:pic>
        <p:nvPicPr>
          <p:cNvPr id="10" name="9 Imagen" descr="Vinilo decorativo musica 7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261789">
            <a:off x="1277060" y="1525640"/>
            <a:ext cx="1222371" cy="1700522"/>
          </a:xfrm>
          <a:prstGeom prst="rect">
            <a:avLst/>
          </a:prstGeom>
        </p:spPr>
      </p:pic>
      <p:pic>
        <p:nvPicPr>
          <p:cNvPr id="11" name="10 Imagen" descr="Vinilo decorativo musica 7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422780" flipH="1">
            <a:off x="6574439" y="1325708"/>
            <a:ext cx="1265100" cy="1697507"/>
          </a:xfrm>
          <a:prstGeom prst="rect">
            <a:avLst/>
          </a:prstGeom>
        </p:spPr>
      </p:pic>
      <p:pic>
        <p:nvPicPr>
          <p:cNvPr id="12" name="11 Imagen" descr="Vinilo decorativo musica 7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261789">
            <a:off x="1777126" y="2382896"/>
            <a:ext cx="1222371" cy="1700522"/>
          </a:xfrm>
          <a:prstGeom prst="rect">
            <a:avLst/>
          </a:prstGeom>
        </p:spPr>
      </p:pic>
      <p:pic>
        <p:nvPicPr>
          <p:cNvPr id="13" name="12 Imagen" descr="Vinilo decorativo musica 7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261789">
            <a:off x="2491506" y="3168714"/>
            <a:ext cx="1222371" cy="1700522"/>
          </a:xfrm>
          <a:prstGeom prst="rect">
            <a:avLst/>
          </a:prstGeom>
        </p:spPr>
      </p:pic>
      <p:pic>
        <p:nvPicPr>
          <p:cNvPr id="14" name="13 Imagen" descr="Vinilo decorativo musica 7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261789">
            <a:off x="3134448" y="4025970"/>
            <a:ext cx="1222371" cy="1700522"/>
          </a:xfrm>
          <a:prstGeom prst="rect">
            <a:avLst/>
          </a:prstGeom>
        </p:spPr>
      </p:pic>
      <p:pic>
        <p:nvPicPr>
          <p:cNvPr id="15" name="14 Imagen" descr="Vinilo decorativo musica 7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20581" flipH="1">
            <a:off x="5924710" y="2366351"/>
            <a:ext cx="1265100" cy="1697507"/>
          </a:xfrm>
          <a:prstGeom prst="rect">
            <a:avLst/>
          </a:prstGeom>
        </p:spPr>
      </p:pic>
      <p:pic>
        <p:nvPicPr>
          <p:cNvPr id="16" name="15 Imagen" descr="Vinilo decorativo musica 7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422780" flipH="1">
            <a:off x="5288552" y="3183097"/>
            <a:ext cx="1265100" cy="1697507"/>
          </a:xfrm>
          <a:prstGeom prst="rect">
            <a:avLst/>
          </a:prstGeom>
        </p:spPr>
      </p:pic>
      <p:pic>
        <p:nvPicPr>
          <p:cNvPr id="17" name="16 Imagen" descr="Vinilo decorativo musica 7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422780" flipH="1">
            <a:off x="4717049" y="4040353"/>
            <a:ext cx="1265100" cy="1697507"/>
          </a:xfrm>
          <a:prstGeom prst="rect">
            <a:avLst/>
          </a:prstGeom>
        </p:spPr>
      </p:pic>
      <p:pic>
        <p:nvPicPr>
          <p:cNvPr id="18" name="17 Imagen" descr="Vinilo decorativo musica 7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261789">
            <a:off x="3634514" y="4989135"/>
            <a:ext cx="1222371" cy="1700522"/>
          </a:xfrm>
          <a:prstGeom prst="rect">
            <a:avLst/>
          </a:prstGeom>
        </p:spPr>
      </p:pic>
      <p:pic>
        <p:nvPicPr>
          <p:cNvPr id="19" name="18 Imagen" descr="Vinilo decorativo musica 7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422780" flipH="1">
            <a:off x="4216983" y="4977769"/>
            <a:ext cx="1265100" cy="1697507"/>
          </a:xfrm>
          <a:prstGeom prst="rect">
            <a:avLst/>
          </a:prstGeom>
        </p:spPr>
      </p:pic>
      <p:sp>
        <p:nvSpPr>
          <p:cNvPr id="20" name="19 CuadroTexto"/>
          <p:cNvSpPr txBox="1"/>
          <p:nvPr/>
        </p:nvSpPr>
        <p:spPr>
          <a:xfrm>
            <a:off x="285720" y="2786058"/>
            <a:ext cx="278608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ice and the Wicked Monster" pitchFamily="2" charset="0"/>
              </a:rPr>
              <a:t>La música y el ritmo encuentran su camino en los lugares secretos del alma. (Platón)</a:t>
            </a:r>
            <a:endParaRPr lang="es-ES" sz="3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ice and the Wicked Monster" pitchFamily="2" charset="0"/>
            </a:endParaRPr>
          </a:p>
        </p:txBody>
      </p:sp>
      <p:sp>
        <p:nvSpPr>
          <p:cNvPr id="21" name="20 Rectángulo"/>
          <p:cNvSpPr/>
          <p:nvPr/>
        </p:nvSpPr>
        <p:spPr>
          <a:xfrm>
            <a:off x="0" y="0"/>
            <a:ext cx="9144000" cy="7072338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0"/>
                            </p:stCondLst>
                            <p:childTnLst>
                              <p:par>
                                <p:cTn id="93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8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y7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notas_musicales_png_recurso_by_miilig-d7lkxn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572264" y="1500174"/>
            <a:ext cx="2857500" cy="2857500"/>
          </a:xfrm>
          <a:prstGeom prst="rect">
            <a:avLst/>
          </a:prstGeom>
        </p:spPr>
      </p:pic>
      <p:pic>
        <p:nvPicPr>
          <p:cNvPr id="6" name="5 Imagen" descr="notas_musicales_png_recurso_by_miilig-d7lkxn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V="1">
            <a:off x="6572264" y="2428868"/>
            <a:ext cx="2857500" cy="2990892"/>
          </a:xfrm>
          <a:prstGeom prst="rect">
            <a:avLst/>
          </a:prstGeom>
        </p:spPr>
      </p:pic>
      <p:pic>
        <p:nvPicPr>
          <p:cNvPr id="7" name="6 Imagen" descr="notas_musicales_png_recurso_by_miilig-d7lkxn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786314" y="1428736"/>
            <a:ext cx="2857500" cy="2857500"/>
          </a:xfrm>
          <a:prstGeom prst="rect">
            <a:avLst/>
          </a:prstGeom>
        </p:spPr>
      </p:pic>
      <p:pic>
        <p:nvPicPr>
          <p:cNvPr id="8" name="7 Imagen" descr="notas_musicales_png_recurso_by_miilig-d7lkxn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V="1">
            <a:off x="4786314" y="2357430"/>
            <a:ext cx="2857500" cy="2990892"/>
          </a:xfrm>
          <a:prstGeom prst="rect">
            <a:avLst/>
          </a:prstGeom>
        </p:spPr>
      </p:pic>
      <p:pic>
        <p:nvPicPr>
          <p:cNvPr id="9" name="8 Imagen" descr="notas_musicales_png_recurso_by_miilig-d7lkxn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643174" y="1428736"/>
            <a:ext cx="2857500" cy="2857500"/>
          </a:xfrm>
          <a:prstGeom prst="rect">
            <a:avLst/>
          </a:prstGeom>
        </p:spPr>
      </p:pic>
      <p:pic>
        <p:nvPicPr>
          <p:cNvPr id="10" name="9 Imagen" descr="notas_musicales_png_recurso_by_miilig-d7lkxn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V="1">
            <a:off x="2643174" y="2357430"/>
            <a:ext cx="2857500" cy="2990892"/>
          </a:xfrm>
          <a:prstGeom prst="rect">
            <a:avLst/>
          </a:prstGeom>
        </p:spPr>
      </p:pic>
      <p:pic>
        <p:nvPicPr>
          <p:cNvPr id="11" name="10 Imagen" descr="notas_musicales_png_recurso_by_miilig-d7lkxn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42910" y="1428736"/>
            <a:ext cx="2857500" cy="2857500"/>
          </a:xfrm>
          <a:prstGeom prst="rect">
            <a:avLst/>
          </a:prstGeom>
        </p:spPr>
      </p:pic>
      <p:pic>
        <p:nvPicPr>
          <p:cNvPr id="12" name="11 Imagen" descr="notas_musicales_png_recurso_by_miilig-d7lkxn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V="1">
            <a:off x="642910" y="2357430"/>
            <a:ext cx="2857500" cy="2990892"/>
          </a:xfrm>
          <a:prstGeom prst="rect">
            <a:avLst/>
          </a:prstGeom>
        </p:spPr>
      </p:pic>
      <p:pic>
        <p:nvPicPr>
          <p:cNvPr id="13" name="12 Imagen" descr="notas_musicales_png_recurso_by_miilig-d7lkxn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-1143040" y="1428736"/>
            <a:ext cx="2857500" cy="2857500"/>
          </a:xfrm>
          <a:prstGeom prst="rect">
            <a:avLst/>
          </a:prstGeom>
        </p:spPr>
      </p:pic>
      <p:pic>
        <p:nvPicPr>
          <p:cNvPr id="14" name="13 Imagen" descr="notas_musicales_png_recurso_by_miilig-d7lkxn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V="1">
            <a:off x="-1143040" y="2357430"/>
            <a:ext cx="2857500" cy="2990892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-1071602" y="0"/>
            <a:ext cx="10644262" cy="7072338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812B56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yie.jpg"/>
          <p:cNvPicPr>
            <a:picLocks noChangeAspect="1"/>
          </p:cNvPicPr>
          <p:nvPr/>
        </p:nvPicPr>
        <p:blipFill>
          <a:blip r:embed="rId2"/>
          <a:srcRect t="196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NOTAS MUSICALES (187).pn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1643042" y="0"/>
            <a:ext cx="3071834" cy="2074512"/>
          </a:xfrm>
          <a:prstGeom prst="rect">
            <a:avLst/>
          </a:prstGeom>
        </p:spPr>
      </p:pic>
      <p:pic>
        <p:nvPicPr>
          <p:cNvPr id="6" name="5 Imagen" descr="NOTAS MUSICALES (187).pn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 flipH="1">
            <a:off x="4357686" y="0"/>
            <a:ext cx="3133748" cy="2074512"/>
          </a:xfrm>
          <a:prstGeom prst="rect">
            <a:avLst/>
          </a:prstGeom>
        </p:spPr>
      </p:pic>
      <p:pic>
        <p:nvPicPr>
          <p:cNvPr id="7" name="6 Imagen" descr="NOTAS MUSICALES (187).pn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1643042" y="785794"/>
            <a:ext cx="3071834" cy="2074512"/>
          </a:xfrm>
          <a:prstGeom prst="rect">
            <a:avLst/>
          </a:prstGeom>
        </p:spPr>
      </p:pic>
      <p:pic>
        <p:nvPicPr>
          <p:cNvPr id="8" name="7 Imagen" descr="NOTAS MUSICALES (187).pn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 flipH="1">
            <a:off x="4357686" y="785794"/>
            <a:ext cx="3133748" cy="2074512"/>
          </a:xfrm>
          <a:prstGeom prst="rect">
            <a:avLst/>
          </a:prstGeom>
        </p:spPr>
      </p:pic>
      <p:pic>
        <p:nvPicPr>
          <p:cNvPr id="9" name="8 Imagen" descr="NOTAS MUSICALES (187).pn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1643042" y="1571636"/>
            <a:ext cx="3071834" cy="2074512"/>
          </a:xfrm>
          <a:prstGeom prst="rect">
            <a:avLst/>
          </a:prstGeom>
        </p:spPr>
      </p:pic>
      <p:pic>
        <p:nvPicPr>
          <p:cNvPr id="10" name="9 Imagen" descr="NOTAS MUSICALES (187).pn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 flipH="1">
            <a:off x="4357686" y="1571636"/>
            <a:ext cx="3133748" cy="2074512"/>
          </a:xfrm>
          <a:prstGeom prst="rect">
            <a:avLst/>
          </a:prstGeom>
        </p:spPr>
      </p:pic>
      <p:pic>
        <p:nvPicPr>
          <p:cNvPr id="11" name="10 Imagen" descr="NOTAS MUSICALES (187).pn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1643042" y="2357430"/>
            <a:ext cx="3071834" cy="2074512"/>
          </a:xfrm>
          <a:prstGeom prst="rect">
            <a:avLst/>
          </a:prstGeom>
        </p:spPr>
      </p:pic>
      <p:pic>
        <p:nvPicPr>
          <p:cNvPr id="12" name="11 Imagen" descr="NOTAS MUSICALES (187).pn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 flipH="1">
            <a:off x="4357686" y="2357430"/>
            <a:ext cx="3133748" cy="2074512"/>
          </a:xfrm>
          <a:prstGeom prst="rect">
            <a:avLst/>
          </a:prstGeom>
        </p:spPr>
      </p:pic>
      <p:pic>
        <p:nvPicPr>
          <p:cNvPr id="13" name="12 Imagen" descr="NOTAS MUSICALES (187).pn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1643042" y="3143272"/>
            <a:ext cx="3071834" cy="2074512"/>
          </a:xfrm>
          <a:prstGeom prst="rect">
            <a:avLst/>
          </a:prstGeom>
        </p:spPr>
      </p:pic>
      <p:pic>
        <p:nvPicPr>
          <p:cNvPr id="14" name="13 Imagen" descr="NOTAS MUSICALES (187).pn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 flipH="1">
            <a:off x="4357686" y="3143272"/>
            <a:ext cx="3133748" cy="2074512"/>
          </a:xfrm>
          <a:prstGeom prst="rect">
            <a:avLst/>
          </a:prstGeom>
        </p:spPr>
      </p:pic>
      <p:pic>
        <p:nvPicPr>
          <p:cNvPr id="15" name="14 Imagen" descr="NOTAS MUSICALES (187).pn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1643042" y="3929066"/>
            <a:ext cx="3071834" cy="2074512"/>
          </a:xfrm>
          <a:prstGeom prst="rect">
            <a:avLst/>
          </a:prstGeom>
        </p:spPr>
      </p:pic>
      <p:pic>
        <p:nvPicPr>
          <p:cNvPr id="16" name="15 Imagen" descr="NOTAS MUSICALES (187).pn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 flipH="1">
            <a:off x="4357686" y="3929066"/>
            <a:ext cx="3133748" cy="2074512"/>
          </a:xfrm>
          <a:prstGeom prst="rect">
            <a:avLst/>
          </a:prstGeom>
        </p:spPr>
      </p:pic>
      <p:pic>
        <p:nvPicPr>
          <p:cNvPr id="17" name="16 Imagen" descr="NOTAS MUSICALES (187).pn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1643042" y="4714908"/>
            <a:ext cx="3071834" cy="2074512"/>
          </a:xfrm>
          <a:prstGeom prst="rect">
            <a:avLst/>
          </a:prstGeom>
        </p:spPr>
      </p:pic>
      <p:pic>
        <p:nvPicPr>
          <p:cNvPr id="18" name="17 Imagen" descr="NOTAS MUSICALES (187).pn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 flipH="1">
            <a:off x="4357686" y="4714908"/>
            <a:ext cx="3133748" cy="2074512"/>
          </a:xfrm>
          <a:prstGeom prst="rect">
            <a:avLst/>
          </a:prstGeom>
        </p:spPr>
      </p:pic>
      <p:pic>
        <p:nvPicPr>
          <p:cNvPr id="19" name="18 Imagen" descr="NOTAS MUSICALES (187).pn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1643042" y="5500702"/>
            <a:ext cx="3071834" cy="2074512"/>
          </a:xfrm>
          <a:prstGeom prst="rect">
            <a:avLst/>
          </a:prstGeom>
        </p:spPr>
      </p:pic>
      <p:pic>
        <p:nvPicPr>
          <p:cNvPr id="20" name="19 Imagen" descr="NOTAS MUSICALES (187).pn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 flipH="1">
            <a:off x="4357686" y="5500702"/>
            <a:ext cx="3133748" cy="2074512"/>
          </a:xfrm>
          <a:prstGeom prst="rect">
            <a:avLst/>
          </a:prstGeom>
        </p:spPr>
      </p:pic>
      <p:sp>
        <p:nvSpPr>
          <p:cNvPr id="21" name="20 CuadroTexto"/>
          <p:cNvSpPr txBox="1"/>
          <p:nvPr/>
        </p:nvSpPr>
        <p:spPr>
          <a:xfrm>
            <a:off x="5429256" y="357166"/>
            <a:ext cx="371474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ice and the Wicked Monster" pitchFamily="2" charset="0"/>
              </a:rPr>
              <a:t>La música llena el infinito entre dos almas.</a:t>
            </a:r>
          </a:p>
          <a:p>
            <a: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ice and the Wicked Monster" pitchFamily="2" charset="0"/>
              </a:rPr>
              <a:t> -Rabindranath Tagore-</a:t>
            </a:r>
            <a:b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ice and the Wicked Monster" pitchFamily="2" charset="0"/>
              </a:rPr>
            </a:br>
            <a:endParaRPr lang="es-ES" sz="3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ice and the Wicked Monster" pitchFamily="2" charset="0"/>
            </a:endParaRPr>
          </a:p>
        </p:txBody>
      </p:sp>
      <p:sp>
        <p:nvSpPr>
          <p:cNvPr id="22" name="21 Rectángulo"/>
          <p:cNvSpPr/>
          <p:nvPr/>
        </p:nvSpPr>
        <p:spPr>
          <a:xfrm>
            <a:off x="0" y="0"/>
            <a:ext cx="9144000" cy="7572404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5000"/>
                            </p:stCondLst>
                            <p:childTnLst>
                              <p:par>
                                <p:cTn id="105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5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rgbClr val="006C31">
                  <a:shade val="67500"/>
                  <a:satMod val="115000"/>
                </a:srgbClr>
              </a:gs>
              <a:gs pos="100000">
                <a:srgbClr val="006C31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ui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H25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9453889">
            <a:off x="3801293" y="357051"/>
            <a:ext cx="1822554" cy="1862003"/>
          </a:xfrm>
          <a:prstGeom prst="rect">
            <a:avLst/>
          </a:prstGeom>
        </p:spPr>
      </p:pic>
      <p:pic>
        <p:nvPicPr>
          <p:cNvPr id="6" name="5 Imagen" descr="H25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5215310">
            <a:off x="5847132" y="3740855"/>
            <a:ext cx="1643074" cy="1678637"/>
          </a:xfrm>
          <a:prstGeom prst="rect">
            <a:avLst/>
          </a:prstGeom>
        </p:spPr>
      </p:pic>
      <p:pic>
        <p:nvPicPr>
          <p:cNvPr id="7" name="6 Imagen" descr="H25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643438" y="428604"/>
            <a:ext cx="1822554" cy="1862003"/>
          </a:xfrm>
          <a:prstGeom prst="rect">
            <a:avLst/>
          </a:prstGeom>
        </p:spPr>
      </p:pic>
      <p:pic>
        <p:nvPicPr>
          <p:cNvPr id="8" name="7 Imagen" descr="H25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193626">
            <a:off x="5334485" y="968885"/>
            <a:ext cx="1822554" cy="1862003"/>
          </a:xfrm>
          <a:prstGeom prst="rect">
            <a:avLst/>
          </a:prstGeom>
        </p:spPr>
      </p:pic>
      <p:pic>
        <p:nvPicPr>
          <p:cNvPr id="9" name="8 Imagen" descr="H25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2481124">
            <a:off x="5929322" y="1785926"/>
            <a:ext cx="1822554" cy="1862003"/>
          </a:xfrm>
          <a:prstGeom prst="rect">
            <a:avLst/>
          </a:prstGeom>
        </p:spPr>
      </p:pic>
      <p:pic>
        <p:nvPicPr>
          <p:cNvPr id="10" name="9 Imagen" descr="H25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5400000">
            <a:off x="6091922" y="2694896"/>
            <a:ext cx="1822554" cy="1862003"/>
          </a:xfrm>
          <a:prstGeom prst="rect">
            <a:avLst/>
          </a:prstGeom>
        </p:spPr>
      </p:pic>
      <p:pic>
        <p:nvPicPr>
          <p:cNvPr id="11" name="10 Imagen" descr="H25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4599611">
            <a:off x="5062613" y="4456750"/>
            <a:ext cx="1822554" cy="1862003"/>
          </a:xfrm>
          <a:prstGeom prst="rect">
            <a:avLst/>
          </a:prstGeom>
        </p:spPr>
      </p:pic>
      <p:pic>
        <p:nvPicPr>
          <p:cNvPr id="12" name="11 Imagen" descr="H25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6711183">
            <a:off x="4205356" y="4825502"/>
            <a:ext cx="1822554" cy="1862003"/>
          </a:xfrm>
          <a:prstGeom prst="rect">
            <a:avLst/>
          </a:prstGeom>
        </p:spPr>
      </p:pic>
      <p:pic>
        <p:nvPicPr>
          <p:cNvPr id="13" name="12 Imagen" descr="H25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8550799">
            <a:off x="3435267" y="4734660"/>
            <a:ext cx="1822554" cy="1862003"/>
          </a:xfrm>
          <a:prstGeom prst="rect">
            <a:avLst/>
          </a:prstGeom>
        </p:spPr>
      </p:pic>
      <p:pic>
        <p:nvPicPr>
          <p:cNvPr id="14" name="13 Imagen" descr="H25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8372238">
            <a:off x="2672208" y="4627290"/>
            <a:ext cx="1822554" cy="1862003"/>
          </a:xfrm>
          <a:prstGeom prst="rect">
            <a:avLst/>
          </a:prstGeom>
        </p:spPr>
      </p:pic>
      <p:pic>
        <p:nvPicPr>
          <p:cNvPr id="15" name="14 Imagen" descr="H25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9047668">
            <a:off x="2029267" y="4083458"/>
            <a:ext cx="1822554" cy="1862003"/>
          </a:xfrm>
          <a:prstGeom prst="rect">
            <a:avLst/>
          </a:prstGeom>
        </p:spPr>
      </p:pic>
      <p:pic>
        <p:nvPicPr>
          <p:cNvPr id="16" name="15 Imagen" descr="H25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0800000">
            <a:off x="1552845" y="3398108"/>
            <a:ext cx="1822554" cy="1862003"/>
          </a:xfrm>
          <a:prstGeom prst="rect">
            <a:avLst/>
          </a:prstGeom>
        </p:spPr>
      </p:pic>
      <p:pic>
        <p:nvPicPr>
          <p:cNvPr id="17" name="16 Imagen" descr="H25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2571666">
            <a:off x="1357290" y="2357430"/>
            <a:ext cx="1822554" cy="1862003"/>
          </a:xfrm>
          <a:prstGeom prst="rect">
            <a:avLst/>
          </a:prstGeom>
        </p:spPr>
      </p:pic>
      <p:pic>
        <p:nvPicPr>
          <p:cNvPr id="18" name="17 Imagen" descr="H25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3680420">
            <a:off x="1676200" y="1512144"/>
            <a:ext cx="1822554" cy="1862003"/>
          </a:xfrm>
          <a:prstGeom prst="rect">
            <a:avLst/>
          </a:prstGeom>
        </p:spPr>
      </p:pic>
      <p:pic>
        <p:nvPicPr>
          <p:cNvPr id="19" name="18 Imagen" descr="H25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5740840">
            <a:off x="2418769" y="810494"/>
            <a:ext cx="1822554" cy="1862003"/>
          </a:xfrm>
          <a:prstGeom prst="rect">
            <a:avLst/>
          </a:prstGeom>
        </p:spPr>
      </p:pic>
      <p:pic>
        <p:nvPicPr>
          <p:cNvPr id="20" name="19 Imagen" descr="H25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7524664">
            <a:off x="3008586" y="263386"/>
            <a:ext cx="1822554" cy="1862003"/>
          </a:xfrm>
          <a:prstGeom prst="rect">
            <a:avLst/>
          </a:prstGeom>
        </p:spPr>
      </p:pic>
      <p:sp>
        <p:nvSpPr>
          <p:cNvPr id="21" name="20 Rectángulo"/>
          <p:cNvSpPr/>
          <p:nvPr/>
        </p:nvSpPr>
        <p:spPr>
          <a:xfrm>
            <a:off x="0" y="0"/>
            <a:ext cx="9144000" cy="7072338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5000"/>
                            </p:stCondLst>
                            <p:childTnLst>
                              <p:par>
                                <p:cTn id="13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8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7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08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indows_7_Wallpaper_-_Flut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9" name="18 Imagen" descr="1af0fc5bff11c9edd326734410bb8762.png"/>
          <p:cNvPicPr>
            <a:picLocks noChangeAspect="1"/>
          </p:cNvPicPr>
          <p:nvPr/>
        </p:nvPicPr>
        <p:blipFill>
          <a:blip r:embed="rId3">
            <a:lum contrast="40000"/>
          </a:blip>
          <a:srcRect l="22500" r="24999"/>
          <a:stretch>
            <a:fillRect/>
          </a:stretch>
        </p:blipFill>
        <p:spPr>
          <a:xfrm>
            <a:off x="3143240" y="0"/>
            <a:ext cx="1500198" cy="2143116"/>
          </a:xfrm>
          <a:prstGeom prst="rect">
            <a:avLst/>
          </a:prstGeom>
        </p:spPr>
      </p:pic>
      <p:pic>
        <p:nvPicPr>
          <p:cNvPr id="20" name="19 Imagen" descr="1af0fc5bff11c9edd326734410bb8762.png"/>
          <p:cNvPicPr>
            <a:picLocks noChangeAspect="1"/>
          </p:cNvPicPr>
          <p:nvPr/>
        </p:nvPicPr>
        <p:blipFill>
          <a:blip r:embed="rId3">
            <a:lum contrast="40000"/>
          </a:blip>
          <a:srcRect l="22500" r="24999"/>
          <a:stretch>
            <a:fillRect/>
          </a:stretch>
        </p:blipFill>
        <p:spPr>
          <a:xfrm flipH="1">
            <a:off x="4572000" y="0"/>
            <a:ext cx="1428760" cy="2143116"/>
          </a:xfrm>
          <a:prstGeom prst="rect">
            <a:avLst/>
          </a:prstGeom>
        </p:spPr>
      </p:pic>
      <p:pic>
        <p:nvPicPr>
          <p:cNvPr id="22" name="21 Imagen" descr="1af0fc5bff11c9edd326734410bb8762.png"/>
          <p:cNvPicPr>
            <a:picLocks noChangeAspect="1"/>
          </p:cNvPicPr>
          <p:nvPr/>
        </p:nvPicPr>
        <p:blipFill>
          <a:blip r:embed="rId3">
            <a:lum contrast="40000"/>
          </a:blip>
          <a:srcRect l="22500" r="24999"/>
          <a:stretch>
            <a:fillRect/>
          </a:stretch>
        </p:blipFill>
        <p:spPr>
          <a:xfrm>
            <a:off x="3143240" y="714356"/>
            <a:ext cx="1500198" cy="2143116"/>
          </a:xfrm>
          <a:prstGeom prst="rect">
            <a:avLst/>
          </a:prstGeom>
        </p:spPr>
      </p:pic>
      <p:pic>
        <p:nvPicPr>
          <p:cNvPr id="23" name="22 Imagen" descr="1af0fc5bff11c9edd326734410bb8762.png"/>
          <p:cNvPicPr>
            <a:picLocks noChangeAspect="1"/>
          </p:cNvPicPr>
          <p:nvPr/>
        </p:nvPicPr>
        <p:blipFill>
          <a:blip r:embed="rId3">
            <a:lum contrast="40000"/>
          </a:blip>
          <a:srcRect l="22500" r="24999"/>
          <a:stretch>
            <a:fillRect/>
          </a:stretch>
        </p:blipFill>
        <p:spPr>
          <a:xfrm flipH="1">
            <a:off x="4572000" y="714356"/>
            <a:ext cx="1428760" cy="2143116"/>
          </a:xfrm>
          <a:prstGeom prst="rect">
            <a:avLst/>
          </a:prstGeom>
        </p:spPr>
      </p:pic>
      <p:pic>
        <p:nvPicPr>
          <p:cNvPr id="24" name="23 Imagen" descr="1af0fc5bff11c9edd326734410bb8762.png"/>
          <p:cNvPicPr>
            <a:picLocks noChangeAspect="1"/>
          </p:cNvPicPr>
          <p:nvPr/>
        </p:nvPicPr>
        <p:blipFill>
          <a:blip r:embed="rId3">
            <a:lum contrast="40000"/>
          </a:blip>
          <a:srcRect l="22500" r="24999"/>
          <a:stretch>
            <a:fillRect/>
          </a:stretch>
        </p:blipFill>
        <p:spPr>
          <a:xfrm>
            <a:off x="3143240" y="1785926"/>
            <a:ext cx="1500198" cy="2143116"/>
          </a:xfrm>
          <a:prstGeom prst="rect">
            <a:avLst/>
          </a:prstGeom>
        </p:spPr>
      </p:pic>
      <p:pic>
        <p:nvPicPr>
          <p:cNvPr id="25" name="24 Imagen" descr="1af0fc5bff11c9edd326734410bb8762.png"/>
          <p:cNvPicPr>
            <a:picLocks noChangeAspect="1"/>
          </p:cNvPicPr>
          <p:nvPr/>
        </p:nvPicPr>
        <p:blipFill>
          <a:blip r:embed="rId3">
            <a:lum contrast="40000"/>
          </a:blip>
          <a:srcRect l="22500" r="24999"/>
          <a:stretch>
            <a:fillRect/>
          </a:stretch>
        </p:blipFill>
        <p:spPr>
          <a:xfrm flipH="1">
            <a:off x="4572000" y="1785926"/>
            <a:ext cx="1428760" cy="2143116"/>
          </a:xfrm>
          <a:prstGeom prst="rect">
            <a:avLst/>
          </a:prstGeom>
        </p:spPr>
      </p:pic>
      <p:pic>
        <p:nvPicPr>
          <p:cNvPr id="26" name="25 Imagen" descr="1af0fc5bff11c9edd326734410bb8762.png"/>
          <p:cNvPicPr>
            <a:picLocks noChangeAspect="1"/>
          </p:cNvPicPr>
          <p:nvPr/>
        </p:nvPicPr>
        <p:blipFill>
          <a:blip r:embed="rId3">
            <a:lum contrast="40000"/>
          </a:blip>
          <a:srcRect l="22500" r="24999"/>
          <a:stretch>
            <a:fillRect/>
          </a:stretch>
        </p:blipFill>
        <p:spPr>
          <a:xfrm>
            <a:off x="3143240" y="2786058"/>
            <a:ext cx="1500198" cy="2143116"/>
          </a:xfrm>
          <a:prstGeom prst="rect">
            <a:avLst/>
          </a:prstGeom>
        </p:spPr>
      </p:pic>
      <p:pic>
        <p:nvPicPr>
          <p:cNvPr id="27" name="26 Imagen" descr="1af0fc5bff11c9edd326734410bb8762.png"/>
          <p:cNvPicPr>
            <a:picLocks noChangeAspect="1"/>
          </p:cNvPicPr>
          <p:nvPr/>
        </p:nvPicPr>
        <p:blipFill>
          <a:blip r:embed="rId3">
            <a:lum contrast="40000"/>
          </a:blip>
          <a:srcRect l="22500" r="24999"/>
          <a:stretch>
            <a:fillRect/>
          </a:stretch>
        </p:blipFill>
        <p:spPr>
          <a:xfrm flipH="1">
            <a:off x="4572000" y="2786058"/>
            <a:ext cx="1428760" cy="2143116"/>
          </a:xfrm>
          <a:prstGeom prst="rect">
            <a:avLst/>
          </a:prstGeom>
        </p:spPr>
      </p:pic>
      <p:pic>
        <p:nvPicPr>
          <p:cNvPr id="28" name="27 Imagen" descr="1af0fc5bff11c9edd326734410bb8762.png"/>
          <p:cNvPicPr>
            <a:picLocks noChangeAspect="1"/>
          </p:cNvPicPr>
          <p:nvPr/>
        </p:nvPicPr>
        <p:blipFill>
          <a:blip r:embed="rId3">
            <a:lum contrast="40000"/>
          </a:blip>
          <a:srcRect l="22500" r="24999"/>
          <a:stretch>
            <a:fillRect/>
          </a:stretch>
        </p:blipFill>
        <p:spPr>
          <a:xfrm>
            <a:off x="3143240" y="3714752"/>
            <a:ext cx="1500198" cy="2143116"/>
          </a:xfrm>
          <a:prstGeom prst="rect">
            <a:avLst/>
          </a:prstGeom>
        </p:spPr>
      </p:pic>
      <p:pic>
        <p:nvPicPr>
          <p:cNvPr id="29" name="28 Imagen" descr="1af0fc5bff11c9edd326734410bb8762.png"/>
          <p:cNvPicPr>
            <a:picLocks noChangeAspect="1"/>
          </p:cNvPicPr>
          <p:nvPr/>
        </p:nvPicPr>
        <p:blipFill>
          <a:blip r:embed="rId3">
            <a:lum contrast="40000"/>
          </a:blip>
          <a:srcRect l="22500" r="24999"/>
          <a:stretch>
            <a:fillRect/>
          </a:stretch>
        </p:blipFill>
        <p:spPr>
          <a:xfrm flipH="1">
            <a:off x="4572000" y="3714752"/>
            <a:ext cx="1428760" cy="2143116"/>
          </a:xfrm>
          <a:prstGeom prst="rect">
            <a:avLst/>
          </a:prstGeom>
        </p:spPr>
      </p:pic>
      <p:pic>
        <p:nvPicPr>
          <p:cNvPr id="30" name="29 Imagen" descr="1af0fc5bff11c9edd326734410bb8762.png"/>
          <p:cNvPicPr>
            <a:picLocks noChangeAspect="1"/>
          </p:cNvPicPr>
          <p:nvPr/>
        </p:nvPicPr>
        <p:blipFill>
          <a:blip r:embed="rId3">
            <a:lum contrast="40000"/>
          </a:blip>
          <a:srcRect l="22500" r="24999"/>
          <a:stretch>
            <a:fillRect/>
          </a:stretch>
        </p:blipFill>
        <p:spPr>
          <a:xfrm>
            <a:off x="3214678" y="4714884"/>
            <a:ext cx="1500198" cy="2143116"/>
          </a:xfrm>
          <a:prstGeom prst="rect">
            <a:avLst/>
          </a:prstGeom>
        </p:spPr>
      </p:pic>
      <p:pic>
        <p:nvPicPr>
          <p:cNvPr id="31" name="30 Imagen" descr="1af0fc5bff11c9edd326734410bb8762.png"/>
          <p:cNvPicPr>
            <a:picLocks noChangeAspect="1"/>
          </p:cNvPicPr>
          <p:nvPr/>
        </p:nvPicPr>
        <p:blipFill>
          <a:blip r:embed="rId3">
            <a:lum contrast="40000"/>
          </a:blip>
          <a:srcRect l="22500" r="24999"/>
          <a:stretch>
            <a:fillRect/>
          </a:stretch>
        </p:blipFill>
        <p:spPr>
          <a:xfrm flipH="1">
            <a:off x="4643438" y="4714884"/>
            <a:ext cx="1428760" cy="2143116"/>
          </a:xfrm>
          <a:prstGeom prst="rect">
            <a:avLst/>
          </a:prstGeom>
        </p:spPr>
      </p:pic>
      <p:sp>
        <p:nvSpPr>
          <p:cNvPr id="17" name="16 CuadroTexto"/>
          <p:cNvSpPr txBox="1"/>
          <p:nvPr/>
        </p:nvSpPr>
        <p:spPr>
          <a:xfrm>
            <a:off x="3538037" y="330833"/>
            <a:ext cx="535785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ice and the Wicked Monster" pitchFamily="2" charset="0"/>
              </a:rPr>
              <a:t>La música es el arte de pensar con los sonidos</a:t>
            </a:r>
          </a:p>
          <a:p>
            <a:r>
              <a:rPr lang="es-ES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ice and the Wicked Monster" pitchFamily="2" charset="0"/>
              </a:rPr>
              <a:t>-Jules </a:t>
            </a:r>
            <a:r>
              <a:rPr lang="es-ES" sz="36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ice and the Wicked Monster" pitchFamily="2" charset="0"/>
              </a:rPr>
              <a:t>Combarieu</a:t>
            </a:r>
            <a:r>
              <a:rPr lang="es-ES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ice and the Wicked Monster" pitchFamily="2" charset="0"/>
              </a:rPr>
              <a:t>-</a:t>
            </a:r>
            <a:r>
              <a:rPr lang="es-ES" i="1" dirty="0" smtClean="0"/>
              <a:t/>
            </a:r>
            <a:br>
              <a:rPr lang="es-ES" i="1" dirty="0" smtClean="0"/>
            </a:br>
            <a:endParaRPr lang="es-ES" dirty="0"/>
          </a:p>
        </p:txBody>
      </p:sp>
      <p:sp>
        <p:nvSpPr>
          <p:cNvPr id="18" name="17 CuadroTexto"/>
          <p:cNvSpPr txBox="1"/>
          <p:nvPr/>
        </p:nvSpPr>
        <p:spPr>
          <a:xfrm rot="20511197">
            <a:off x="2071147" y="4438162"/>
            <a:ext cx="256304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8000" b="1" dirty="0" smtClean="0">
                <a:ln w="1905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nabelle Script " pitchFamily="2" charset="0"/>
              </a:rPr>
              <a:t>Raquel</a:t>
            </a:r>
            <a:endParaRPr lang="es-ES" sz="8000" b="1" dirty="0">
              <a:ln w="1905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nabelle Script " pitchFamily="2" charset="0"/>
            </a:endParaRPr>
          </a:p>
        </p:txBody>
      </p:sp>
      <p:sp>
        <p:nvSpPr>
          <p:cNvPr id="21" name="20 Rectángulo"/>
          <p:cNvSpPr/>
          <p:nvPr/>
        </p:nvSpPr>
        <p:spPr>
          <a:xfrm>
            <a:off x="0" y="0"/>
            <a:ext cx="9144000" cy="7072338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6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4000"/>
                                  </p:iterate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5" dur="2000" tmFilter="0,0; .5, 1; 1, 1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1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474</Words>
  <Application>Microsoft Office PowerPoint</Application>
  <PresentationFormat>Presentación en pantalla (4:3)</PresentationFormat>
  <Paragraphs>70</Paragraphs>
  <Slides>49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49</vt:i4>
      </vt:variant>
    </vt:vector>
  </HeadingPairs>
  <TitlesOfParts>
    <vt:vector size="5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117</cp:revision>
  <dcterms:created xsi:type="dcterms:W3CDTF">2015-04-21T02:36:20Z</dcterms:created>
  <dcterms:modified xsi:type="dcterms:W3CDTF">2015-04-22T21:43:18Z</dcterms:modified>
</cp:coreProperties>
</file>