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80" r:id="rId1"/>
    <p:sldMasterId id="2147483792" r:id="rId2"/>
  </p:sldMasterIdLst>
  <p:notesMasterIdLst>
    <p:notesMasterId r:id="rId31"/>
  </p:notesMasterIdLst>
  <p:sldIdLst>
    <p:sldId id="268" r:id="rId3"/>
    <p:sldId id="258" r:id="rId4"/>
    <p:sldId id="270" r:id="rId5"/>
    <p:sldId id="269" r:id="rId6"/>
    <p:sldId id="267" r:id="rId7"/>
    <p:sldId id="266" r:id="rId8"/>
    <p:sldId id="265" r:id="rId9"/>
    <p:sldId id="264" r:id="rId10"/>
    <p:sldId id="263" r:id="rId11"/>
    <p:sldId id="261" r:id="rId12"/>
    <p:sldId id="260" r:id="rId13"/>
    <p:sldId id="259" r:id="rId14"/>
    <p:sldId id="271" r:id="rId15"/>
    <p:sldId id="272" r:id="rId16"/>
    <p:sldId id="273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4" r:id="rId26"/>
    <p:sldId id="277" r:id="rId27"/>
    <p:sldId id="276" r:id="rId28"/>
    <p:sldId id="275" r:id="rId29"/>
    <p:sldId id="286" r:id="rId30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FpGkokwFbcbLweniA1pYQ" hashData="vN1WdsbeRH0+P9T1vThyp0F/6q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7E39"/>
    <a:srgbClr val="FF99CC"/>
    <a:srgbClr val="990099"/>
    <a:srgbClr val="FF9999"/>
    <a:srgbClr val="FF9966"/>
    <a:srgbClr val="FF9900"/>
    <a:srgbClr val="C40000"/>
    <a:srgbClr val="FFCC99"/>
    <a:srgbClr val="0028A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566" autoAdjust="0"/>
    <p:restoredTop sz="94660"/>
  </p:normalViewPr>
  <p:slideViewPr>
    <p:cSldViewPr>
      <p:cViewPr>
        <p:scale>
          <a:sx n="304" d="100"/>
          <a:sy n="304" d="100"/>
        </p:scale>
        <p:origin x="3066" y="41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C1D00-FCA5-4A37-8CE7-900A128C7B54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C7F525-564E-42C2-AFF0-27677C05D0B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7643E-7BCF-40A8-A8E7-6857996E4A96}" type="datetimeFigureOut">
              <a:rPr lang="es-PE" smtClean="0"/>
              <a:pPr/>
              <a:t>3/01/2017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055F6-F09B-46C0-9A03-BFFE6F161F6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5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.png"/><Relationship Id="rId4" Type="http://schemas.openxmlformats.org/officeDocument/2006/relationships/image" Target="../media/image58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imagenes-animadas-01_thumb[1]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857224" y="0"/>
            <a:ext cx="7572428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99592" y="548680"/>
            <a:ext cx="7455824" cy="2186374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PE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Abecedario </a:t>
            </a:r>
            <a:r>
              <a:rPr lang="es-PE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Humano</a:t>
            </a:r>
          </a:p>
          <a:p>
            <a:pPr algn="ctr"/>
            <a:r>
              <a:rPr lang="es-PE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</a:t>
            </a:r>
            <a:r>
              <a:rPr lang="es-PE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amistad</a:t>
            </a:r>
          </a:p>
          <a:p>
            <a:pPr algn="ctr"/>
            <a:endParaRPr lang="es-E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2772" name="Picture 4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572140"/>
            <a:ext cx="27432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 loop="1">
        <p:snd r:embed="rId2" name="mas alla de las nubes - jean claude borel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53933"/>
            <a:ext cx="5069887" cy="6404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10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0"/>
            <a:ext cx="857232" cy="857232"/>
          </a:xfrm>
          <a:prstGeom prst="rect">
            <a:avLst/>
          </a:prstGeom>
        </p:spPr>
      </p:pic>
      <p:pic>
        <p:nvPicPr>
          <p:cNvPr id="12" name="11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857232"/>
            <a:ext cx="857232" cy="857232"/>
          </a:xfrm>
          <a:prstGeom prst="rect">
            <a:avLst/>
          </a:prstGeom>
        </p:spPr>
      </p:pic>
      <p:pic>
        <p:nvPicPr>
          <p:cNvPr id="13" name="12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1714488"/>
            <a:ext cx="857232" cy="857232"/>
          </a:xfrm>
          <a:prstGeom prst="rect">
            <a:avLst/>
          </a:prstGeom>
        </p:spPr>
      </p:pic>
      <p:pic>
        <p:nvPicPr>
          <p:cNvPr id="14" name="13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2500306"/>
            <a:ext cx="857232" cy="1000108"/>
          </a:xfrm>
          <a:prstGeom prst="rect">
            <a:avLst/>
          </a:prstGeom>
        </p:spPr>
      </p:pic>
      <p:pic>
        <p:nvPicPr>
          <p:cNvPr id="15" name="14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3500438"/>
            <a:ext cx="857232" cy="857232"/>
          </a:xfrm>
          <a:prstGeom prst="rect">
            <a:avLst/>
          </a:prstGeom>
        </p:spPr>
      </p:pic>
      <p:pic>
        <p:nvPicPr>
          <p:cNvPr id="16" name="15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4357694"/>
            <a:ext cx="857232" cy="857232"/>
          </a:xfrm>
          <a:prstGeom prst="rect">
            <a:avLst/>
          </a:prstGeom>
        </p:spPr>
      </p:pic>
      <p:pic>
        <p:nvPicPr>
          <p:cNvPr id="17" name="16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6000768"/>
            <a:ext cx="857232" cy="857232"/>
          </a:xfrm>
          <a:prstGeom prst="rect">
            <a:avLst/>
          </a:prstGeom>
        </p:spPr>
      </p:pic>
      <p:pic>
        <p:nvPicPr>
          <p:cNvPr id="18" name="17 Imagen" descr="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8" y="5143512"/>
            <a:ext cx="857232" cy="857232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323528" y="1412776"/>
            <a:ext cx="367498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FF0000"/>
                </a:solidFill>
              </a:rPr>
              <a:t/>
            </a:r>
            <a:br>
              <a:rPr lang="es-PE" sz="3200" b="1" dirty="0" smtClean="0">
                <a:solidFill>
                  <a:srgbClr val="FF0000"/>
                </a:solidFill>
              </a:rPr>
            </a:br>
            <a:endParaRPr lang="es-PE" sz="3200" dirty="0" smtClean="0">
              <a:solidFill>
                <a:srgbClr val="FF0000"/>
              </a:solidFill>
            </a:endParaRPr>
          </a:p>
          <a:p>
            <a:pPr algn="ctr"/>
            <a:r>
              <a:rPr lang="es-PE" sz="3200" b="1" dirty="0" smtClean="0">
                <a:solidFill>
                  <a:srgbClr val="FF0000"/>
                </a:solidFill>
              </a:rPr>
              <a:t>Un amigo…</a:t>
            </a:r>
          </a:p>
          <a:p>
            <a:endParaRPr lang="es-PE" sz="3200" dirty="0" smtClean="0">
              <a:solidFill>
                <a:srgbClr val="FF0000"/>
              </a:solidFill>
            </a:endParaRPr>
          </a:p>
          <a:p>
            <a:r>
              <a:rPr lang="es-PE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A</a:t>
            </a:r>
            <a:r>
              <a:rPr lang="es-PE" sz="3200" b="1" dirty="0" smtClean="0">
                <a:solidFill>
                  <a:schemeClr val="bg1"/>
                </a:solidFill>
              </a:rPr>
              <a:t>cepta como eres tú</a:t>
            </a:r>
            <a:endParaRPr lang="es-PE" sz="3200" dirty="0">
              <a:solidFill>
                <a:schemeClr val="bg1"/>
              </a:solidFill>
            </a:endParaRPr>
          </a:p>
        </p:txBody>
      </p:sp>
      <p:pic>
        <p:nvPicPr>
          <p:cNvPr id="23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-428660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4709847" cy="594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857232"/>
          </a:xfrm>
          <a:prstGeom prst="rect">
            <a:avLst/>
          </a:prstGeom>
        </p:spPr>
      </p:pic>
      <p:pic>
        <p:nvPicPr>
          <p:cNvPr id="6" name="5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571744"/>
            <a:ext cx="714356" cy="857232"/>
          </a:xfrm>
          <a:prstGeom prst="rect">
            <a:avLst/>
          </a:prstGeom>
        </p:spPr>
      </p:pic>
      <p:pic>
        <p:nvPicPr>
          <p:cNvPr id="7" name="6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357562"/>
            <a:ext cx="714356" cy="857232"/>
          </a:xfrm>
          <a:prstGeom prst="rect">
            <a:avLst/>
          </a:prstGeom>
        </p:spPr>
      </p:pic>
      <p:pic>
        <p:nvPicPr>
          <p:cNvPr id="8" name="7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214818"/>
            <a:ext cx="714356" cy="857256"/>
          </a:xfrm>
          <a:prstGeom prst="rect">
            <a:avLst/>
          </a:prstGeom>
        </p:spPr>
      </p:pic>
      <p:pic>
        <p:nvPicPr>
          <p:cNvPr id="9" name="8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857892"/>
            <a:ext cx="714356" cy="1000108"/>
          </a:xfrm>
          <a:prstGeom prst="rect">
            <a:avLst/>
          </a:prstGeom>
        </p:spPr>
      </p:pic>
      <p:pic>
        <p:nvPicPr>
          <p:cNvPr id="10" name="9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714488"/>
            <a:ext cx="714356" cy="857232"/>
          </a:xfrm>
          <a:prstGeom prst="rect">
            <a:avLst/>
          </a:prstGeom>
        </p:spPr>
      </p:pic>
      <p:pic>
        <p:nvPicPr>
          <p:cNvPr id="11" name="10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857232"/>
            <a:ext cx="714356" cy="857232"/>
          </a:xfrm>
          <a:prstGeom prst="rect">
            <a:avLst/>
          </a:prstGeom>
        </p:spPr>
      </p:pic>
      <p:pic>
        <p:nvPicPr>
          <p:cNvPr id="12" name="11 Imagen" descr="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072074"/>
            <a:ext cx="714356" cy="857232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611560" y="5805264"/>
            <a:ext cx="61428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</a:rPr>
              <a:t>B</a:t>
            </a:r>
            <a:r>
              <a:rPr lang="es-PE" sz="3600" b="1" dirty="0" smtClean="0">
                <a:solidFill>
                  <a:schemeClr val="bg1"/>
                </a:solidFill>
              </a:rPr>
              <a:t>usca como apoyar tus sueños</a:t>
            </a:r>
            <a:r>
              <a:rPr lang="es-PE" sz="3600" b="1" dirty="0" smtClean="0">
                <a:solidFill>
                  <a:srgbClr val="FFFF00"/>
                </a:solidFill>
              </a:rPr>
              <a:t> </a:t>
            </a:r>
            <a:br>
              <a:rPr lang="es-PE" sz="3600" b="1" dirty="0" smtClean="0">
                <a:solidFill>
                  <a:srgbClr val="FFFF00"/>
                </a:solidFill>
              </a:rPr>
            </a:br>
            <a:endParaRPr lang="es-PE" sz="3600" dirty="0">
              <a:solidFill>
                <a:srgbClr val="FFFF00"/>
              </a:solidFill>
            </a:endParaRPr>
          </a:p>
        </p:txBody>
      </p:sp>
      <p:pic>
        <p:nvPicPr>
          <p:cNvPr id="14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143768" y="6215082"/>
            <a:ext cx="1143008" cy="345369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-500098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57150"/>
            <a:ext cx="6515100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0"/>
            <a:ext cx="642918" cy="642918"/>
          </a:xfrm>
          <a:prstGeom prst="rect">
            <a:avLst/>
          </a:prstGeom>
        </p:spPr>
      </p:pic>
      <p:pic>
        <p:nvPicPr>
          <p:cNvPr id="6" name="5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000240"/>
            <a:ext cx="642918" cy="642918"/>
          </a:xfrm>
          <a:prstGeom prst="rect">
            <a:avLst/>
          </a:prstGeom>
        </p:spPr>
      </p:pic>
      <p:pic>
        <p:nvPicPr>
          <p:cNvPr id="7" name="6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643182"/>
            <a:ext cx="642918" cy="714380"/>
          </a:xfrm>
          <a:prstGeom prst="rect">
            <a:avLst/>
          </a:prstGeom>
        </p:spPr>
      </p:pic>
      <p:pic>
        <p:nvPicPr>
          <p:cNvPr id="8" name="7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357562"/>
            <a:ext cx="642918" cy="714380"/>
          </a:xfrm>
          <a:prstGeom prst="rect">
            <a:avLst/>
          </a:prstGeom>
        </p:spPr>
      </p:pic>
      <p:pic>
        <p:nvPicPr>
          <p:cNvPr id="9" name="8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714884"/>
            <a:ext cx="642918" cy="714380"/>
          </a:xfrm>
          <a:prstGeom prst="rect">
            <a:avLst/>
          </a:prstGeom>
        </p:spPr>
      </p:pic>
      <p:pic>
        <p:nvPicPr>
          <p:cNvPr id="10" name="9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429264"/>
            <a:ext cx="642918" cy="714356"/>
          </a:xfrm>
          <a:prstGeom prst="rect">
            <a:avLst/>
          </a:prstGeom>
        </p:spPr>
      </p:pic>
      <p:pic>
        <p:nvPicPr>
          <p:cNvPr id="11" name="10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143644"/>
            <a:ext cx="642918" cy="714356"/>
          </a:xfrm>
          <a:prstGeom prst="rect">
            <a:avLst/>
          </a:prstGeom>
        </p:spPr>
      </p:pic>
      <p:pic>
        <p:nvPicPr>
          <p:cNvPr id="12" name="11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357298"/>
            <a:ext cx="642918" cy="642918"/>
          </a:xfrm>
          <a:prstGeom prst="rect">
            <a:avLst/>
          </a:prstGeom>
        </p:spPr>
      </p:pic>
      <p:pic>
        <p:nvPicPr>
          <p:cNvPr id="13" name="12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71480"/>
            <a:ext cx="642918" cy="785794"/>
          </a:xfrm>
          <a:prstGeom prst="rect">
            <a:avLst/>
          </a:prstGeom>
        </p:spPr>
      </p:pic>
      <p:pic>
        <p:nvPicPr>
          <p:cNvPr id="14" name="13 Imagen" descr="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000504"/>
            <a:ext cx="642918" cy="71438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635896" y="2924944"/>
            <a:ext cx="293086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54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PE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ree en ti</a:t>
            </a:r>
            <a:r>
              <a:rPr lang="es-PE" sz="54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s-PE" sz="5400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es-PE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285784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0"/>
            <a:ext cx="642918" cy="642918"/>
          </a:xfrm>
          <a:prstGeom prst="rect">
            <a:avLst/>
          </a:prstGeom>
        </p:spPr>
      </p:pic>
      <p:pic>
        <p:nvPicPr>
          <p:cNvPr id="6" name="5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71480"/>
            <a:ext cx="642918" cy="785794"/>
          </a:xfrm>
          <a:prstGeom prst="rect">
            <a:avLst/>
          </a:prstGeom>
        </p:spPr>
      </p:pic>
      <p:pic>
        <p:nvPicPr>
          <p:cNvPr id="7" name="6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571744"/>
            <a:ext cx="642918" cy="785794"/>
          </a:xfrm>
          <a:prstGeom prst="rect">
            <a:avLst/>
          </a:prstGeom>
        </p:spPr>
      </p:pic>
      <p:pic>
        <p:nvPicPr>
          <p:cNvPr id="8" name="7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357562"/>
            <a:ext cx="642918" cy="642918"/>
          </a:xfrm>
          <a:prstGeom prst="rect">
            <a:avLst/>
          </a:prstGeom>
        </p:spPr>
      </p:pic>
      <p:pic>
        <p:nvPicPr>
          <p:cNvPr id="9" name="8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000504"/>
            <a:ext cx="642918" cy="785794"/>
          </a:xfrm>
          <a:prstGeom prst="rect">
            <a:avLst/>
          </a:prstGeom>
        </p:spPr>
      </p:pic>
      <p:pic>
        <p:nvPicPr>
          <p:cNvPr id="10" name="9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786322"/>
            <a:ext cx="642918" cy="642918"/>
          </a:xfrm>
          <a:prstGeom prst="rect">
            <a:avLst/>
          </a:prstGeom>
        </p:spPr>
      </p:pic>
      <p:pic>
        <p:nvPicPr>
          <p:cNvPr id="11" name="10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429264"/>
            <a:ext cx="642918" cy="714356"/>
          </a:xfrm>
          <a:prstGeom prst="rect">
            <a:avLst/>
          </a:prstGeom>
        </p:spPr>
      </p:pic>
      <p:pic>
        <p:nvPicPr>
          <p:cNvPr id="12" name="11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072206"/>
            <a:ext cx="642918" cy="785794"/>
          </a:xfrm>
          <a:prstGeom prst="rect">
            <a:avLst/>
          </a:prstGeom>
        </p:spPr>
      </p:pic>
      <p:pic>
        <p:nvPicPr>
          <p:cNvPr id="13" name="12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000240"/>
            <a:ext cx="642918" cy="642918"/>
          </a:xfrm>
          <a:prstGeom prst="rect">
            <a:avLst/>
          </a:prstGeom>
        </p:spPr>
      </p:pic>
      <p:pic>
        <p:nvPicPr>
          <p:cNvPr id="14" name="13 Imagen" descr="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357298"/>
            <a:ext cx="642918" cy="642918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995936" y="5445224"/>
            <a:ext cx="42484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600" b="1" dirty="0" smtClean="0">
                <a:solidFill>
                  <a:srgbClr val="FFC000"/>
                </a:solidFill>
              </a:rPr>
              <a:t>D</a:t>
            </a:r>
            <a:r>
              <a:rPr lang="es-PE" sz="3200" b="1" dirty="0" smtClean="0">
                <a:solidFill>
                  <a:schemeClr val="bg1"/>
                </a:solidFill>
              </a:rPr>
              <a:t>a lo mejor de sí cuando lo necesitas </a:t>
            </a:r>
            <a:br>
              <a:rPr lang="es-PE" sz="3200" b="1" dirty="0" smtClean="0">
                <a:solidFill>
                  <a:schemeClr val="bg1"/>
                </a:solidFill>
              </a:rPr>
            </a:br>
            <a:r>
              <a:rPr lang="es-PE" sz="3200" b="1" dirty="0" smtClean="0">
                <a:solidFill>
                  <a:schemeClr val="bg1"/>
                </a:solidFill>
              </a:rPr>
              <a:t/>
            </a:r>
            <a:br>
              <a:rPr lang="es-PE" sz="3200" b="1" dirty="0" smtClean="0">
                <a:solidFill>
                  <a:schemeClr val="bg1"/>
                </a:solidFill>
              </a:rPr>
            </a:br>
            <a:endParaRPr lang="es-PE" sz="3200" dirty="0">
              <a:solidFill>
                <a:schemeClr val="bg1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428660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PE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8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0"/>
            <a:ext cx="642918" cy="642918"/>
          </a:xfrm>
          <a:prstGeom prst="rect">
            <a:avLst/>
          </a:prstGeom>
        </p:spPr>
      </p:pic>
      <p:pic>
        <p:nvPicPr>
          <p:cNvPr id="10" name="9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357298"/>
            <a:ext cx="642918" cy="642918"/>
          </a:xfrm>
          <a:prstGeom prst="rect">
            <a:avLst/>
          </a:prstGeom>
        </p:spPr>
      </p:pic>
      <p:pic>
        <p:nvPicPr>
          <p:cNvPr id="11" name="10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80187" y="2021134"/>
            <a:ext cx="642918" cy="642918"/>
          </a:xfrm>
          <a:prstGeom prst="rect">
            <a:avLst/>
          </a:prstGeom>
        </p:spPr>
      </p:pic>
      <p:pic>
        <p:nvPicPr>
          <p:cNvPr id="12" name="11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643182"/>
            <a:ext cx="642918" cy="714356"/>
          </a:xfrm>
          <a:prstGeom prst="rect">
            <a:avLst/>
          </a:prstGeom>
        </p:spPr>
      </p:pic>
      <p:pic>
        <p:nvPicPr>
          <p:cNvPr id="13" name="12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286124"/>
            <a:ext cx="642918" cy="785794"/>
          </a:xfrm>
          <a:prstGeom prst="rect">
            <a:avLst/>
          </a:prstGeom>
        </p:spPr>
      </p:pic>
      <p:pic>
        <p:nvPicPr>
          <p:cNvPr id="14" name="13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071942"/>
            <a:ext cx="642918" cy="642918"/>
          </a:xfrm>
          <a:prstGeom prst="rect">
            <a:avLst/>
          </a:prstGeom>
        </p:spPr>
      </p:pic>
      <p:pic>
        <p:nvPicPr>
          <p:cNvPr id="15" name="14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643446"/>
            <a:ext cx="642918" cy="785794"/>
          </a:xfrm>
          <a:prstGeom prst="rect">
            <a:avLst/>
          </a:prstGeom>
        </p:spPr>
      </p:pic>
      <p:pic>
        <p:nvPicPr>
          <p:cNvPr id="16" name="15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429264"/>
            <a:ext cx="642918" cy="714356"/>
          </a:xfrm>
          <a:prstGeom prst="rect">
            <a:avLst/>
          </a:prstGeom>
        </p:spPr>
      </p:pic>
      <p:pic>
        <p:nvPicPr>
          <p:cNvPr id="17" name="16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143644"/>
            <a:ext cx="642918" cy="714356"/>
          </a:xfrm>
          <a:prstGeom prst="rect">
            <a:avLst/>
          </a:prstGeom>
        </p:spPr>
      </p:pic>
      <p:pic>
        <p:nvPicPr>
          <p:cNvPr id="18" name="17 Imagen" descr="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42918"/>
            <a:ext cx="642918" cy="714356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3714744" y="1142984"/>
            <a:ext cx="43707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3600" b="1" dirty="0" smtClean="0">
                <a:ln>
                  <a:solidFill>
                    <a:schemeClr val="bg1"/>
                  </a:solidFill>
                </a:ln>
                <a:solidFill>
                  <a:srgbClr val="007E3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s-PE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scucha con atención </a:t>
            </a:r>
            <a:endParaRPr lang="es-PE" sz="3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</a:t>
            </a:r>
            <a:r>
              <a:rPr lang="es-PE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 </a:t>
            </a:r>
            <a:br>
              <a:rPr lang="es-PE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6500826" y="6000768"/>
            <a:ext cx="1143008" cy="345369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-642974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434340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714356"/>
          </a:xfrm>
          <a:prstGeom prst="rect">
            <a:avLst/>
          </a:prstGeom>
        </p:spPr>
      </p:pic>
      <p:pic>
        <p:nvPicPr>
          <p:cNvPr id="6" name="5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714356"/>
            <a:ext cx="714356" cy="785794"/>
          </a:xfrm>
          <a:prstGeom prst="rect">
            <a:avLst/>
          </a:prstGeom>
        </p:spPr>
      </p:pic>
      <p:pic>
        <p:nvPicPr>
          <p:cNvPr id="7" name="6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500174"/>
            <a:ext cx="714356" cy="785794"/>
          </a:xfrm>
          <a:prstGeom prst="rect">
            <a:avLst/>
          </a:prstGeom>
        </p:spPr>
      </p:pic>
      <p:pic>
        <p:nvPicPr>
          <p:cNvPr id="8" name="7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285992"/>
            <a:ext cx="714356" cy="785794"/>
          </a:xfrm>
          <a:prstGeom prst="rect">
            <a:avLst/>
          </a:prstGeom>
        </p:spPr>
      </p:pic>
      <p:pic>
        <p:nvPicPr>
          <p:cNvPr id="9" name="8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071810"/>
            <a:ext cx="714356" cy="785794"/>
          </a:xfrm>
          <a:prstGeom prst="rect">
            <a:avLst/>
          </a:prstGeom>
        </p:spPr>
      </p:pic>
      <p:pic>
        <p:nvPicPr>
          <p:cNvPr id="10" name="9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786190"/>
            <a:ext cx="714356" cy="857232"/>
          </a:xfrm>
          <a:prstGeom prst="rect">
            <a:avLst/>
          </a:prstGeom>
        </p:spPr>
      </p:pic>
      <p:pic>
        <p:nvPicPr>
          <p:cNvPr id="11" name="10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643446"/>
            <a:ext cx="714356" cy="714356"/>
          </a:xfrm>
          <a:prstGeom prst="rect">
            <a:avLst/>
          </a:prstGeom>
        </p:spPr>
      </p:pic>
      <p:pic>
        <p:nvPicPr>
          <p:cNvPr id="12" name="11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357826"/>
            <a:ext cx="714356" cy="714356"/>
          </a:xfrm>
          <a:prstGeom prst="rect">
            <a:avLst/>
          </a:prstGeom>
        </p:spPr>
      </p:pic>
      <p:pic>
        <p:nvPicPr>
          <p:cNvPr id="13" name="12 Imagen" descr="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072206"/>
            <a:ext cx="714356" cy="78579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987824" y="3140968"/>
            <a:ext cx="42845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s-PE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rena</a:t>
            </a:r>
            <a:r>
              <a:rPr lang="es-PE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PE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 insensateces </a:t>
            </a:r>
            <a:r>
              <a:rPr lang="es-PE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PE" sz="32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143768" y="6215082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571536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5913" y="566738"/>
            <a:ext cx="5972175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0"/>
            <a:ext cx="642918" cy="642918"/>
          </a:xfrm>
          <a:prstGeom prst="rect">
            <a:avLst/>
          </a:prstGeom>
        </p:spPr>
      </p:pic>
      <p:pic>
        <p:nvPicPr>
          <p:cNvPr id="6" name="5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928802"/>
            <a:ext cx="642918" cy="785794"/>
          </a:xfrm>
          <a:prstGeom prst="rect">
            <a:avLst/>
          </a:prstGeom>
        </p:spPr>
      </p:pic>
      <p:pic>
        <p:nvPicPr>
          <p:cNvPr id="7" name="6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643182"/>
            <a:ext cx="642918" cy="785794"/>
          </a:xfrm>
          <a:prstGeom prst="rect">
            <a:avLst/>
          </a:prstGeom>
        </p:spPr>
      </p:pic>
      <p:pic>
        <p:nvPicPr>
          <p:cNvPr id="8" name="7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429000"/>
            <a:ext cx="642918" cy="714356"/>
          </a:xfrm>
          <a:prstGeom prst="rect">
            <a:avLst/>
          </a:prstGeom>
        </p:spPr>
      </p:pic>
      <p:pic>
        <p:nvPicPr>
          <p:cNvPr id="9" name="8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143380"/>
            <a:ext cx="642918" cy="642918"/>
          </a:xfrm>
          <a:prstGeom prst="rect">
            <a:avLst/>
          </a:prstGeom>
        </p:spPr>
      </p:pic>
      <p:pic>
        <p:nvPicPr>
          <p:cNvPr id="10" name="9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786322"/>
            <a:ext cx="642918" cy="642918"/>
          </a:xfrm>
          <a:prstGeom prst="rect">
            <a:avLst/>
          </a:prstGeom>
        </p:spPr>
      </p:pic>
      <p:pic>
        <p:nvPicPr>
          <p:cNvPr id="11" name="10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429264"/>
            <a:ext cx="642918" cy="714356"/>
          </a:xfrm>
          <a:prstGeom prst="rect">
            <a:avLst/>
          </a:prstGeom>
        </p:spPr>
      </p:pic>
      <p:pic>
        <p:nvPicPr>
          <p:cNvPr id="12" name="11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072206"/>
            <a:ext cx="642918" cy="785794"/>
          </a:xfrm>
          <a:prstGeom prst="rect">
            <a:avLst/>
          </a:prstGeom>
        </p:spPr>
      </p:pic>
      <p:pic>
        <p:nvPicPr>
          <p:cNvPr id="13" name="12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285860"/>
            <a:ext cx="642918" cy="714356"/>
          </a:xfrm>
          <a:prstGeom prst="rect">
            <a:avLst/>
          </a:prstGeom>
        </p:spPr>
      </p:pic>
      <p:pic>
        <p:nvPicPr>
          <p:cNvPr id="14" name="13 Imagen" descr="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42918"/>
            <a:ext cx="642918" cy="642918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419872" y="2204864"/>
            <a:ext cx="51831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600" b="1" dirty="0" smtClean="0">
                <a:solidFill>
                  <a:srgbClr val="92D050"/>
                </a:solidFill>
              </a:rPr>
              <a:t>G</a:t>
            </a:r>
            <a:r>
              <a:rPr lang="es-PE" sz="3600" b="1" dirty="0" smtClean="0">
                <a:solidFill>
                  <a:schemeClr val="bg1"/>
                </a:solidFill>
              </a:rPr>
              <a:t>rita cuando no escuchas </a:t>
            </a:r>
            <a:br>
              <a:rPr lang="es-PE" sz="3600" b="1" dirty="0" smtClean="0">
                <a:solidFill>
                  <a:schemeClr val="bg1"/>
                </a:solidFill>
              </a:rPr>
            </a:br>
            <a:endParaRPr lang="es-PE" sz="3600" dirty="0">
              <a:solidFill>
                <a:schemeClr val="bg1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571536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0"/>
            <a:ext cx="714348" cy="857232"/>
          </a:xfrm>
          <a:prstGeom prst="rect">
            <a:avLst/>
          </a:prstGeom>
        </p:spPr>
      </p:pic>
      <p:pic>
        <p:nvPicPr>
          <p:cNvPr id="6" name="5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1571612"/>
            <a:ext cx="714348" cy="714348"/>
          </a:xfrm>
          <a:prstGeom prst="rect">
            <a:avLst/>
          </a:prstGeom>
        </p:spPr>
      </p:pic>
      <p:pic>
        <p:nvPicPr>
          <p:cNvPr id="7" name="6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2285992"/>
            <a:ext cx="714348" cy="714348"/>
          </a:xfrm>
          <a:prstGeom prst="rect">
            <a:avLst/>
          </a:prstGeom>
        </p:spPr>
      </p:pic>
      <p:pic>
        <p:nvPicPr>
          <p:cNvPr id="8" name="7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2928934"/>
            <a:ext cx="714348" cy="857224"/>
          </a:xfrm>
          <a:prstGeom prst="rect">
            <a:avLst/>
          </a:prstGeom>
        </p:spPr>
      </p:pic>
      <p:pic>
        <p:nvPicPr>
          <p:cNvPr id="9" name="8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3786190"/>
            <a:ext cx="714348" cy="714348"/>
          </a:xfrm>
          <a:prstGeom prst="rect">
            <a:avLst/>
          </a:prstGeom>
        </p:spPr>
      </p:pic>
      <p:pic>
        <p:nvPicPr>
          <p:cNvPr id="10" name="9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4429132"/>
            <a:ext cx="714348" cy="857224"/>
          </a:xfrm>
          <a:prstGeom prst="rect">
            <a:avLst/>
          </a:prstGeom>
        </p:spPr>
      </p:pic>
      <p:pic>
        <p:nvPicPr>
          <p:cNvPr id="11" name="10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5214950"/>
            <a:ext cx="714348" cy="857224"/>
          </a:xfrm>
          <a:prstGeom prst="rect">
            <a:avLst/>
          </a:prstGeom>
        </p:spPr>
      </p:pic>
      <p:pic>
        <p:nvPicPr>
          <p:cNvPr id="12" name="11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6000768"/>
            <a:ext cx="714348" cy="857232"/>
          </a:xfrm>
          <a:prstGeom prst="rect">
            <a:avLst/>
          </a:prstGeom>
        </p:spPr>
      </p:pic>
      <p:pic>
        <p:nvPicPr>
          <p:cNvPr id="13" name="12 Imagen" descr="h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52" y="857232"/>
            <a:ext cx="714348" cy="714348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4860032" y="3356992"/>
            <a:ext cx="295786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</a:t>
            </a:r>
            <a:r>
              <a:rPr lang="es-PE" sz="3200" b="1" dirty="0" smtClean="0">
                <a:solidFill>
                  <a:schemeClr val="bg1"/>
                </a:solidFill>
              </a:rPr>
              <a:t>abla</a:t>
            </a:r>
            <a:r>
              <a:rPr lang="es-PE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s-PE" sz="3200" b="1" dirty="0" smtClean="0">
                <a:solidFill>
                  <a:schemeClr val="bg1"/>
                </a:solidFill>
              </a:rPr>
              <a:t>bien de ti</a:t>
            </a:r>
            <a:r>
              <a:rPr lang="es-PE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</a:t>
            </a:r>
            <a:br>
              <a:rPr lang="es-PE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es-PE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6643702" y="6215082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571536" y="-214338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785794"/>
          </a:xfrm>
          <a:prstGeom prst="rect">
            <a:avLst/>
          </a:prstGeom>
        </p:spPr>
      </p:pic>
      <p:pic>
        <p:nvPicPr>
          <p:cNvPr id="6" name="5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500174"/>
            <a:ext cx="714356" cy="857232"/>
          </a:xfrm>
          <a:prstGeom prst="rect">
            <a:avLst/>
          </a:prstGeom>
        </p:spPr>
      </p:pic>
      <p:pic>
        <p:nvPicPr>
          <p:cNvPr id="7" name="6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214554"/>
            <a:ext cx="714356" cy="928670"/>
          </a:xfrm>
          <a:prstGeom prst="rect">
            <a:avLst/>
          </a:prstGeom>
        </p:spPr>
      </p:pic>
      <p:pic>
        <p:nvPicPr>
          <p:cNvPr id="8" name="7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077308"/>
            <a:ext cx="714356" cy="851734"/>
          </a:xfrm>
          <a:prstGeom prst="rect">
            <a:avLst/>
          </a:prstGeom>
        </p:spPr>
      </p:pic>
      <p:pic>
        <p:nvPicPr>
          <p:cNvPr id="9" name="8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857628"/>
            <a:ext cx="714356" cy="785818"/>
          </a:xfrm>
          <a:prstGeom prst="rect">
            <a:avLst/>
          </a:prstGeom>
        </p:spPr>
      </p:pic>
      <p:pic>
        <p:nvPicPr>
          <p:cNvPr id="10" name="9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643446"/>
            <a:ext cx="714356" cy="714356"/>
          </a:xfrm>
          <a:prstGeom prst="rect">
            <a:avLst/>
          </a:prstGeom>
        </p:spPr>
      </p:pic>
      <p:pic>
        <p:nvPicPr>
          <p:cNvPr id="11" name="10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286388"/>
            <a:ext cx="714356" cy="857232"/>
          </a:xfrm>
          <a:prstGeom prst="rect">
            <a:avLst/>
          </a:prstGeom>
        </p:spPr>
      </p:pic>
      <p:pic>
        <p:nvPicPr>
          <p:cNvPr id="12" name="11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143644"/>
            <a:ext cx="714356" cy="714356"/>
          </a:xfrm>
          <a:prstGeom prst="rect">
            <a:avLst/>
          </a:prstGeom>
        </p:spPr>
      </p:pic>
      <p:pic>
        <p:nvPicPr>
          <p:cNvPr id="13" name="12 Imagen" descr="i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785794"/>
            <a:ext cx="714356" cy="78579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707904" y="1052736"/>
            <a:ext cx="4464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FFC000"/>
                </a:solidFill>
              </a:rPr>
              <a:t>I</a:t>
            </a:r>
            <a:r>
              <a:rPr lang="es-PE" sz="2800" b="1" dirty="0" smtClean="0">
                <a:solidFill>
                  <a:schemeClr val="bg1"/>
                </a:solidFill>
              </a:rPr>
              <a:t>nfluye constructivamente </a:t>
            </a:r>
          </a:p>
          <a:p>
            <a:r>
              <a:rPr lang="es-PE" sz="2800" b="1" dirty="0" smtClean="0">
                <a:solidFill>
                  <a:schemeClr val="bg1"/>
                </a:solidFill>
              </a:rPr>
              <a:t>en tu vida</a:t>
            </a:r>
            <a:br>
              <a:rPr lang="es-PE" sz="2800" b="1" dirty="0" smtClean="0">
                <a:solidFill>
                  <a:schemeClr val="bg1"/>
                </a:solidFill>
              </a:rPr>
            </a:br>
            <a:r>
              <a:rPr lang="es-PE" sz="2800" b="1" dirty="0" smtClean="0">
                <a:solidFill>
                  <a:schemeClr val="bg1"/>
                </a:solidFill>
              </a:rPr>
              <a:t/>
            </a:r>
            <a:br>
              <a:rPr lang="es-PE" sz="2800" b="1" dirty="0" smtClean="0">
                <a:solidFill>
                  <a:schemeClr val="bg1"/>
                </a:solidFill>
              </a:rPr>
            </a:br>
            <a:endParaRPr lang="es-PE" sz="2800" dirty="0">
              <a:solidFill>
                <a:schemeClr val="bg1"/>
              </a:solidFill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286644" y="6215082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80963"/>
            <a:ext cx="542925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714356"/>
          </a:xfrm>
          <a:prstGeom prst="rect">
            <a:avLst/>
          </a:prstGeom>
        </p:spPr>
      </p:pic>
      <p:pic>
        <p:nvPicPr>
          <p:cNvPr id="6" name="5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428736"/>
            <a:ext cx="714356" cy="785818"/>
          </a:xfrm>
          <a:prstGeom prst="rect">
            <a:avLst/>
          </a:prstGeom>
        </p:spPr>
      </p:pic>
      <p:pic>
        <p:nvPicPr>
          <p:cNvPr id="7" name="6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214554"/>
            <a:ext cx="714356" cy="785818"/>
          </a:xfrm>
          <a:prstGeom prst="rect">
            <a:avLst/>
          </a:prstGeom>
        </p:spPr>
      </p:pic>
      <p:pic>
        <p:nvPicPr>
          <p:cNvPr id="8" name="7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000372"/>
            <a:ext cx="714356" cy="857256"/>
          </a:xfrm>
          <a:prstGeom prst="rect">
            <a:avLst/>
          </a:prstGeom>
        </p:spPr>
      </p:pic>
      <p:pic>
        <p:nvPicPr>
          <p:cNvPr id="9" name="8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786190"/>
            <a:ext cx="714356" cy="785818"/>
          </a:xfrm>
          <a:prstGeom prst="rect">
            <a:avLst/>
          </a:prstGeom>
        </p:spPr>
      </p:pic>
      <p:pic>
        <p:nvPicPr>
          <p:cNvPr id="10" name="9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572008"/>
            <a:ext cx="714356" cy="785818"/>
          </a:xfrm>
          <a:prstGeom prst="rect">
            <a:avLst/>
          </a:prstGeom>
        </p:spPr>
      </p:pic>
      <p:pic>
        <p:nvPicPr>
          <p:cNvPr id="11" name="10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357826"/>
            <a:ext cx="714356" cy="857256"/>
          </a:xfrm>
          <a:prstGeom prst="rect">
            <a:avLst/>
          </a:prstGeom>
        </p:spPr>
      </p:pic>
      <p:pic>
        <p:nvPicPr>
          <p:cNvPr id="12" name="11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143644"/>
            <a:ext cx="714356" cy="714356"/>
          </a:xfrm>
          <a:prstGeom prst="rect">
            <a:avLst/>
          </a:prstGeom>
        </p:spPr>
      </p:pic>
      <p:pic>
        <p:nvPicPr>
          <p:cNvPr id="13" name="12 Imagen" descr="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42918"/>
            <a:ext cx="714356" cy="85725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23528" y="1772816"/>
            <a:ext cx="53321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chemeClr val="accent6">
                    <a:lumMod val="75000"/>
                  </a:schemeClr>
                </a:solidFill>
              </a:rPr>
              <a:t>J</a:t>
            </a:r>
            <a:r>
              <a:rPr lang="es-PE" sz="3200" b="1" dirty="0" smtClean="0">
                <a:solidFill>
                  <a:schemeClr val="bg1"/>
                </a:solidFill>
              </a:rPr>
              <a:t>uguetea y te hace reír, </a:t>
            </a:r>
          </a:p>
          <a:p>
            <a:r>
              <a:rPr lang="es-PE" sz="3200" b="1" dirty="0" smtClean="0">
                <a:solidFill>
                  <a:schemeClr val="bg1"/>
                </a:solidFill>
              </a:rPr>
              <a:t>aún en los momentos difíciles</a:t>
            </a:r>
            <a:r>
              <a:rPr lang="es-PE" sz="3200" b="1" dirty="0" smtClean="0">
                <a:solidFill>
                  <a:srgbClr val="FFC000"/>
                </a:solidFill>
              </a:rPr>
              <a:t> </a:t>
            </a:r>
            <a:br>
              <a:rPr lang="es-PE" sz="3200" b="1" dirty="0" smtClean="0">
                <a:solidFill>
                  <a:srgbClr val="FFC000"/>
                </a:solidFill>
              </a:rPr>
            </a:br>
            <a:endParaRPr lang="es-PE" sz="3200" dirty="0">
              <a:solidFill>
                <a:srgbClr val="FFC000"/>
              </a:solidFill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2925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0"/>
            <a:ext cx="642918" cy="642918"/>
          </a:xfrm>
          <a:prstGeom prst="rect">
            <a:avLst/>
          </a:prstGeom>
        </p:spPr>
      </p:pic>
      <p:pic>
        <p:nvPicPr>
          <p:cNvPr id="6" name="5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828800"/>
            <a:ext cx="642918" cy="742920"/>
          </a:xfrm>
          <a:prstGeom prst="rect">
            <a:avLst/>
          </a:prstGeom>
        </p:spPr>
      </p:pic>
      <p:pic>
        <p:nvPicPr>
          <p:cNvPr id="7" name="6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514600"/>
            <a:ext cx="642918" cy="771500"/>
          </a:xfrm>
          <a:prstGeom prst="rect">
            <a:avLst/>
          </a:prstGeom>
        </p:spPr>
      </p:pic>
      <p:pic>
        <p:nvPicPr>
          <p:cNvPr id="8" name="7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214686"/>
            <a:ext cx="642918" cy="785794"/>
          </a:xfrm>
          <a:prstGeom prst="rect">
            <a:avLst/>
          </a:prstGeom>
        </p:spPr>
      </p:pic>
      <p:pic>
        <p:nvPicPr>
          <p:cNvPr id="9" name="8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929066"/>
            <a:ext cx="642918" cy="785794"/>
          </a:xfrm>
          <a:prstGeom prst="rect">
            <a:avLst/>
          </a:prstGeom>
        </p:spPr>
      </p:pic>
      <p:pic>
        <p:nvPicPr>
          <p:cNvPr id="10" name="9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643446"/>
            <a:ext cx="642918" cy="785794"/>
          </a:xfrm>
          <a:prstGeom prst="rect">
            <a:avLst/>
          </a:prstGeom>
        </p:spPr>
      </p:pic>
      <p:pic>
        <p:nvPicPr>
          <p:cNvPr id="11" name="10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429264"/>
            <a:ext cx="642918" cy="714356"/>
          </a:xfrm>
          <a:prstGeom prst="rect">
            <a:avLst/>
          </a:prstGeom>
        </p:spPr>
      </p:pic>
      <p:pic>
        <p:nvPicPr>
          <p:cNvPr id="12" name="11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143644"/>
            <a:ext cx="642918" cy="714356"/>
          </a:xfrm>
          <a:prstGeom prst="rect">
            <a:avLst/>
          </a:prstGeom>
        </p:spPr>
      </p:pic>
      <p:pic>
        <p:nvPicPr>
          <p:cNvPr id="13" name="12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214422"/>
            <a:ext cx="642918" cy="642918"/>
          </a:xfrm>
          <a:prstGeom prst="rect">
            <a:avLst/>
          </a:prstGeom>
        </p:spPr>
      </p:pic>
      <p:pic>
        <p:nvPicPr>
          <p:cNvPr id="14" name="13 Imagen" descr="k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71480"/>
            <a:ext cx="642918" cy="642918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563888" y="2564904"/>
            <a:ext cx="37112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FF0000"/>
                </a:solidFill>
              </a:rPr>
              <a:t>K-</a:t>
            </a:r>
            <a:r>
              <a:rPr lang="es-PE" sz="3200" b="1" dirty="0" err="1" smtClean="0">
                <a:solidFill>
                  <a:schemeClr val="bg1"/>
                </a:solidFill>
              </a:rPr>
              <a:t>alla</a:t>
            </a:r>
            <a:r>
              <a:rPr lang="es-PE" sz="3200" b="1" dirty="0" smtClean="0">
                <a:solidFill>
                  <a:schemeClr val="bg1"/>
                </a:solidFill>
              </a:rPr>
              <a:t> aunque esté a </a:t>
            </a:r>
          </a:p>
          <a:p>
            <a:r>
              <a:rPr lang="es-PE" sz="3200" b="1" dirty="0" smtClean="0">
                <a:solidFill>
                  <a:schemeClr val="bg1"/>
                </a:solidFill>
              </a:rPr>
              <a:t>punto de explotar</a:t>
            </a:r>
            <a:r>
              <a:rPr lang="es-PE" sz="3200" b="1" dirty="0" smtClean="0">
                <a:solidFill>
                  <a:srgbClr val="FF0000"/>
                </a:solidFill>
              </a:rPr>
              <a:t/>
            </a:r>
            <a:br>
              <a:rPr lang="es-PE" sz="3200" b="1" dirty="0" smtClean="0">
                <a:solidFill>
                  <a:srgbClr val="FF0000"/>
                </a:solidFill>
              </a:rPr>
            </a:br>
            <a:endParaRPr lang="es-PE" sz="3200" dirty="0">
              <a:solidFill>
                <a:srgbClr val="FF0000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000892" y="6286520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86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0"/>
            <a:ext cx="738191" cy="857232"/>
          </a:xfrm>
          <a:prstGeom prst="rect">
            <a:avLst/>
          </a:prstGeom>
        </p:spPr>
      </p:pic>
      <p:pic>
        <p:nvPicPr>
          <p:cNvPr id="6" name="5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1571612"/>
            <a:ext cx="738191" cy="857256"/>
          </a:xfrm>
          <a:prstGeom prst="rect">
            <a:avLst/>
          </a:prstGeom>
        </p:spPr>
      </p:pic>
      <p:pic>
        <p:nvPicPr>
          <p:cNvPr id="7" name="6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2357430"/>
            <a:ext cx="738191" cy="785818"/>
          </a:xfrm>
          <a:prstGeom prst="rect">
            <a:avLst/>
          </a:prstGeom>
        </p:spPr>
      </p:pic>
      <p:pic>
        <p:nvPicPr>
          <p:cNvPr id="8" name="7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3143248"/>
            <a:ext cx="738191" cy="785818"/>
          </a:xfrm>
          <a:prstGeom prst="rect">
            <a:avLst/>
          </a:prstGeom>
        </p:spPr>
      </p:pic>
      <p:pic>
        <p:nvPicPr>
          <p:cNvPr id="9" name="8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3929066"/>
            <a:ext cx="738191" cy="785818"/>
          </a:xfrm>
          <a:prstGeom prst="rect">
            <a:avLst/>
          </a:prstGeom>
        </p:spPr>
      </p:pic>
      <p:pic>
        <p:nvPicPr>
          <p:cNvPr id="10" name="9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4714884"/>
            <a:ext cx="738191" cy="785818"/>
          </a:xfrm>
          <a:prstGeom prst="rect">
            <a:avLst/>
          </a:prstGeom>
        </p:spPr>
      </p:pic>
      <p:pic>
        <p:nvPicPr>
          <p:cNvPr id="11" name="10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5500702"/>
            <a:ext cx="738191" cy="714380"/>
          </a:xfrm>
          <a:prstGeom prst="rect">
            <a:avLst/>
          </a:prstGeom>
        </p:spPr>
      </p:pic>
      <p:pic>
        <p:nvPicPr>
          <p:cNvPr id="12" name="11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6143644"/>
            <a:ext cx="738191" cy="714356"/>
          </a:xfrm>
          <a:prstGeom prst="rect">
            <a:avLst/>
          </a:prstGeom>
        </p:spPr>
      </p:pic>
      <p:pic>
        <p:nvPicPr>
          <p:cNvPr id="13" name="12 Imagen" descr="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857232"/>
            <a:ext cx="738191" cy="71438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1691680" y="2132856"/>
            <a:ext cx="64509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92D050"/>
                </a:solidFill>
              </a:rPr>
              <a:t>L</a:t>
            </a:r>
            <a:r>
              <a:rPr lang="es-PE" sz="3200" b="1" dirty="0" smtClean="0">
                <a:solidFill>
                  <a:schemeClr val="bg1"/>
                </a:solidFill>
              </a:rPr>
              <a:t>amenta tus fracasos y tus angustias </a:t>
            </a: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6572264" y="6000768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42863"/>
            <a:ext cx="6515100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0"/>
            <a:ext cx="666753" cy="714356"/>
          </a:xfrm>
          <a:prstGeom prst="rect">
            <a:avLst/>
          </a:prstGeom>
        </p:spPr>
      </p:pic>
      <p:pic>
        <p:nvPicPr>
          <p:cNvPr id="6" name="5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428736"/>
            <a:ext cx="666753" cy="857256"/>
          </a:xfrm>
          <a:prstGeom prst="rect">
            <a:avLst/>
          </a:prstGeom>
        </p:spPr>
      </p:pic>
      <p:pic>
        <p:nvPicPr>
          <p:cNvPr id="7" name="6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2214554"/>
            <a:ext cx="666753" cy="857256"/>
          </a:xfrm>
          <a:prstGeom prst="rect">
            <a:avLst/>
          </a:prstGeom>
        </p:spPr>
      </p:pic>
      <p:pic>
        <p:nvPicPr>
          <p:cNvPr id="8" name="7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000372"/>
            <a:ext cx="666753" cy="785818"/>
          </a:xfrm>
          <a:prstGeom prst="rect">
            <a:avLst/>
          </a:prstGeom>
        </p:spPr>
      </p:pic>
      <p:pic>
        <p:nvPicPr>
          <p:cNvPr id="9" name="8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786190"/>
            <a:ext cx="666753" cy="785818"/>
          </a:xfrm>
          <a:prstGeom prst="rect">
            <a:avLst/>
          </a:prstGeom>
        </p:spPr>
      </p:pic>
      <p:pic>
        <p:nvPicPr>
          <p:cNvPr id="10" name="9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572008"/>
            <a:ext cx="666753" cy="857256"/>
          </a:xfrm>
          <a:prstGeom prst="rect">
            <a:avLst/>
          </a:prstGeom>
        </p:spPr>
      </p:pic>
      <p:pic>
        <p:nvPicPr>
          <p:cNvPr id="11" name="10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357826"/>
            <a:ext cx="666753" cy="857256"/>
          </a:xfrm>
          <a:prstGeom prst="rect">
            <a:avLst/>
          </a:prstGeom>
        </p:spPr>
      </p:pic>
      <p:pic>
        <p:nvPicPr>
          <p:cNvPr id="12" name="11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143644"/>
            <a:ext cx="666753" cy="714356"/>
          </a:xfrm>
          <a:prstGeom prst="rect">
            <a:avLst/>
          </a:prstGeom>
        </p:spPr>
      </p:pic>
      <p:pic>
        <p:nvPicPr>
          <p:cNvPr id="13" name="12 Imagen" descr="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42918"/>
            <a:ext cx="666753" cy="785818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071802" y="214290"/>
            <a:ext cx="30957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antiene y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cultiva</a:t>
            </a:r>
          </a:p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amistad en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</a:p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buenas y en las malas</a:t>
            </a:r>
            <a:r>
              <a:rPr lang="es-PE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es-PE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PE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4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357158" y="5429264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357222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5972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0"/>
            <a:ext cx="676754" cy="642918"/>
          </a:xfrm>
          <a:prstGeom prst="rect">
            <a:avLst/>
          </a:prstGeom>
        </p:spPr>
      </p:pic>
      <p:pic>
        <p:nvPicPr>
          <p:cNvPr id="6" name="5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642918"/>
            <a:ext cx="676754" cy="642918"/>
          </a:xfrm>
          <a:prstGeom prst="rect">
            <a:avLst/>
          </a:prstGeom>
        </p:spPr>
      </p:pic>
      <p:pic>
        <p:nvPicPr>
          <p:cNvPr id="7" name="6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4071942"/>
            <a:ext cx="676754" cy="785794"/>
          </a:xfrm>
          <a:prstGeom prst="rect">
            <a:avLst/>
          </a:prstGeom>
        </p:spPr>
      </p:pic>
      <p:pic>
        <p:nvPicPr>
          <p:cNvPr id="8" name="7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4786322"/>
            <a:ext cx="676754" cy="785818"/>
          </a:xfrm>
          <a:prstGeom prst="rect">
            <a:avLst/>
          </a:prstGeom>
        </p:spPr>
      </p:pic>
      <p:pic>
        <p:nvPicPr>
          <p:cNvPr id="9" name="8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5572140"/>
            <a:ext cx="676754" cy="642918"/>
          </a:xfrm>
          <a:prstGeom prst="rect">
            <a:avLst/>
          </a:prstGeom>
        </p:spPr>
      </p:pic>
      <p:pic>
        <p:nvPicPr>
          <p:cNvPr id="10" name="9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6215082"/>
            <a:ext cx="676754" cy="642918"/>
          </a:xfrm>
          <a:prstGeom prst="rect">
            <a:avLst/>
          </a:prstGeom>
        </p:spPr>
      </p:pic>
      <p:pic>
        <p:nvPicPr>
          <p:cNvPr id="11" name="10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3357562"/>
            <a:ext cx="676754" cy="785818"/>
          </a:xfrm>
          <a:prstGeom prst="rect">
            <a:avLst/>
          </a:prstGeom>
        </p:spPr>
      </p:pic>
      <p:pic>
        <p:nvPicPr>
          <p:cNvPr id="12" name="11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2643182"/>
            <a:ext cx="676754" cy="714356"/>
          </a:xfrm>
          <a:prstGeom prst="rect">
            <a:avLst/>
          </a:prstGeom>
        </p:spPr>
      </p:pic>
      <p:pic>
        <p:nvPicPr>
          <p:cNvPr id="13" name="12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1928802"/>
            <a:ext cx="676754" cy="714380"/>
          </a:xfrm>
          <a:prstGeom prst="rect">
            <a:avLst/>
          </a:prstGeom>
        </p:spPr>
      </p:pic>
      <p:pic>
        <p:nvPicPr>
          <p:cNvPr id="14" name="13 Imagen" descr="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7246" y="1285860"/>
            <a:ext cx="676754" cy="642918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220072" y="2276872"/>
            <a:ext cx="23198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</a:rPr>
              <a:t>N</a:t>
            </a:r>
            <a:r>
              <a:rPr lang="es-PE" sz="3600" b="1" dirty="0" smtClean="0">
                <a:solidFill>
                  <a:schemeClr val="bg1"/>
                </a:solidFill>
              </a:rPr>
              <a:t>o te juzga</a:t>
            </a:r>
            <a:br>
              <a:rPr lang="es-PE" sz="3600" b="1" dirty="0" smtClean="0">
                <a:solidFill>
                  <a:schemeClr val="bg1"/>
                </a:solidFill>
              </a:rPr>
            </a:br>
            <a:endParaRPr lang="es-PE" sz="3600" dirty="0">
              <a:solidFill>
                <a:schemeClr val="bg1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000892" y="600076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642974" y="-214338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0"/>
            <a:ext cx="65151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0"/>
            <a:ext cx="642918" cy="785794"/>
          </a:xfrm>
          <a:prstGeom prst="rect">
            <a:avLst/>
          </a:prstGeom>
        </p:spPr>
      </p:pic>
      <p:pic>
        <p:nvPicPr>
          <p:cNvPr id="6" name="5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3429000"/>
            <a:ext cx="642918" cy="642918"/>
          </a:xfrm>
          <a:prstGeom prst="rect">
            <a:avLst/>
          </a:prstGeom>
        </p:spPr>
      </p:pic>
      <p:pic>
        <p:nvPicPr>
          <p:cNvPr id="7" name="6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071942"/>
            <a:ext cx="642918" cy="714380"/>
          </a:xfrm>
          <a:prstGeom prst="rect">
            <a:avLst/>
          </a:prstGeom>
        </p:spPr>
      </p:pic>
      <p:pic>
        <p:nvPicPr>
          <p:cNvPr id="8" name="7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4786322"/>
            <a:ext cx="642918" cy="714380"/>
          </a:xfrm>
          <a:prstGeom prst="rect">
            <a:avLst/>
          </a:prstGeom>
        </p:spPr>
      </p:pic>
      <p:pic>
        <p:nvPicPr>
          <p:cNvPr id="9" name="8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5500702"/>
            <a:ext cx="642918" cy="714380"/>
          </a:xfrm>
          <a:prstGeom prst="rect">
            <a:avLst/>
          </a:prstGeom>
        </p:spPr>
      </p:pic>
      <p:pic>
        <p:nvPicPr>
          <p:cNvPr id="10" name="9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6215082"/>
            <a:ext cx="642918" cy="642918"/>
          </a:xfrm>
          <a:prstGeom prst="rect">
            <a:avLst/>
          </a:prstGeom>
        </p:spPr>
      </p:pic>
      <p:pic>
        <p:nvPicPr>
          <p:cNvPr id="11" name="10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1428736"/>
            <a:ext cx="642918" cy="642918"/>
          </a:xfrm>
          <a:prstGeom prst="rect">
            <a:avLst/>
          </a:prstGeom>
        </p:spPr>
      </p:pic>
      <p:pic>
        <p:nvPicPr>
          <p:cNvPr id="12" name="11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071678"/>
            <a:ext cx="642918" cy="642918"/>
          </a:xfrm>
          <a:prstGeom prst="rect">
            <a:avLst/>
          </a:prstGeom>
        </p:spPr>
      </p:pic>
      <p:pic>
        <p:nvPicPr>
          <p:cNvPr id="13" name="12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2714620"/>
            <a:ext cx="642918" cy="785818"/>
          </a:xfrm>
          <a:prstGeom prst="rect">
            <a:avLst/>
          </a:prstGeom>
        </p:spPr>
      </p:pic>
      <p:pic>
        <p:nvPicPr>
          <p:cNvPr id="14" name="13 Imagen" descr="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01082" y="714356"/>
            <a:ext cx="642918" cy="71438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1403648" y="5657671"/>
            <a:ext cx="60526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600" b="1" dirty="0" smtClean="0">
                <a:solidFill>
                  <a:srgbClr val="FFFF00"/>
                </a:solidFill>
              </a:rPr>
              <a:t>O</a:t>
            </a:r>
            <a:r>
              <a:rPr lang="es-PE" sz="3600" b="1" dirty="0" smtClean="0">
                <a:solidFill>
                  <a:schemeClr val="bg1">
                    <a:lumMod val="95000"/>
                  </a:schemeClr>
                </a:solidFill>
              </a:rPr>
              <a:t>frece su apoyo incondicional</a:t>
            </a:r>
            <a:r>
              <a:rPr lang="es-PE" sz="3600" b="1" dirty="0" smtClean="0">
                <a:solidFill>
                  <a:srgbClr val="FFFF00"/>
                </a:solidFill>
              </a:rPr>
              <a:t> </a:t>
            </a:r>
            <a:br>
              <a:rPr lang="es-PE" sz="3600" b="1" dirty="0" smtClean="0">
                <a:solidFill>
                  <a:srgbClr val="FFFF00"/>
                </a:solidFill>
              </a:rPr>
            </a:br>
            <a:endParaRPr lang="es-PE" sz="3600" dirty="0">
              <a:solidFill>
                <a:srgbClr val="FFFF00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072330" y="6215082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571536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429250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714356"/>
          </a:xfrm>
          <a:prstGeom prst="rect">
            <a:avLst/>
          </a:prstGeom>
        </p:spPr>
      </p:pic>
      <p:pic>
        <p:nvPicPr>
          <p:cNvPr id="6" name="5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428736"/>
            <a:ext cx="714356" cy="857256"/>
          </a:xfrm>
          <a:prstGeom prst="rect">
            <a:avLst/>
          </a:prstGeom>
        </p:spPr>
      </p:pic>
      <p:pic>
        <p:nvPicPr>
          <p:cNvPr id="7" name="6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214554"/>
            <a:ext cx="714356" cy="785818"/>
          </a:xfrm>
          <a:prstGeom prst="rect">
            <a:avLst/>
          </a:prstGeom>
        </p:spPr>
      </p:pic>
      <p:pic>
        <p:nvPicPr>
          <p:cNvPr id="8" name="7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000372"/>
            <a:ext cx="714356" cy="857256"/>
          </a:xfrm>
          <a:prstGeom prst="rect">
            <a:avLst/>
          </a:prstGeom>
        </p:spPr>
      </p:pic>
      <p:pic>
        <p:nvPicPr>
          <p:cNvPr id="9" name="8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786190"/>
            <a:ext cx="714356" cy="857256"/>
          </a:xfrm>
          <a:prstGeom prst="rect">
            <a:avLst/>
          </a:prstGeom>
        </p:spPr>
      </p:pic>
      <p:pic>
        <p:nvPicPr>
          <p:cNvPr id="10" name="9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643446"/>
            <a:ext cx="714356" cy="714356"/>
          </a:xfrm>
          <a:prstGeom prst="rect">
            <a:avLst/>
          </a:prstGeom>
        </p:spPr>
      </p:pic>
      <p:pic>
        <p:nvPicPr>
          <p:cNvPr id="11" name="10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214950"/>
            <a:ext cx="714356" cy="928670"/>
          </a:xfrm>
          <a:prstGeom prst="rect">
            <a:avLst/>
          </a:prstGeom>
        </p:spPr>
      </p:pic>
      <p:pic>
        <p:nvPicPr>
          <p:cNvPr id="12" name="11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143644"/>
            <a:ext cx="714356" cy="714356"/>
          </a:xfrm>
          <a:prstGeom prst="rect">
            <a:avLst/>
          </a:prstGeom>
        </p:spPr>
      </p:pic>
      <p:pic>
        <p:nvPicPr>
          <p:cNvPr id="13" name="12 Imagen" descr="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42918"/>
            <a:ext cx="714356" cy="785818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23528" y="2636912"/>
            <a:ext cx="36371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FF0000"/>
                </a:solidFill>
              </a:rPr>
              <a:t>P</a:t>
            </a:r>
            <a:r>
              <a:rPr lang="es-PE" sz="3200" b="1" dirty="0" smtClean="0">
                <a:solidFill>
                  <a:schemeClr val="bg1">
                    <a:lumMod val="95000"/>
                  </a:schemeClr>
                </a:solidFill>
              </a:rPr>
              <a:t>erdona tus errores </a:t>
            </a:r>
            <a:br>
              <a:rPr lang="es-PE" sz="3200" b="1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es-PE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0"/>
            <a:ext cx="6515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0"/>
            <a:ext cx="793768" cy="714356"/>
          </a:xfrm>
          <a:prstGeom prst="rect">
            <a:avLst/>
          </a:prstGeom>
        </p:spPr>
      </p:pic>
      <p:pic>
        <p:nvPicPr>
          <p:cNvPr id="6" name="5 Imagen" descr="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0929958" y="785794"/>
            <a:ext cx="142852" cy="142852"/>
          </a:xfrm>
          <a:prstGeom prst="rect">
            <a:avLst/>
          </a:prstGeom>
        </p:spPr>
      </p:pic>
      <p:pic>
        <p:nvPicPr>
          <p:cNvPr id="7" name="6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714356"/>
            <a:ext cx="793768" cy="714356"/>
          </a:xfrm>
          <a:prstGeom prst="rect">
            <a:avLst/>
          </a:prstGeom>
        </p:spPr>
      </p:pic>
      <p:pic>
        <p:nvPicPr>
          <p:cNvPr id="8" name="7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3000372"/>
            <a:ext cx="793768" cy="857256"/>
          </a:xfrm>
          <a:prstGeom prst="rect">
            <a:avLst/>
          </a:prstGeom>
        </p:spPr>
      </p:pic>
      <p:pic>
        <p:nvPicPr>
          <p:cNvPr id="9" name="8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3786190"/>
            <a:ext cx="793768" cy="785818"/>
          </a:xfrm>
          <a:prstGeom prst="rect">
            <a:avLst/>
          </a:prstGeom>
        </p:spPr>
      </p:pic>
      <p:pic>
        <p:nvPicPr>
          <p:cNvPr id="10" name="9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4572008"/>
            <a:ext cx="793768" cy="785818"/>
          </a:xfrm>
          <a:prstGeom prst="rect">
            <a:avLst/>
          </a:prstGeom>
        </p:spPr>
      </p:pic>
      <p:pic>
        <p:nvPicPr>
          <p:cNvPr id="11" name="10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5357826"/>
            <a:ext cx="793768" cy="857256"/>
          </a:xfrm>
          <a:prstGeom prst="rect">
            <a:avLst/>
          </a:prstGeom>
        </p:spPr>
      </p:pic>
      <p:pic>
        <p:nvPicPr>
          <p:cNvPr id="12" name="11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6143644"/>
            <a:ext cx="793768" cy="714356"/>
          </a:xfrm>
          <a:prstGeom prst="rect">
            <a:avLst/>
          </a:prstGeom>
        </p:spPr>
      </p:pic>
      <p:pic>
        <p:nvPicPr>
          <p:cNvPr id="13" name="12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2214554"/>
            <a:ext cx="793768" cy="857256"/>
          </a:xfrm>
          <a:prstGeom prst="rect">
            <a:avLst/>
          </a:prstGeom>
        </p:spPr>
      </p:pic>
      <p:pic>
        <p:nvPicPr>
          <p:cNvPr id="14" name="13 Imagen" descr="q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0232" y="1428736"/>
            <a:ext cx="793768" cy="785818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2267744" y="2924944"/>
            <a:ext cx="41448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00B050"/>
                </a:solidFill>
              </a:rPr>
              <a:t>Q</a:t>
            </a:r>
            <a:r>
              <a:rPr lang="es-PE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uiere lo mejor para ti</a:t>
            </a:r>
            <a:r>
              <a:rPr lang="es-PE" sz="3200" b="1" dirty="0" smtClean="0">
                <a:solidFill>
                  <a:srgbClr val="00B050"/>
                </a:solidFill>
              </a:rPr>
              <a:t> </a:t>
            </a:r>
            <a:br>
              <a:rPr lang="es-PE" sz="3200" b="1" dirty="0" smtClean="0">
                <a:solidFill>
                  <a:srgbClr val="00B050"/>
                </a:solidFill>
              </a:rPr>
            </a:br>
            <a:endParaRPr lang="es-PE" sz="3200" dirty="0">
              <a:solidFill>
                <a:srgbClr val="00B050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-19050"/>
            <a:ext cx="542925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0"/>
            <a:ext cx="666753" cy="666753"/>
          </a:xfrm>
          <a:prstGeom prst="rect">
            <a:avLst/>
          </a:prstGeom>
        </p:spPr>
      </p:pic>
      <p:pic>
        <p:nvPicPr>
          <p:cNvPr id="6" name="5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928802"/>
            <a:ext cx="666753" cy="785818"/>
          </a:xfrm>
          <a:prstGeom prst="rect">
            <a:avLst/>
          </a:prstGeom>
        </p:spPr>
      </p:pic>
      <p:pic>
        <p:nvPicPr>
          <p:cNvPr id="7" name="6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2643182"/>
            <a:ext cx="666753" cy="714380"/>
          </a:xfrm>
          <a:prstGeom prst="rect">
            <a:avLst/>
          </a:prstGeom>
        </p:spPr>
      </p:pic>
      <p:pic>
        <p:nvPicPr>
          <p:cNvPr id="8" name="7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357562"/>
            <a:ext cx="666753" cy="785818"/>
          </a:xfrm>
          <a:prstGeom prst="rect">
            <a:avLst/>
          </a:prstGeom>
        </p:spPr>
      </p:pic>
      <p:pic>
        <p:nvPicPr>
          <p:cNvPr id="9" name="8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071942"/>
            <a:ext cx="666753" cy="714379"/>
          </a:xfrm>
          <a:prstGeom prst="rect">
            <a:avLst/>
          </a:prstGeom>
        </p:spPr>
      </p:pic>
      <p:pic>
        <p:nvPicPr>
          <p:cNvPr id="10" name="9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786322"/>
            <a:ext cx="666753" cy="785818"/>
          </a:xfrm>
          <a:prstGeom prst="rect">
            <a:avLst/>
          </a:prstGeom>
        </p:spPr>
      </p:pic>
      <p:pic>
        <p:nvPicPr>
          <p:cNvPr id="11" name="10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500702"/>
            <a:ext cx="666753" cy="666753"/>
          </a:xfrm>
          <a:prstGeom prst="rect">
            <a:avLst/>
          </a:prstGeom>
        </p:spPr>
      </p:pic>
      <p:pic>
        <p:nvPicPr>
          <p:cNvPr id="12" name="11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143643"/>
            <a:ext cx="666753" cy="714357"/>
          </a:xfrm>
          <a:prstGeom prst="rect">
            <a:avLst/>
          </a:prstGeom>
        </p:spPr>
      </p:pic>
      <p:pic>
        <p:nvPicPr>
          <p:cNvPr id="13" name="12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214422"/>
            <a:ext cx="666753" cy="714380"/>
          </a:xfrm>
          <a:prstGeom prst="rect">
            <a:avLst/>
          </a:prstGeom>
        </p:spPr>
      </p:pic>
      <p:pic>
        <p:nvPicPr>
          <p:cNvPr id="14" name="13 Imagen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00042"/>
            <a:ext cx="666753" cy="71438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3635896" y="3212976"/>
            <a:ext cx="35312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</a:t>
            </a:r>
            <a:r>
              <a:rPr lang="es-PE" sz="2400" b="1" dirty="0" smtClean="0">
                <a:solidFill>
                  <a:schemeClr val="bg1"/>
                </a:solidFill>
              </a:rPr>
              <a:t>ecuerda y aprecia lo que </a:t>
            </a:r>
          </a:p>
          <a:p>
            <a:r>
              <a:rPr lang="es-PE" sz="2400" b="1" dirty="0" smtClean="0">
                <a:solidFill>
                  <a:schemeClr val="bg1"/>
                </a:solidFill>
              </a:rPr>
              <a:t>eres para él</a:t>
            </a:r>
            <a: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es-PE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000892" y="6000768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176213"/>
            <a:ext cx="6515100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1"/>
            <a:ext cx="785794" cy="785794"/>
          </a:xfrm>
          <a:prstGeom prst="rect">
            <a:avLst/>
          </a:prstGeom>
        </p:spPr>
      </p:pic>
      <p:pic>
        <p:nvPicPr>
          <p:cNvPr id="6" name="5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1357298"/>
            <a:ext cx="785794" cy="785794"/>
          </a:xfrm>
          <a:prstGeom prst="rect">
            <a:avLst/>
          </a:prstGeom>
        </p:spPr>
      </p:pic>
      <p:pic>
        <p:nvPicPr>
          <p:cNvPr id="7" name="6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2071678"/>
            <a:ext cx="785794" cy="785794"/>
          </a:xfrm>
          <a:prstGeom prst="rect">
            <a:avLst/>
          </a:prstGeom>
        </p:spPr>
      </p:pic>
      <p:pic>
        <p:nvPicPr>
          <p:cNvPr id="8" name="7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2857496"/>
            <a:ext cx="785794" cy="785794"/>
          </a:xfrm>
          <a:prstGeom prst="rect">
            <a:avLst/>
          </a:prstGeom>
        </p:spPr>
      </p:pic>
      <p:pic>
        <p:nvPicPr>
          <p:cNvPr id="9" name="8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3643314"/>
            <a:ext cx="785794" cy="785794"/>
          </a:xfrm>
          <a:prstGeom prst="rect">
            <a:avLst/>
          </a:prstGeom>
        </p:spPr>
      </p:pic>
      <p:pic>
        <p:nvPicPr>
          <p:cNvPr id="10" name="9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4429132"/>
            <a:ext cx="785794" cy="785794"/>
          </a:xfrm>
          <a:prstGeom prst="rect">
            <a:avLst/>
          </a:prstGeom>
        </p:spPr>
      </p:pic>
      <p:pic>
        <p:nvPicPr>
          <p:cNvPr id="11" name="10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5214950"/>
            <a:ext cx="785794" cy="785794"/>
          </a:xfrm>
          <a:prstGeom prst="rect">
            <a:avLst/>
          </a:prstGeom>
        </p:spPr>
      </p:pic>
      <p:pic>
        <p:nvPicPr>
          <p:cNvPr id="12" name="11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6000768"/>
            <a:ext cx="785794" cy="857232"/>
          </a:xfrm>
          <a:prstGeom prst="rect">
            <a:avLst/>
          </a:prstGeom>
        </p:spPr>
      </p:pic>
      <p:pic>
        <p:nvPicPr>
          <p:cNvPr id="13" name="12 Imagen" descr="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6" y="642918"/>
            <a:ext cx="785794" cy="785794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611560" y="2492896"/>
            <a:ext cx="25172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FFFF00"/>
                </a:solidFill>
              </a:rPr>
              <a:t>S</a:t>
            </a:r>
            <a:r>
              <a:rPr lang="es-PE" sz="3200" b="1" dirty="0" smtClean="0">
                <a:solidFill>
                  <a:schemeClr val="bg1"/>
                </a:solidFill>
              </a:rPr>
              <a:t>e alegra con </a:t>
            </a:r>
          </a:p>
          <a:p>
            <a:r>
              <a:rPr lang="es-PE" sz="3200" b="1" dirty="0" smtClean="0">
                <a:solidFill>
                  <a:schemeClr val="bg1"/>
                </a:solidFill>
              </a:rPr>
              <a:t>tus éxitos</a:t>
            </a:r>
            <a:endParaRPr lang="es-PE" sz="3200" dirty="0">
              <a:solidFill>
                <a:schemeClr val="bg1"/>
              </a:solidFill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072330" y="6072206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238125"/>
            <a:ext cx="65151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857232"/>
          </a:xfrm>
          <a:prstGeom prst="rect">
            <a:avLst/>
          </a:prstGeom>
        </p:spPr>
      </p:pic>
      <p:pic>
        <p:nvPicPr>
          <p:cNvPr id="6" name="5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571612"/>
            <a:ext cx="714356" cy="785818"/>
          </a:xfrm>
          <a:prstGeom prst="rect">
            <a:avLst/>
          </a:prstGeom>
        </p:spPr>
      </p:pic>
      <p:pic>
        <p:nvPicPr>
          <p:cNvPr id="7" name="6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357430"/>
            <a:ext cx="714356" cy="857256"/>
          </a:xfrm>
          <a:prstGeom prst="rect">
            <a:avLst/>
          </a:prstGeom>
        </p:spPr>
      </p:pic>
      <p:pic>
        <p:nvPicPr>
          <p:cNvPr id="8" name="7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143248"/>
            <a:ext cx="714356" cy="857256"/>
          </a:xfrm>
          <a:prstGeom prst="rect">
            <a:avLst/>
          </a:prstGeom>
        </p:spPr>
      </p:pic>
      <p:pic>
        <p:nvPicPr>
          <p:cNvPr id="9" name="8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929066"/>
            <a:ext cx="714356" cy="714356"/>
          </a:xfrm>
          <a:prstGeom prst="rect">
            <a:avLst/>
          </a:prstGeom>
        </p:spPr>
      </p:pic>
      <p:pic>
        <p:nvPicPr>
          <p:cNvPr id="10" name="9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643446"/>
            <a:ext cx="714356" cy="714356"/>
          </a:xfrm>
          <a:prstGeom prst="rect">
            <a:avLst/>
          </a:prstGeom>
        </p:spPr>
      </p:pic>
      <p:pic>
        <p:nvPicPr>
          <p:cNvPr id="11" name="10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357826"/>
            <a:ext cx="714356" cy="785794"/>
          </a:xfrm>
          <a:prstGeom prst="rect">
            <a:avLst/>
          </a:prstGeom>
        </p:spPr>
      </p:pic>
      <p:pic>
        <p:nvPicPr>
          <p:cNvPr id="12" name="11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072206"/>
            <a:ext cx="714356" cy="785794"/>
          </a:xfrm>
          <a:prstGeom prst="rect">
            <a:avLst/>
          </a:prstGeom>
        </p:spPr>
      </p:pic>
      <p:pic>
        <p:nvPicPr>
          <p:cNvPr id="13" name="12 Imagen" descr="t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785794"/>
            <a:ext cx="714356" cy="85725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467544" y="4509120"/>
            <a:ext cx="48650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chemeClr val="bg1"/>
                </a:solidFill>
              </a:rPr>
              <a:t>T</a:t>
            </a:r>
            <a:r>
              <a:rPr lang="es-PE" sz="3200" b="1" dirty="0" smtClean="0">
                <a:solidFill>
                  <a:srgbClr val="FFFF00"/>
                </a:solidFill>
              </a:rPr>
              <a:t>iene la valentía de decirte </a:t>
            </a:r>
          </a:p>
          <a:p>
            <a:r>
              <a:rPr lang="es-PE" sz="3200" b="1" dirty="0" smtClean="0">
                <a:solidFill>
                  <a:srgbClr val="FFFF00"/>
                </a:solidFill>
              </a:rPr>
              <a:t>lo que necesitas escuchar </a:t>
            </a:r>
            <a:br>
              <a:rPr lang="es-PE" sz="3200" b="1" dirty="0" smtClean="0">
                <a:solidFill>
                  <a:srgbClr val="FFFF00"/>
                </a:solidFill>
              </a:rPr>
            </a:br>
            <a:endParaRPr lang="es-PE" sz="3200" dirty="0">
              <a:solidFill>
                <a:srgbClr val="FFFF00"/>
              </a:solidFill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6786578" y="6072206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0"/>
            <a:ext cx="651510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"/>
            <a:ext cx="666753" cy="571480"/>
          </a:xfrm>
          <a:prstGeom prst="rect">
            <a:avLst/>
          </a:prstGeom>
        </p:spPr>
      </p:pic>
      <p:pic>
        <p:nvPicPr>
          <p:cNvPr id="6" name="5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785926"/>
            <a:ext cx="666753" cy="714380"/>
          </a:xfrm>
          <a:prstGeom prst="rect">
            <a:avLst/>
          </a:prstGeom>
        </p:spPr>
      </p:pic>
      <p:pic>
        <p:nvPicPr>
          <p:cNvPr id="7" name="6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2500306"/>
            <a:ext cx="666753" cy="785818"/>
          </a:xfrm>
          <a:prstGeom prst="rect">
            <a:avLst/>
          </a:prstGeom>
        </p:spPr>
      </p:pic>
      <p:pic>
        <p:nvPicPr>
          <p:cNvPr id="8" name="7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214686"/>
            <a:ext cx="666753" cy="666753"/>
          </a:xfrm>
          <a:prstGeom prst="rect">
            <a:avLst/>
          </a:prstGeom>
        </p:spPr>
      </p:pic>
      <p:pic>
        <p:nvPicPr>
          <p:cNvPr id="9" name="8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857628"/>
            <a:ext cx="666753" cy="738191"/>
          </a:xfrm>
          <a:prstGeom prst="rect">
            <a:avLst/>
          </a:prstGeom>
        </p:spPr>
      </p:pic>
      <p:pic>
        <p:nvPicPr>
          <p:cNvPr id="10" name="9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572008"/>
            <a:ext cx="666753" cy="785818"/>
          </a:xfrm>
          <a:prstGeom prst="rect">
            <a:avLst/>
          </a:prstGeom>
        </p:spPr>
      </p:pic>
      <p:pic>
        <p:nvPicPr>
          <p:cNvPr id="11" name="10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357826"/>
            <a:ext cx="666753" cy="785818"/>
          </a:xfrm>
          <a:prstGeom prst="rect">
            <a:avLst/>
          </a:prstGeom>
        </p:spPr>
      </p:pic>
      <p:pic>
        <p:nvPicPr>
          <p:cNvPr id="12" name="11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143645"/>
            <a:ext cx="666753" cy="714356"/>
          </a:xfrm>
          <a:prstGeom prst="rect">
            <a:avLst/>
          </a:prstGeom>
        </p:spPr>
      </p:pic>
      <p:pic>
        <p:nvPicPr>
          <p:cNvPr id="13" name="12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142984"/>
            <a:ext cx="666753" cy="666753"/>
          </a:xfrm>
          <a:prstGeom prst="rect">
            <a:avLst/>
          </a:prstGeom>
        </p:spPr>
      </p:pic>
      <p:pic>
        <p:nvPicPr>
          <p:cNvPr id="14" name="13 Imagen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00042"/>
            <a:ext cx="666753" cy="666753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2071670" y="2000240"/>
            <a:ext cx="48965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es-PE" sz="2800" b="1" dirty="0" smtClean="0">
                <a:solidFill>
                  <a:schemeClr val="bg1"/>
                </a:solidFill>
              </a:rPr>
              <a:t>tiliza sus </a:t>
            </a:r>
            <a:r>
              <a:rPr lang="es-PE" sz="2800" b="1" dirty="0" smtClean="0">
                <a:solidFill>
                  <a:schemeClr val="bg1"/>
                </a:solidFill>
              </a:rPr>
              <a:t>mejores</a:t>
            </a:r>
          </a:p>
          <a:p>
            <a:pPr algn="ctr"/>
            <a:r>
              <a:rPr lang="es-PE" sz="2800" b="1" dirty="0" smtClean="0">
                <a:solidFill>
                  <a:schemeClr val="bg1"/>
                </a:solidFill>
              </a:rPr>
              <a:t> </a:t>
            </a:r>
            <a:r>
              <a:rPr lang="es-PE" sz="2800" b="1" dirty="0" smtClean="0">
                <a:solidFill>
                  <a:schemeClr val="bg1"/>
                </a:solidFill>
              </a:rPr>
              <a:t>recursos</a:t>
            </a:r>
          </a:p>
          <a:p>
            <a:pPr algn="ctr"/>
            <a:r>
              <a:rPr lang="es-PE" sz="2800" b="1" dirty="0" smtClean="0">
                <a:solidFill>
                  <a:schemeClr val="bg1"/>
                </a:solidFill>
              </a:rPr>
              <a:t> para apoyarte</a:t>
            </a:r>
            <a:r>
              <a:rPr lang="es-PE" sz="3200" b="1" dirty="0" smtClean="0">
                <a:solidFill>
                  <a:schemeClr val="bg1"/>
                </a:solidFill>
              </a:rPr>
              <a:t/>
            </a:r>
            <a:br>
              <a:rPr lang="es-PE" sz="3200" b="1" dirty="0" smtClean="0">
                <a:solidFill>
                  <a:schemeClr val="bg1"/>
                </a:solidFill>
              </a:rPr>
            </a:br>
            <a:endParaRPr lang="es-PE" sz="3200" dirty="0">
              <a:solidFill>
                <a:schemeClr val="bg1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428596" y="6143644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928758" y="0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1"/>
            <a:ext cx="6515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29651" y="18310"/>
            <a:ext cx="693041" cy="838922"/>
          </a:xfrm>
          <a:prstGeom prst="rect">
            <a:avLst/>
          </a:prstGeom>
        </p:spPr>
      </p:pic>
      <p:pic>
        <p:nvPicPr>
          <p:cNvPr id="6" name="5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2571744"/>
            <a:ext cx="729490" cy="857256"/>
          </a:xfrm>
          <a:prstGeom prst="rect">
            <a:avLst/>
          </a:prstGeom>
        </p:spPr>
      </p:pic>
      <p:pic>
        <p:nvPicPr>
          <p:cNvPr id="7" name="6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3429000"/>
            <a:ext cx="729490" cy="928694"/>
          </a:xfrm>
          <a:prstGeom prst="rect">
            <a:avLst/>
          </a:prstGeom>
        </p:spPr>
      </p:pic>
      <p:pic>
        <p:nvPicPr>
          <p:cNvPr id="8" name="7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4286256"/>
            <a:ext cx="729490" cy="838922"/>
          </a:xfrm>
          <a:prstGeom prst="rect">
            <a:avLst/>
          </a:prstGeom>
        </p:spPr>
      </p:pic>
      <p:pic>
        <p:nvPicPr>
          <p:cNvPr id="9" name="8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5072074"/>
            <a:ext cx="729490" cy="910360"/>
          </a:xfrm>
          <a:prstGeom prst="rect">
            <a:avLst/>
          </a:prstGeom>
        </p:spPr>
      </p:pic>
      <p:pic>
        <p:nvPicPr>
          <p:cNvPr id="10" name="9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5857892"/>
            <a:ext cx="729490" cy="1000108"/>
          </a:xfrm>
          <a:prstGeom prst="rect">
            <a:avLst/>
          </a:prstGeom>
        </p:spPr>
      </p:pic>
      <p:pic>
        <p:nvPicPr>
          <p:cNvPr id="11" name="10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1785926"/>
            <a:ext cx="729490" cy="857256"/>
          </a:xfrm>
          <a:prstGeom prst="rect">
            <a:avLst/>
          </a:prstGeom>
        </p:spPr>
      </p:pic>
      <p:pic>
        <p:nvPicPr>
          <p:cNvPr id="12" name="11 Imagen" descr="v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8414510" y="857232"/>
            <a:ext cx="729490" cy="928694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275856" y="836712"/>
            <a:ext cx="3232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3200" b="1" dirty="0" smtClean="0">
                <a:solidFill>
                  <a:srgbClr val="92D050"/>
                </a:solidFill>
              </a:rPr>
              <a:t>V</a:t>
            </a:r>
            <a:r>
              <a:rPr lang="es-PE" sz="3200" b="1" dirty="0" smtClean="0">
                <a:solidFill>
                  <a:schemeClr val="bg1"/>
                </a:solidFill>
              </a:rPr>
              <a:t>alora lo que eres</a:t>
            </a:r>
            <a:br>
              <a:rPr lang="es-PE" sz="3200" b="1" dirty="0" smtClean="0">
                <a:solidFill>
                  <a:schemeClr val="bg1"/>
                </a:solidFill>
              </a:rPr>
            </a:br>
            <a:r>
              <a:rPr lang="es-PE" sz="3200" b="1" dirty="0" smtClean="0">
                <a:solidFill>
                  <a:schemeClr val="bg1"/>
                </a:solidFill>
              </a:rPr>
              <a:t/>
            </a:r>
            <a:br>
              <a:rPr lang="es-PE" sz="3200" b="1" dirty="0" smtClean="0">
                <a:solidFill>
                  <a:schemeClr val="bg1"/>
                </a:solidFill>
              </a:rPr>
            </a:br>
            <a:endParaRPr lang="es-PE" sz="3200" dirty="0">
              <a:solidFill>
                <a:schemeClr val="bg1"/>
              </a:solidFill>
            </a:endParaRPr>
          </a:p>
        </p:txBody>
      </p:sp>
      <p:pic>
        <p:nvPicPr>
          <p:cNvPr id="14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" y="1304925"/>
            <a:ext cx="76009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0"/>
            <a:ext cx="738191" cy="857232"/>
          </a:xfrm>
          <a:prstGeom prst="rect">
            <a:avLst/>
          </a:prstGeom>
        </p:spPr>
      </p:pic>
      <p:pic>
        <p:nvPicPr>
          <p:cNvPr id="6" name="5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3000372"/>
            <a:ext cx="738191" cy="738191"/>
          </a:xfrm>
          <a:prstGeom prst="rect">
            <a:avLst/>
          </a:prstGeom>
        </p:spPr>
      </p:pic>
      <p:pic>
        <p:nvPicPr>
          <p:cNvPr id="7" name="6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3714752"/>
            <a:ext cx="738191" cy="881067"/>
          </a:xfrm>
          <a:prstGeom prst="rect">
            <a:avLst/>
          </a:prstGeom>
        </p:spPr>
      </p:pic>
      <p:pic>
        <p:nvPicPr>
          <p:cNvPr id="8" name="7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4572008"/>
            <a:ext cx="738191" cy="809629"/>
          </a:xfrm>
          <a:prstGeom prst="rect">
            <a:avLst/>
          </a:prstGeom>
        </p:spPr>
      </p:pic>
      <p:pic>
        <p:nvPicPr>
          <p:cNvPr id="9" name="8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5357826"/>
            <a:ext cx="738191" cy="738191"/>
          </a:xfrm>
          <a:prstGeom prst="rect">
            <a:avLst/>
          </a:prstGeom>
        </p:spPr>
      </p:pic>
      <p:pic>
        <p:nvPicPr>
          <p:cNvPr id="10" name="9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6072207"/>
            <a:ext cx="738191" cy="785794"/>
          </a:xfrm>
          <a:prstGeom prst="rect">
            <a:avLst/>
          </a:prstGeom>
        </p:spPr>
      </p:pic>
      <p:pic>
        <p:nvPicPr>
          <p:cNvPr id="11" name="10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2285992"/>
            <a:ext cx="738191" cy="738191"/>
          </a:xfrm>
          <a:prstGeom prst="rect">
            <a:avLst/>
          </a:prstGeom>
        </p:spPr>
      </p:pic>
      <p:pic>
        <p:nvPicPr>
          <p:cNvPr id="12" name="11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1571612"/>
            <a:ext cx="738191" cy="738191"/>
          </a:xfrm>
          <a:prstGeom prst="rect">
            <a:avLst/>
          </a:prstGeom>
        </p:spPr>
      </p:pic>
      <p:pic>
        <p:nvPicPr>
          <p:cNvPr id="13" name="12 Imagen" descr="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5809" y="785794"/>
            <a:ext cx="738191" cy="85725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1331640" y="5589240"/>
            <a:ext cx="60484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</a:t>
            </a:r>
            <a:r>
              <a:rPr lang="es-PE" sz="2400" b="1" dirty="0" err="1" smtClean="0">
                <a:solidFill>
                  <a:schemeClr val="bg1"/>
                </a:solidFill>
              </a:rPr>
              <a:t>ow</a:t>
            </a:r>
            <a:r>
              <a:rPr lang="es-PE" sz="2400" b="1" dirty="0" smtClean="0">
                <a:solidFill>
                  <a:schemeClr val="bg1"/>
                </a:solidFill>
              </a:rPr>
              <a:t> ! como </a:t>
            </a:r>
            <a:r>
              <a:rPr lang="es-PE" sz="2400" b="1" smtClean="0">
                <a:solidFill>
                  <a:schemeClr val="bg1"/>
                </a:solidFill>
              </a:rPr>
              <a:t>recuerda los </a:t>
            </a:r>
            <a:r>
              <a:rPr lang="es-PE" sz="2400" b="1" dirty="0" smtClean="0">
                <a:solidFill>
                  <a:schemeClr val="bg1"/>
                </a:solidFill>
              </a:rPr>
              <a:t>buenos momentos</a:t>
            </a:r>
            <a:r>
              <a:rPr lang="es-PE" sz="2400" b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!</a:t>
            </a:r>
            <a: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s-PE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es-PE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5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072330" y="6215082"/>
            <a:ext cx="1143008" cy="34536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428660" y="-357214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1"/>
            <a:ext cx="6515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0"/>
            <a:ext cx="666753" cy="666753"/>
          </a:xfrm>
          <a:prstGeom prst="rect">
            <a:avLst/>
          </a:prstGeom>
        </p:spPr>
      </p:pic>
      <p:pic>
        <p:nvPicPr>
          <p:cNvPr id="6" name="5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357562"/>
            <a:ext cx="666753" cy="738191"/>
          </a:xfrm>
          <a:prstGeom prst="rect">
            <a:avLst/>
          </a:prstGeom>
        </p:spPr>
      </p:pic>
      <p:pic>
        <p:nvPicPr>
          <p:cNvPr id="7" name="6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071942"/>
            <a:ext cx="666753" cy="666753"/>
          </a:xfrm>
          <a:prstGeom prst="rect">
            <a:avLst/>
          </a:prstGeom>
        </p:spPr>
      </p:pic>
      <p:pic>
        <p:nvPicPr>
          <p:cNvPr id="8" name="7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643446"/>
            <a:ext cx="666753" cy="809629"/>
          </a:xfrm>
          <a:prstGeom prst="rect">
            <a:avLst/>
          </a:prstGeom>
        </p:spPr>
      </p:pic>
      <p:pic>
        <p:nvPicPr>
          <p:cNvPr id="9" name="8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429264"/>
            <a:ext cx="666753" cy="738191"/>
          </a:xfrm>
          <a:prstGeom prst="rect">
            <a:avLst/>
          </a:prstGeom>
        </p:spPr>
      </p:pic>
      <p:pic>
        <p:nvPicPr>
          <p:cNvPr id="10" name="9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143645"/>
            <a:ext cx="666753" cy="714356"/>
          </a:xfrm>
          <a:prstGeom prst="rect">
            <a:avLst/>
          </a:prstGeom>
        </p:spPr>
      </p:pic>
      <p:pic>
        <p:nvPicPr>
          <p:cNvPr id="11" name="10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285860"/>
            <a:ext cx="666753" cy="666753"/>
          </a:xfrm>
          <a:prstGeom prst="rect">
            <a:avLst/>
          </a:prstGeom>
        </p:spPr>
      </p:pic>
      <p:pic>
        <p:nvPicPr>
          <p:cNvPr id="12" name="11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857364"/>
            <a:ext cx="666753" cy="809629"/>
          </a:xfrm>
          <a:prstGeom prst="rect">
            <a:avLst/>
          </a:prstGeom>
        </p:spPr>
      </p:pic>
      <p:pic>
        <p:nvPicPr>
          <p:cNvPr id="13" name="12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2643182"/>
            <a:ext cx="666753" cy="738191"/>
          </a:xfrm>
          <a:prstGeom prst="rect">
            <a:avLst/>
          </a:prstGeom>
        </p:spPr>
      </p:pic>
      <p:pic>
        <p:nvPicPr>
          <p:cNvPr id="14" name="13 Imagen" descr="x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42918"/>
            <a:ext cx="666753" cy="666753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500034" y="2500306"/>
            <a:ext cx="251677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</a:rPr>
              <a:t>X</a:t>
            </a:r>
            <a:r>
              <a:rPr lang="es-PE" sz="2800" b="1" dirty="0" smtClean="0">
                <a:solidFill>
                  <a:schemeClr val="bg1"/>
                </a:solidFill>
              </a:rPr>
              <a:t> veces intenta </a:t>
            </a:r>
            <a:endParaRPr lang="es-PE" sz="2800" b="1" dirty="0" smtClean="0">
              <a:solidFill>
                <a:schemeClr val="bg1"/>
              </a:solidFill>
            </a:endParaRPr>
          </a:p>
          <a:p>
            <a:pPr algn="ctr"/>
            <a:r>
              <a:rPr lang="es-PE" sz="2800" b="1" dirty="0" smtClean="0">
                <a:solidFill>
                  <a:schemeClr val="bg1"/>
                </a:solidFill>
              </a:rPr>
              <a:t>explicarte </a:t>
            </a:r>
          </a:p>
          <a:p>
            <a:pPr algn="ctr"/>
            <a:r>
              <a:rPr lang="es-PE" sz="2800" b="1" dirty="0" smtClean="0">
                <a:solidFill>
                  <a:schemeClr val="bg1"/>
                </a:solidFill>
              </a:rPr>
              <a:t>de </a:t>
            </a:r>
            <a:r>
              <a:rPr lang="es-PE" sz="2800" b="1" dirty="0" smtClean="0">
                <a:solidFill>
                  <a:schemeClr val="bg1"/>
                </a:solidFill>
              </a:rPr>
              <a:t>forma </a:t>
            </a:r>
            <a:endParaRPr lang="es-PE" sz="2800" b="1" dirty="0" smtClean="0">
              <a:solidFill>
                <a:schemeClr val="bg1"/>
              </a:solidFill>
            </a:endParaRPr>
          </a:p>
          <a:p>
            <a:pPr algn="ctr"/>
            <a:r>
              <a:rPr lang="es-PE" sz="2800" b="1" dirty="0" smtClean="0">
                <a:solidFill>
                  <a:schemeClr val="bg1"/>
                </a:solidFill>
              </a:rPr>
              <a:t>que </a:t>
            </a:r>
            <a:r>
              <a:rPr lang="es-PE" sz="2800" b="1" dirty="0" smtClean="0">
                <a:solidFill>
                  <a:schemeClr val="bg1"/>
                </a:solidFill>
              </a:rPr>
              <a:t>entiendas </a:t>
            </a:r>
            <a:br>
              <a:rPr lang="es-PE" sz="2800" b="1" dirty="0" smtClean="0">
                <a:solidFill>
                  <a:schemeClr val="bg1"/>
                </a:solidFill>
              </a:rPr>
            </a:br>
            <a:endParaRPr lang="es-PE" sz="2800" dirty="0">
              <a:solidFill>
                <a:schemeClr val="bg1"/>
              </a:solidFill>
            </a:endParaRPr>
          </a:p>
        </p:txBody>
      </p:sp>
      <p:pic>
        <p:nvPicPr>
          <p:cNvPr id="16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4" y="6072206"/>
            <a:ext cx="1143008" cy="345369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-642974" y="-214338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PE" b="1" dirty="0" smtClean="0"/>
              <a:t>Y...</a:t>
            </a:r>
            <a:br>
              <a:rPr lang="es-PE" b="1" dirty="0" smtClean="0"/>
            </a:br>
            <a:endParaRPr lang="es-PE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75" y="9525"/>
            <a:ext cx="542925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0"/>
            <a:ext cx="714356" cy="714356"/>
          </a:xfrm>
          <a:prstGeom prst="rect">
            <a:avLst/>
          </a:prstGeom>
        </p:spPr>
      </p:pic>
      <p:pic>
        <p:nvPicPr>
          <p:cNvPr id="6" name="5 Imagen" descr="x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265264" y="621034"/>
            <a:ext cx="45719" cy="45719"/>
          </a:xfrm>
          <a:prstGeom prst="rect">
            <a:avLst/>
          </a:prstGeom>
        </p:spPr>
      </p:pic>
      <p:pic>
        <p:nvPicPr>
          <p:cNvPr id="7" name="6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071810"/>
            <a:ext cx="714356" cy="785794"/>
          </a:xfrm>
          <a:prstGeom prst="rect">
            <a:avLst/>
          </a:prstGeom>
        </p:spPr>
      </p:pic>
      <p:pic>
        <p:nvPicPr>
          <p:cNvPr id="8" name="7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3857628"/>
            <a:ext cx="714356" cy="714356"/>
          </a:xfrm>
          <a:prstGeom prst="rect">
            <a:avLst/>
          </a:prstGeom>
        </p:spPr>
      </p:pic>
      <p:pic>
        <p:nvPicPr>
          <p:cNvPr id="9" name="8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4572008"/>
            <a:ext cx="714356" cy="714356"/>
          </a:xfrm>
          <a:prstGeom prst="rect">
            <a:avLst/>
          </a:prstGeom>
        </p:spPr>
      </p:pic>
      <p:pic>
        <p:nvPicPr>
          <p:cNvPr id="10" name="9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5286388"/>
            <a:ext cx="714356" cy="785794"/>
          </a:xfrm>
          <a:prstGeom prst="rect">
            <a:avLst/>
          </a:prstGeom>
        </p:spPr>
      </p:pic>
      <p:pic>
        <p:nvPicPr>
          <p:cNvPr id="11" name="10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6072206"/>
            <a:ext cx="714356" cy="785794"/>
          </a:xfrm>
          <a:prstGeom prst="rect">
            <a:avLst/>
          </a:prstGeom>
        </p:spPr>
      </p:pic>
      <p:pic>
        <p:nvPicPr>
          <p:cNvPr id="12" name="11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2214554"/>
            <a:ext cx="714356" cy="857232"/>
          </a:xfrm>
          <a:prstGeom prst="rect">
            <a:avLst/>
          </a:prstGeom>
        </p:spPr>
      </p:pic>
      <p:pic>
        <p:nvPicPr>
          <p:cNvPr id="13" name="12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714356"/>
            <a:ext cx="714356" cy="785794"/>
          </a:xfrm>
          <a:prstGeom prst="rect">
            <a:avLst/>
          </a:prstGeom>
        </p:spPr>
      </p:pic>
      <p:pic>
        <p:nvPicPr>
          <p:cNvPr id="14" name="13 Imagen" descr="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44" y="1428736"/>
            <a:ext cx="714356" cy="857232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1187624" y="3501008"/>
            <a:ext cx="9012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4000" dirty="0" smtClean="0">
                <a:solidFill>
                  <a:srgbClr val="FFC000"/>
                </a:solidFill>
              </a:rPr>
              <a:t>y….</a:t>
            </a:r>
            <a:endParaRPr lang="es-PE" sz="4000" dirty="0">
              <a:solidFill>
                <a:srgbClr val="FFC000"/>
              </a:solidFill>
            </a:endParaRPr>
          </a:p>
        </p:txBody>
      </p:sp>
      <p:pic>
        <p:nvPicPr>
          <p:cNvPr id="17" name="Picture 2" descr="imagen renderizada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500035" y="5698258"/>
            <a:ext cx="1143008" cy="345369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500098" y="0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099" y="-60600"/>
            <a:ext cx="7191979" cy="691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0"/>
            <a:ext cx="666753" cy="666753"/>
          </a:xfrm>
          <a:prstGeom prst="rect">
            <a:avLst/>
          </a:prstGeom>
        </p:spPr>
      </p:pic>
      <p:pic>
        <p:nvPicPr>
          <p:cNvPr id="6" name="5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2643182"/>
            <a:ext cx="666753" cy="785818"/>
          </a:xfrm>
          <a:prstGeom prst="rect">
            <a:avLst/>
          </a:prstGeom>
        </p:spPr>
      </p:pic>
      <p:pic>
        <p:nvPicPr>
          <p:cNvPr id="7" name="6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357562"/>
            <a:ext cx="666753" cy="666753"/>
          </a:xfrm>
          <a:prstGeom prst="rect">
            <a:avLst/>
          </a:prstGeom>
        </p:spPr>
      </p:pic>
      <p:pic>
        <p:nvPicPr>
          <p:cNvPr id="8" name="7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3929066"/>
            <a:ext cx="666753" cy="809629"/>
          </a:xfrm>
          <a:prstGeom prst="rect">
            <a:avLst/>
          </a:prstGeom>
        </p:spPr>
      </p:pic>
      <p:pic>
        <p:nvPicPr>
          <p:cNvPr id="9" name="8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4714884"/>
            <a:ext cx="666753" cy="785818"/>
          </a:xfrm>
          <a:prstGeom prst="rect">
            <a:avLst/>
          </a:prstGeom>
        </p:spPr>
      </p:pic>
      <p:pic>
        <p:nvPicPr>
          <p:cNvPr id="10" name="9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500702"/>
            <a:ext cx="666753" cy="666753"/>
          </a:xfrm>
          <a:prstGeom prst="rect">
            <a:avLst/>
          </a:prstGeom>
        </p:spPr>
      </p:pic>
      <p:pic>
        <p:nvPicPr>
          <p:cNvPr id="11" name="10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6143645"/>
            <a:ext cx="666753" cy="714356"/>
          </a:xfrm>
          <a:prstGeom prst="rect">
            <a:avLst/>
          </a:prstGeom>
        </p:spPr>
      </p:pic>
      <p:pic>
        <p:nvPicPr>
          <p:cNvPr id="12" name="11 Imagen" descr="z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0787073" y="1214423"/>
            <a:ext cx="76537" cy="71438"/>
          </a:xfrm>
          <a:prstGeom prst="rect">
            <a:avLst/>
          </a:prstGeom>
        </p:spPr>
      </p:pic>
      <p:pic>
        <p:nvPicPr>
          <p:cNvPr id="13" name="12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214422"/>
            <a:ext cx="666753" cy="785818"/>
          </a:xfrm>
          <a:prstGeom prst="rect">
            <a:avLst/>
          </a:prstGeom>
        </p:spPr>
      </p:pic>
      <p:pic>
        <p:nvPicPr>
          <p:cNvPr id="14" name="13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1857364"/>
            <a:ext cx="666753" cy="78581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5" name="14 Imagen" descr="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7247" y="571480"/>
            <a:ext cx="666753" cy="666753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323528" y="2204864"/>
            <a:ext cx="42074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F0000"/>
                </a:solidFill>
              </a:rPr>
              <a:t>Z</a:t>
            </a:r>
            <a:r>
              <a:rPr lang="es-PE" sz="3200" b="1" dirty="0" smtClean="0">
                <a:solidFill>
                  <a:schemeClr val="bg1"/>
                </a:solidFill>
              </a:rPr>
              <a:t>ambulle su conciencia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</a:rPr>
              <a:t>en tus adversidades</a:t>
            </a:r>
            <a:br>
              <a:rPr lang="es-PE" sz="3200" b="1" dirty="0" smtClean="0">
                <a:solidFill>
                  <a:schemeClr val="bg1"/>
                </a:solidFill>
              </a:rPr>
            </a:br>
            <a:endParaRPr lang="es-PE" sz="3200" dirty="0">
              <a:solidFill>
                <a:schemeClr val="bg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6000768"/>
            <a:ext cx="19255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Texto :Autor desconocido</a:t>
            </a:r>
            <a:endParaRPr lang="es-ES" sz="12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8" name="Picture 2" descr="imagen renderizada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7215206" y="6286520"/>
            <a:ext cx="1143008" cy="345369"/>
          </a:xfrm>
          <a:prstGeom prst="rect">
            <a:avLst/>
          </a:prstGeom>
          <a:noFill/>
        </p:spPr>
      </p:pic>
      <p:pic>
        <p:nvPicPr>
          <p:cNvPr id="6146" name="Picture 2" descr="imagen renderizad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141616">
            <a:off x="333723" y="4556958"/>
            <a:ext cx="1720789" cy="1113051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-642974" y="-285776"/>
            <a:ext cx="10072758" cy="7572428"/>
          </a:xfrm>
          <a:prstGeom prst="rect">
            <a:avLst/>
          </a:prstGeom>
          <a:gradFill flip="none" rotWithShape="1">
            <a:gsLst>
              <a:gs pos="62000">
                <a:schemeClr val="bg1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becedario-de-la-amistad-milespowerpoints.com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abecedario-de-la-amistad-milespowerpoints.com(1)</Template>
  <TotalTime>0</TotalTime>
  <Words>187</Words>
  <Application>Microsoft Office PowerPoint</Application>
  <PresentationFormat>Presentación en pantalla (4:3)</PresentationFormat>
  <Paragraphs>51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abecedario-de-la-amistad-milespowerpoints.com(1)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2017-01-03T20:49:57Z</dcterms:created>
  <dcterms:modified xsi:type="dcterms:W3CDTF">2017-01-03T21:19:27Z</dcterms:modified>
</cp:coreProperties>
</file>