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65" r:id="rId3"/>
    <p:sldId id="264" r:id="rId4"/>
    <p:sldId id="277" r:id="rId5"/>
    <p:sldId id="268" r:id="rId6"/>
    <p:sldId id="258" r:id="rId7"/>
    <p:sldId id="257" r:id="rId8"/>
    <p:sldId id="259" r:id="rId9"/>
    <p:sldId id="260" r:id="rId10"/>
    <p:sldId id="266" r:id="rId11"/>
    <p:sldId id="267" r:id="rId12"/>
    <p:sldId id="262" r:id="rId13"/>
    <p:sldId id="271" r:id="rId14"/>
    <p:sldId id="272" r:id="rId15"/>
    <p:sldId id="261" r:id="rId16"/>
    <p:sldId id="263" r:id="rId17"/>
    <p:sldId id="269" r:id="rId18"/>
    <p:sldId id="270" r:id="rId19"/>
    <p:sldId id="274" r:id="rId20"/>
    <p:sldId id="273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4" r:id="rId29"/>
    <p:sldId id="287" r:id="rId30"/>
    <p:sldId id="283" r:id="rId31"/>
    <p:sldId id="285" r:id="rId32"/>
    <p:sldId id="286" r:id="rId33"/>
    <p:sldId id="288" r:id="rId34"/>
    <p:sldId id="289" r:id="rId35"/>
    <p:sldId id="292" r:id="rId36"/>
    <p:sldId id="291" r:id="rId37"/>
    <p:sldId id="294" r:id="rId38"/>
    <p:sldId id="293" r:id="rId39"/>
    <p:sldId id="295" r:id="rId40"/>
    <p:sldId id="290" r:id="rId41"/>
    <p:sldId id="296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7VgIoZzM8cxlpRmcUb3Hw" hashData="+voKb9FjGSndZwZX61aA4vXHS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D2A000"/>
    <a:srgbClr val="332015"/>
    <a:srgbClr val="745800"/>
    <a:srgbClr val="6600CC"/>
    <a:srgbClr val="1C4A2A"/>
    <a:srgbClr val="006666"/>
    <a:srgbClr val="0053F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5730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57190-47DF-4887-94B7-F0FA54DA2316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CDC74-30EE-4AEA-9692-601EDDA0E6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CDC74-30EE-4AEA-9692-601EDDA0E66E}" type="slidenum">
              <a:rPr lang="es-PE" smtClean="0"/>
              <a:pPr/>
              <a:t>11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6C037-2256-487C-903E-D7BFB88EE87E}" type="datetimeFigureOut">
              <a:rPr lang="es-PE" smtClean="0"/>
              <a:pPr/>
              <a:t>14/11/2016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FAC48-2479-4965-A9A8-54606A972A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fc5dbe2160a8fb495ad97c967a24f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42908" y="-142894"/>
            <a:ext cx="9286908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8000">
                <a:schemeClr val="tx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8928" name="Picture 16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428596" y="214296"/>
            <a:ext cx="923925" cy="942976"/>
          </a:xfrm>
          <a:prstGeom prst="rect">
            <a:avLst/>
          </a:prstGeom>
          <a:noFill/>
        </p:spPr>
      </p:pic>
      <p:pic>
        <p:nvPicPr>
          <p:cNvPr id="38930" name="Picture 18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1785918" y="214296"/>
            <a:ext cx="2076450" cy="923925"/>
          </a:xfrm>
          <a:prstGeom prst="rect">
            <a:avLst/>
          </a:prstGeom>
          <a:noFill/>
        </p:spPr>
      </p:pic>
      <p:pic>
        <p:nvPicPr>
          <p:cNvPr id="38932" name="Picture 20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1500166" y="1214428"/>
            <a:ext cx="1200150" cy="923925"/>
          </a:xfrm>
          <a:prstGeom prst="rect">
            <a:avLst/>
          </a:prstGeom>
          <a:noFill/>
        </p:spPr>
      </p:pic>
      <p:pic>
        <p:nvPicPr>
          <p:cNvPr id="38934" name="Picture 22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10000"/>
          </a:blip>
          <a:srcRect/>
          <a:stretch>
            <a:fillRect/>
          </a:stretch>
        </p:blipFill>
        <p:spPr bwMode="auto">
          <a:xfrm>
            <a:off x="928662" y="2285998"/>
            <a:ext cx="2657475" cy="933450"/>
          </a:xfrm>
          <a:prstGeom prst="rect">
            <a:avLst/>
          </a:prstGeom>
          <a:noFill/>
        </p:spPr>
      </p:pic>
      <p:pic>
        <p:nvPicPr>
          <p:cNvPr id="38938" name="Picture 26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285720" y="4286262"/>
            <a:ext cx="3086100" cy="381001"/>
          </a:xfrm>
          <a:prstGeom prst="rect">
            <a:avLst/>
          </a:prstGeom>
          <a:noFill/>
        </p:spPr>
      </p:pic>
      <p:pic>
        <p:nvPicPr>
          <p:cNvPr id="32" name="31 Imagen" descr="25fc5dbe2160a8fb495ad97c967a24f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42908" y="-214332"/>
            <a:ext cx="9286908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OMAR_AKRAM_-_Falling_Through_The_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4000"/>
                            </p:stCondLst>
                            <p:childTnLst>
                              <p:par>
                                <p:cTn id="286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0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7500"/>
                            </p:stCondLst>
                            <p:childTnLst>
                              <p:par>
                                <p:cTn id="292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8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2" dur="2000"/>
                                        <p:tgtEl>
                                          <p:spTgt spid="3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4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8" dur="20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2" dur="2000"/>
                                        <p:tgtEl>
                                          <p:spTgt spid="38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9" grpId="0" animBg="1"/>
      <p:bldP spid="19" grpId="1" animBg="1"/>
      <p:bldP spid="19" grpId="2" animBg="1"/>
      <p:bldP spid="19" grpId="3" animBg="1"/>
      <p:bldP spid="19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f09cd420bb9dfdebbf6fa2652363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-120570"/>
            <a:ext cx="9358346" cy="526406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260114355047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61000">
                <a:schemeClr val="accent6">
                  <a:lumMod val="5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f0c3ef0579a364167a926a7bfe8d78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3cb8776cad913b163fdb6bbee855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52000">
                <a:schemeClr val="accent6">
                  <a:lumMod val="20000"/>
                  <a:lumOff val="80000"/>
                  <a:alpha val="42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7f796316265a84ecd6f6ba00915b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bcea80aeabe030d766ff65a4fa64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b7ab7d56e5d71073aa12ac641b115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9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d269533f85117424ce1b9a4da45c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b383f1491e33302a61207ce44f70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3FA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16bdbf81674ecbdf1ccf1da579508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4">
              <a:duotone>
                <a:prstClr val="black"/>
                <a:srgbClr val="0053FA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36" y="-571522"/>
            <a:ext cx="10072758" cy="6929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1b90b75f77bf48c42b4121a60add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6e245275b11862a5028f205b6649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tx1">
                <a:lumMod val="75000"/>
                <a:lumOff val="25000"/>
                <a:shade val="67500"/>
                <a:satMod val="115000"/>
              </a:schemeClr>
            </a:gs>
            <a:gs pos="100000">
              <a:schemeClr val="tx1">
                <a:lumMod val="75000"/>
                <a:lumOff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e4fc499889aa88acdc00a5e4209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66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6579a0f6438d41caa0bc3c3f018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2A000">
                <a:shade val="67500"/>
                <a:satMod val="115000"/>
              </a:srgbClr>
            </a:gs>
            <a:gs pos="100000">
              <a:srgbClr val="D2A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11b05dc0061ba00db7a77e8920bb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2357422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357422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86446" y="-214314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786446" y="2285998"/>
            <a:ext cx="2286016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72330" y="-214314"/>
            <a:ext cx="2071670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072330" y="2285998"/>
            <a:ext cx="2071670" cy="2857502"/>
          </a:xfrm>
          <a:prstGeom prst="moon">
            <a:avLst>
              <a:gd name="adj" fmla="val 4062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071538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071538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-214314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0" y="2285998"/>
            <a:ext cx="2285998" cy="2857502"/>
          </a:xfrm>
          <a:prstGeom prst="moon">
            <a:avLst>
              <a:gd name="adj" fmla="val 4062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1ce9964069ede125467dc996872e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 rot="5400000">
            <a:off x="-39291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5720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5720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32147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430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0001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0001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53574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125012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128583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128583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132156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203594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207165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207165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210738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2893200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928910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2928910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2964638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67901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71472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71472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375045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453627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457198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457198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460771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22092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57802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5393530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6250786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6286496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6286496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6322224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036604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072314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072314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108042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7965298" y="392916"/>
            <a:ext cx="157161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8001008" y="1643072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5400000">
            <a:off x="8001008" y="2857518"/>
            <a:ext cx="1500198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rot="5400000">
            <a:off x="8036736" y="4036236"/>
            <a:ext cx="1428742" cy="78578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20e3c74063a3b84231ba0598da55d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09c06dddea91ceee7a77ac9d1d7d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806255" y="2433039"/>
            <a:ext cx="6465412" cy="192569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297174" y="2517841"/>
            <a:ext cx="6465412" cy="192569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-45126" y="2472128"/>
            <a:ext cx="6011433" cy="199243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218678" y="2425148"/>
            <a:ext cx="5952124" cy="218228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449716" y="2452219"/>
            <a:ext cx="5719025" cy="224972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2887393" y="2457091"/>
            <a:ext cx="5681904" cy="196397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052024" y="2506372"/>
            <a:ext cx="5378058" cy="187815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640752" y="2452808"/>
            <a:ext cx="5378241" cy="193343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133e3025f081257202ab2bf5ceaa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3FA"/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7207_94-95-96--teneryfa-wulkan-teide-w-drodze-do-gornej-stacji-na-wysokosc-3555-m-np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572000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2428860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428860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4572000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857488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V="1">
            <a:off x="4929190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4929190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2786050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3071802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V="1">
            <a:off x="5214942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5214942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3071802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73000">
                <a:schemeClr val="tx2">
                  <a:lumMod val="40000"/>
                  <a:lumOff val="60000"/>
                </a:schemeClr>
              </a:gs>
              <a:gs pos="50000">
                <a:srgbClr val="0053FA">
                  <a:shade val="67500"/>
                  <a:satMod val="115000"/>
                </a:srgbClr>
              </a:gs>
              <a:gs pos="100000">
                <a:srgbClr val="0053F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260114355254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15339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0" y="107155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815339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0" y="2143122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815339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0" y="3143254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815339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>
            <a:off x="0" y="4357700"/>
            <a:ext cx="1081094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 flipH="1">
            <a:off x="815339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4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0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6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2000"/>
                            </p:stCondLst>
                            <p:childTnLst>
                              <p:par>
                                <p:cTn id="54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43827000868862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3643320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sp>
        <p:nvSpPr>
          <p:cNvPr id="68" name="67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2000"/>
                            </p:stCondLst>
                            <p:childTnLst>
                              <p:par>
                                <p:cTn id="3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c0d4322d7cf52ad02e9488420b758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31000">
                <a:schemeClr val="accent6">
                  <a:lumMod val="75000"/>
                </a:schemeClr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0a870b9e363ecb4d5bd5a62f0f71e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 flip="none" rotWithShape="1">
            <a:gsLst>
              <a:gs pos="100000">
                <a:srgbClr val="C0000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cdcc0cb62da7ca2dcf23a37ad523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3729318">
            <a:off x="3059749" y="1936133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34122">
            <a:off x="3848548" y="100866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64028">
            <a:off x="4775527" y="193696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11193">
            <a:off x="3846764" y="2719948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573748" y="121777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29616">
            <a:off x="4479931" y="2581201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55645">
            <a:off x="3086427" y="1260386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199565">
            <a:off x="3075734" y="265071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0">
                <a:schemeClr val="accent6">
                  <a:lumMod val="50000"/>
                  <a:alpha val="64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C4A2A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af08c7c5dcba6922a45975bb4662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5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201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376f03c49fa391d0fd5b3a05f8f3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93ac6c360e788d040f3e21b2a8ad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3d8f86d8b3f292088499e8f028ca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67a4bed56dd003a271d8af37d82b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362d1de09609da26ba86697c0c2b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4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916c506a9970dff9119a72e74bb28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36" y="-571522"/>
            <a:ext cx="10072758" cy="71438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CC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ed9e30bcb78850ad6c11a0e0da90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2A000">
                <a:shade val="67500"/>
                <a:satMod val="115000"/>
              </a:srgbClr>
            </a:gs>
            <a:gs pos="100000">
              <a:srgbClr val="D2A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7a3c390b733f9eb5eaa59071457e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D2A000">
                  <a:shade val="67500"/>
                  <a:satMod val="115000"/>
                </a:srgbClr>
              </a:gs>
              <a:gs pos="100000">
                <a:srgbClr val="D2A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lide_452178_6054614_fr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5002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002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002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2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5002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2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002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2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82163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82163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82163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82163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82163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82163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82163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82163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321828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321828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321828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321828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321828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321828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321828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21828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489346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489346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489346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89346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489346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489346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489346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489346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646510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646510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646510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646510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646510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646510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646510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646510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810817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810817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810817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810817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810817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810817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810817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810817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9be74c81f060e419a00a3d9c1ecb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2015"/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Hb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D2A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c30ebe7cc5a9f5a585238063aa96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3643320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70867">
            <a:off x="1785918" y="3286130"/>
            <a:ext cx="2400300" cy="1552576"/>
          </a:xfrm>
          <a:prstGeom prst="rect">
            <a:avLst/>
          </a:prstGeom>
          <a:noFill/>
        </p:spPr>
      </p:pic>
      <p:sp>
        <p:nvSpPr>
          <p:cNvPr id="68" name="67 Rectángulo"/>
          <p:cNvSpPr/>
          <p:nvPr/>
        </p:nvSpPr>
        <p:spPr>
          <a:xfrm>
            <a:off x="-571536" y="-571522"/>
            <a:ext cx="10072758" cy="642942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2000"/>
                            </p:stCondLst>
                            <p:childTnLst>
                              <p:par>
                                <p:cTn id="3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3" fill="hold">
                            <p:stCondLst>
                              <p:cond delay="4000"/>
                            </p:stCondLst>
                            <p:childTnLst>
                              <p:par>
                                <p:cTn id="78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 VISTA DE PAJAR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 VISTA DE PAJARO-</Template>
  <TotalTime>0</TotalTime>
  <Words>30</Words>
  <Application>Microsoft Office PowerPoint</Application>
  <PresentationFormat>Presentación en pantalla (16:9)</PresentationFormat>
  <Paragraphs>4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-A VISTA DE PAJARO-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2016-11-14T19:39:19Z</dcterms:created>
  <dcterms:modified xsi:type="dcterms:W3CDTF">2016-11-14T19:41:11Z</dcterms:modified>
</cp:coreProperties>
</file>