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4" r:id="rId3"/>
    <p:sldId id="264" r:id="rId4"/>
    <p:sldId id="260" r:id="rId5"/>
    <p:sldId id="258" r:id="rId6"/>
    <p:sldId id="259" r:id="rId7"/>
    <p:sldId id="262" r:id="rId8"/>
    <p:sldId id="261" r:id="rId9"/>
    <p:sldId id="266" r:id="rId10"/>
    <p:sldId id="263" r:id="rId11"/>
    <p:sldId id="265" r:id="rId12"/>
    <p:sldId id="267" r:id="rId13"/>
    <p:sldId id="268" r:id="rId14"/>
    <p:sldId id="271" r:id="rId15"/>
    <p:sldId id="270" r:id="rId16"/>
    <p:sldId id="272" r:id="rId17"/>
    <p:sldId id="273" r:id="rId18"/>
    <p:sldId id="275" r:id="rId19"/>
    <p:sldId id="277" r:id="rId20"/>
    <p:sldId id="281" r:id="rId21"/>
    <p:sldId id="279" r:id="rId22"/>
    <p:sldId id="278" r:id="rId23"/>
    <p:sldId id="283" r:id="rId24"/>
    <p:sldId id="284" r:id="rId25"/>
    <p:sldId id="295" r:id="rId26"/>
    <p:sldId id="280" r:id="rId27"/>
    <p:sldId id="293" r:id="rId28"/>
    <p:sldId id="282" r:id="rId29"/>
    <p:sldId id="286" r:id="rId30"/>
    <p:sldId id="287" r:id="rId31"/>
    <p:sldId id="285" r:id="rId32"/>
    <p:sldId id="291" r:id="rId33"/>
    <p:sldId id="288" r:id="rId34"/>
    <p:sldId id="296" r:id="rId35"/>
    <p:sldId id="297" r:id="rId36"/>
    <p:sldId id="292" r:id="rId37"/>
    <p:sldId id="290" r:id="rId38"/>
    <p:sldId id="298" r:id="rId39"/>
    <p:sldId id="294" r:id="rId40"/>
    <p:sldId id="299" r:id="rId41"/>
    <p:sldId id="300" r:id="rId42"/>
    <p:sldId id="304" r:id="rId43"/>
    <p:sldId id="302" r:id="rId44"/>
    <p:sldId id="303" r:id="rId45"/>
    <p:sldId id="305" r:id="rId46"/>
  </p:sldIdLst>
  <p:sldSz cx="9144000" cy="6858000" type="screen4x3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IC52qlZniiBOQ6GW9u5aA" hashData="h9Ev/r+rKKqywRB10VHB9ALRdU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53A9"/>
    <a:srgbClr val="FF99CC"/>
    <a:srgbClr val="283818"/>
    <a:srgbClr val="0000FF"/>
    <a:srgbClr val="472C1D"/>
    <a:srgbClr val="00153E"/>
    <a:srgbClr val="FF0000"/>
    <a:srgbClr val="0037A4"/>
    <a:srgbClr val="CC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21" autoAdjust="0"/>
    <p:restoredTop sz="94660"/>
  </p:normalViewPr>
  <p:slideViewPr>
    <p:cSldViewPr>
      <p:cViewPr>
        <p:scale>
          <a:sx n="110" d="100"/>
          <a:sy n="110" d="100"/>
        </p:scale>
        <p:origin x="-1632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2D588-AE33-4C61-A8AB-11AFAAE2E4F6}" type="datetimeFigureOut">
              <a:rPr lang="es-PE" smtClean="0"/>
              <a:pPr/>
              <a:t>16/06/2016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B3F95-F244-4E20-83D6-ADE6B163F8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2D588-AE33-4C61-A8AB-11AFAAE2E4F6}" type="datetimeFigureOut">
              <a:rPr lang="es-PE" smtClean="0"/>
              <a:pPr/>
              <a:t>16/06/2016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B3F95-F244-4E20-83D6-ADE6B163F8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2D588-AE33-4C61-A8AB-11AFAAE2E4F6}" type="datetimeFigureOut">
              <a:rPr lang="es-PE" smtClean="0"/>
              <a:pPr/>
              <a:t>16/06/2016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B3F95-F244-4E20-83D6-ADE6B163F8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2D588-AE33-4C61-A8AB-11AFAAE2E4F6}" type="datetimeFigureOut">
              <a:rPr lang="es-PE" smtClean="0"/>
              <a:pPr/>
              <a:t>16/06/2016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B3F95-F244-4E20-83D6-ADE6B163F8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2D588-AE33-4C61-A8AB-11AFAAE2E4F6}" type="datetimeFigureOut">
              <a:rPr lang="es-PE" smtClean="0"/>
              <a:pPr/>
              <a:t>16/06/2016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B3F95-F244-4E20-83D6-ADE6B163F8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2D588-AE33-4C61-A8AB-11AFAAE2E4F6}" type="datetimeFigureOut">
              <a:rPr lang="es-PE" smtClean="0"/>
              <a:pPr/>
              <a:t>16/06/2016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B3F95-F244-4E20-83D6-ADE6B163F8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2D588-AE33-4C61-A8AB-11AFAAE2E4F6}" type="datetimeFigureOut">
              <a:rPr lang="es-PE" smtClean="0"/>
              <a:pPr/>
              <a:t>16/06/2016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B3F95-F244-4E20-83D6-ADE6B163F8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2D588-AE33-4C61-A8AB-11AFAAE2E4F6}" type="datetimeFigureOut">
              <a:rPr lang="es-PE" smtClean="0"/>
              <a:pPr/>
              <a:t>16/06/2016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B3F95-F244-4E20-83D6-ADE6B163F8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2D588-AE33-4C61-A8AB-11AFAAE2E4F6}" type="datetimeFigureOut">
              <a:rPr lang="es-PE" smtClean="0"/>
              <a:pPr/>
              <a:t>16/06/2016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B3F95-F244-4E20-83D6-ADE6B163F8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2D588-AE33-4C61-A8AB-11AFAAE2E4F6}" type="datetimeFigureOut">
              <a:rPr lang="es-PE" smtClean="0"/>
              <a:pPr/>
              <a:t>16/06/2016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B3F95-F244-4E20-83D6-ADE6B163F8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2D588-AE33-4C61-A8AB-11AFAAE2E4F6}" type="datetimeFigureOut">
              <a:rPr lang="es-PE" smtClean="0"/>
              <a:pPr/>
              <a:t>16/06/2016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B3F95-F244-4E20-83D6-ADE6B163F8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A2D588-AE33-4C61-A8AB-11AFAAE2E4F6}" type="datetimeFigureOut">
              <a:rPr lang="es-PE" smtClean="0"/>
              <a:pPr/>
              <a:t>16/06/2016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B3F95-F244-4E20-83D6-ADE6B163F8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2.png"/><Relationship Id="rId18" Type="http://schemas.openxmlformats.org/officeDocument/2006/relationships/image" Target="../media/image6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8.png"/><Relationship Id="rId11" Type="http://schemas.openxmlformats.org/officeDocument/2006/relationships/image" Target="../media/image6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7.png"/><Relationship Id="rId9" Type="http://schemas.openxmlformats.org/officeDocument/2006/relationships/image" Target="../media/image6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afbcdd04262adcf218ba7b1755ceb7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254989" y="1296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668238" y="1441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611652" y="1296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024901" y="1441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826891" y="1296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240140" y="1441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469040" y="1296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2882289" y="14414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255254" y="1296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668503" y="1441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254988" y="87019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668237" y="87164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611651" y="87019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024900" y="87164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826890" y="87019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240139" y="87164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469039" y="870194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2882288" y="871644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255253" y="87019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668502" y="87164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254988" y="172747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668237" y="172892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611651" y="172747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024900" y="172892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826890" y="172747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240139" y="172892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469039" y="172748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2882288" y="172893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255253" y="172747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668502" y="172892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254987" y="258470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668236" y="258615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611650" y="258470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024899" y="258615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826889" y="258470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240138" y="258615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469038" y="2584710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2882287" y="2586160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255252" y="258470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668501" y="258615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254990" y="3441986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668239" y="3443436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611653" y="3441986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024902" y="3443436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826892" y="3441986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240141" y="3443436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469041" y="3441987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2882290" y="3443437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255255" y="3441986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668504" y="3443436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254989" y="429921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668238" y="430066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611652" y="429921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024901" y="430066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826891" y="429921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240140" y="430066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469040" y="4299217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2882289" y="4300667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255254" y="429921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668503" y="430066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254989" y="5156502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668238" y="5157952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611652" y="5156502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024901" y="5157952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826891" y="5156502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240140" y="5157952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469040" y="515650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2882289" y="515795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255254" y="5156502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668503" y="5157952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254988" y="601373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668237" y="601518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611651" y="601373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024900" y="601518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826890" y="601373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240139" y="601518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469039" y="601373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2882288" y="601518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255253" y="601373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668502" y="601518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4034" name="Picture 2" descr="imagen renderizada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428596" y="4000504"/>
            <a:ext cx="3838575" cy="1104901"/>
          </a:xfrm>
          <a:prstGeom prst="rect">
            <a:avLst/>
          </a:prstGeom>
          <a:noFill/>
        </p:spPr>
      </p:pic>
      <p:pic>
        <p:nvPicPr>
          <p:cNvPr id="44036" name="Picture 4" descr="imagen renderizada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1643042" y="500042"/>
            <a:ext cx="1095375" cy="1066801"/>
          </a:xfrm>
          <a:prstGeom prst="rect">
            <a:avLst/>
          </a:prstGeom>
          <a:noFill/>
        </p:spPr>
      </p:pic>
      <p:pic>
        <p:nvPicPr>
          <p:cNvPr id="44038" name="Picture 6" descr="imagen renderizada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714348" y="2143116"/>
            <a:ext cx="3162300" cy="1066801"/>
          </a:xfrm>
          <a:prstGeom prst="rect">
            <a:avLst/>
          </a:prstGeom>
          <a:noFill/>
        </p:spPr>
      </p:pic>
      <p:pic>
        <p:nvPicPr>
          <p:cNvPr id="44040" name="Picture 8" descr="Rendered Image"/>
          <p:cNvPicPr>
            <a:picLocks noChangeAspect="1" noChangeArrowheads="1"/>
          </p:cNvPicPr>
          <p:nvPr/>
        </p:nvPicPr>
        <p:blipFill>
          <a:blip r:embed="rId7">
            <a:lum bright="-40000" contrast="40000"/>
          </a:blip>
          <a:srcRect/>
          <a:stretch>
            <a:fillRect/>
          </a:stretch>
        </p:blipFill>
        <p:spPr bwMode="auto">
          <a:xfrm>
            <a:off x="642910" y="5500702"/>
            <a:ext cx="2752722" cy="395601"/>
          </a:xfrm>
          <a:prstGeom prst="rect">
            <a:avLst/>
          </a:prstGeom>
          <a:noFill/>
        </p:spPr>
      </p:pic>
      <p:pic>
        <p:nvPicPr>
          <p:cNvPr id="87" name="Picture 8" descr="Rendered Image"/>
          <p:cNvPicPr>
            <a:picLocks noChangeAspect="1" noChangeArrowheads="1"/>
          </p:cNvPicPr>
          <p:nvPr/>
        </p:nvPicPr>
        <p:blipFill>
          <a:blip r:embed="rId7">
            <a:lum bright="-40000" contrast="40000"/>
          </a:blip>
          <a:srcRect/>
          <a:stretch>
            <a:fillRect/>
          </a:stretch>
        </p:blipFill>
        <p:spPr bwMode="auto">
          <a:xfrm>
            <a:off x="642910" y="5500702"/>
            <a:ext cx="2752722" cy="395601"/>
          </a:xfrm>
          <a:prstGeom prst="rect">
            <a:avLst/>
          </a:prstGeom>
          <a:noFill/>
        </p:spPr>
      </p:pic>
      <p:pic>
        <p:nvPicPr>
          <p:cNvPr id="88" name="87 Imagen" descr="8afbcdd04262adcf218ba7b1755ceb7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6350"/>
            <a:ext cx="9144000" cy="72803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Daniel_Betancourt_tus_colores_letra_espa_ol_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2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8" fill="hold">
                            <p:stCondLst>
                              <p:cond delay="4000"/>
                            </p:stCondLst>
                            <p:childTnLst>
                              <p:par>
                                <p:cTn id="113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4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4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43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4" fill="hold">
                            <p:stCondLst>
                              <p:cond delay="6000"/>
                            </p:stCondLst>
                            <p:childTnLst>
                              <p:par>
                                <p:cTn id="114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49" dur="20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5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5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55" dur="2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59" dur="20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62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3015296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3683280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3015296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3683280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3015293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3683277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3015293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3683277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3015299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3683283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3015299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3683283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3016520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3682048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3016520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3682048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3016520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3682048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3016520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3682048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3016519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3682047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3016519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3682047"/>
            <a:ext cx="1403744" cy="2276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7902_kobieta_twarz_makijaz_farby_bodypainting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11738" y="171267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11895" y="238065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1172" y="171267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1015" y="238065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45585" y="1712671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45428" y="238065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88495" y="1712671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88338" y="238065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1467" y="1712676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1310" y="2380660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74377" y="1712676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74220" y="2380660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58054">
            <a:off x="3988790" y="171267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3988633" y="238065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58054">
            <a:off x="4631700" y="171267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4631543" y="238065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58054">
            <a:off x="5203236" y="171267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5203079" y="2380661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58054">
            <a:off x="5846146" y="171267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5845989" y="2380661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58054">
            <a:off x="6560559" y="171267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6560402" y="238065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58054">
            <a:off x="7203469" y="171267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7203312" y="238065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58054">
            <a:off x="7736018" y="1712672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35861" y="2380656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7735859" y="438091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958054">
            <a:off x="7735701" y="504644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7060750" y="438091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958054">
            <a:off x="7060592" y="504644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6346371" y="438091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958054">
            <a:off x="6346213" y="504644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5671262" y="438091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958054">
            <a:off x="5671104" y="504644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021215" y="438091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958054">
            <a:off x="5021057" y="504644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4346106" y="438091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958054">
            <a:off x="4345948" y="504644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3631727" y="438091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958054">
            <a:off x="3631569" y="504644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2956618" y="438091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958054">
            <a:off x="2956460" y="504644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2306571" y="438091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958054">
            <a:off x="2306413" y="504644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1631462" y="438091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958054">
            <a:off x="1631304" y="504644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917083" y="4380920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958054">
            <a:off x="916925" y="5046448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241974" y="4380920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958054">
            <a:off x="241816" y="5046448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-225926" y="438091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958054">
            <a:off x="-226084" y="504644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2" fill="hold">
                            <p:stCondLst>
                              <p:cond delay="2000"/>
                            </p:stCondLst>
                            <p:childTnLst>
                              <p:par>
                                <p:cTn id="37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6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7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28675_dziewczynka_chlopiec_farby_zabaw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9176958">
            <a:off x="46680" y="24082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2679793">
            <a:off x="7956912" y="-2552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176958">
            <a:off x="260961" y="309810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79793">
            <a:off x="7709095" y="340849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176958">
            <a:off x="475309" y="690836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689590" y="976565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679793">
            <a:off x="7528284" y="664203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280467" y="1007604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176958">
            <a:off x="903937" y="1357593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1118218" y="1643321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332566" y="2024347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546847" y="2310075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679793">
            <a:off x="7099657" y="1426208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6851840" y="1769609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671029" y="2092963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423212" y="2436364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9176958">
            <a:off x="1761190" y="2595850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975471" y="2881578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2189819" y="3262605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404100" y="3548333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618447" y="3929361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832728" y="4215089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3047076" y="4596115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261357" y="4881843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2679793">
            <a:off x="6242400" y="2842642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5994583" y="3186043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813772" y="3509396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565955" y="3852798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385145" y="4271402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137328" y="4614803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4956517" y="4938156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708700" y="5281558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9176958">
            <a:off x="3475671" y="5317850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A7700">
                  <a:shade val="67500"/>
                  <a:satMod val="115000"/>
                </a:srgbClr>
              </a:gs>
              <a:gs pos="100000">
                <a:srgbClr val="FA7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0" y="-214338"/>
            <a:ext cx="9144000" cy="7072338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000"/>
                            </p:stCondLst>
                            <p:childTnLst>
                              <p:par>
                                <p:cTn id="20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1231_paleta_pedzle_farb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72000" y="0"/>
            <a:ext cx="1785950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A77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2857488" y="0"/>
            <a:ext cx="1714512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A77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72000" y="761981"/>
            <a:ext cx="1785950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A77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761981"/>
            <a:ext cx="1714512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A77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1523987"/>
            <a:ext cx="1785950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A77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1523987"/>
            <a:ext cx="1714512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A77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2285968"/>
            <a:ext cx="1785950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A77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2285968"/>
            <a:ext cx="1714512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A77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3048045"/>
            <a:ext cx="1785950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A77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3048045"/>
            <a:ext cx="1714512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A77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3810027"/>
            <a:ext cx="1785950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A77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3810027"/>
            <a:ext cx="1714512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A77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4572032"/>
            <a:ext cx="1785950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A77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4572032"/>
            <a:ext cx="1714512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A77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5334013"/>
            <a:ext cx="1785950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A77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5334013"/>
            <a:ext cx="1714512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A77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6096019"/>
            <a:ext cx="1785950" cy="7619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A77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6096019"/>
            <a:ext cx="1714512" cy="7619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A77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81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dfcbe3c93479cf5bf24aa37d181947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254280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254280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25427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25427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254283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254283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254280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254280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254284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254284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254281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254281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54279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397288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397288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397285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397285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397291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397291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397288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397288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397292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397292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397289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397289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39728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254029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254029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2540295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2540295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2540300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2540300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254029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254029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2540301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2540301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2540299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2540299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2540296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3873805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3873805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3873803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3873803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3873808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3873808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3873805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3873805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3873809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3873809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387380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387380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3873804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520731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520731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5207315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5207315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5207320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5207320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520731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520731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5207321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5207321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5207319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5207319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5207316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940_szaszlyki_talerz_jedzeni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1" y="0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7" y="0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4572001" y="380979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380979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1" y="762005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762005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1" y="1142984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1142984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1" y="1524011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1524011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1" y="1904989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904989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1" y="2286016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2286016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1" y="2762245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2762245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1" y="3048021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3048021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1" y="3524251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3524251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1" y="3905277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3905277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1" y="4286256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4286256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1" y="4667283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4667283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1" y="5048261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5048261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1" y="5429288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5429288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1" y="5905517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5905517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9144000" cy="728665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000364" y="2214554"/>
            <a:ext cx="2602179" cy="3183328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rot="10800000">
            <a:off x="3071801" y="1285860"/>
            <a:ext cx="2602179" cy="3357562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rot="5400000">
            <a:off x="2362244" y="1781105"/>
            <a:ext cx="2602179" cy="3183328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rot="16355827">
            <a:off x="3705450" y="1780452"/>
            <a:ext cx="2602179" cy="318332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643438" y="1643050"/>
            <a:ext cx="2643206" cy="4000504"/>
          </a:xfrm>
          <a:prstGeom prst="moon">
            <a:avLst>
              <a:gd name="adj" fmla="val 32135"/>
            </a:avLst>
          </a:prstGeom>
          <a:gradFill flip="none" rotWithShape="1">
            <a:gsLst>
              <a:gs pos="3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2000232" y="1643050"/>
            <a:ext cx="2571768" cy="4000504"/>
          </a:xfrm>
          <a:prstGeom prst="moon">
            <a:avLst>
              <a:gd name="adj" fmla="val 31171"/>
            </a:avLst>
          </a:prstGeom>
          <a:gradFill flip="none" rotWithShape="1">
            <a:gsLst>
              <a:gs pos="3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>
            <a:off x="1142976" y="1643050"/>
            <a:ext cx="2571768" cy="4000504"/>
          </a:xfrm>
          <a:prstGeom prst="moon">
            <a:avLst>
              <a:gd name="adj" fmla="val 31171"/>
            </a:avLst>
          </a:prstGeom>
          <a:gradFill flip="none" rotWithShape="1">
            <a:gsLst>
              <a:gs pos="3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214282" y="1643050"/>
            <a:ext cx="2571768" cy="4000504"/>
          </a:xfrm>
          <a:prstGeom prst="moon">
            <a:avLst>
              <a:gd name="adj" fmla="val 31171"/>
            </a:avLst>
          </a:prstGeom>
          <a:gradFill flip="none" rotWithShape="1">
            <a:gsLst>
              <a:gs pos="3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572132" y="1643050"/>
            <a:ext cx="2643206" cy="4000504"/>
          </a:xfrm>
          <a:prstGeom prst="moon">
            <a:avLst>
              <a:gd name="adj" fmla="val 32135"/>
            </a:avLst>
          </a:prstGeom>
          <a:gradFill flip="none" rotWithShape="1">
            <a:gsLst>
              <a:gs pos="3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500794" y="1643050"/>
            <a:ext cx="2643206" cy="4000504"/>
          </a:xfrm>
          <a:prstGeom prst="moon">
            <a:avLst>
              <a:gd name="adj" fmla="val 32135"/>
            </a:avLst>
          </a:prstGeom>
          <a:gradFill flip="none" rotWithShape="1">
            <a:gsLst>
              <a:gs pos="3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00364" y="1643050"/>
            <a:ext cx="3643338" cy="3837472"/>
          </a:xfrm>
          <a:prstGeom prst="rect">
            <a:avLst/>
          </a:prstGeom>
        </p:spPr>
      </p:pic>
      <p:pic>
        <p:nvPicPr>
          <p:cNvPr id="4" name="3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857488" y="1571612"/>
            <a:ext cx="3786214" cy="39290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4"/>
            <a:ext cx="9144000" cy="685482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2857500" y="-2857500"/>
            <a:ext cx="3429000" cy="9144000"/>
          </a:xfrm>
          <a:prstGeom prst="chevron">
            <a:avLst>
              <a:gd name="adj" fmla="val 91074"/>
            </a:avLst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857500" y="571500"/>
            <a:ext cx="3429000" cy="9144000"/>
          </a:xfrm>
          <a:prstGeom prst="chevron">
            <a:avLst>
              <a:gd name="adj" fmla="val 91075"/>
            </a:avLst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321859" y="-2036007"/>
            <a:ext cx="2500282" cy="6572296"/>
          </a:xfrm>
          <a:prstGeom prst="chevron">
            <a:avLst>
              <a:gd name="adj" fmla="val 89504"/>
            </a:avLst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321859" y="2321711"/>
            <a:ext cx="2500282" cy="6572296"/>
          </a:xfrm>
          <a:prstGeom prst="chevron">
            <a:avLst>
              <a:gd name="adj" fmla="val 88079"/>
            </a:avLst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86218" y="-1285920"/>
            <a:ext cx="1643002" cy="4214842"/>
          </a:xfrm>
          <a:prstGeom prst="chevron">
            <a:avLst>
              <a:gd name="adj" fmla="val 82488"/>
            </a:avLst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786218" y="3929078"/>
            <a:ext cx="1643002" cy="4214842"/>
          </a:xfrm>
          <a:prstGeom prst="chevron">
            <a:avLst>
              <a:gd name="adj" fmla="val 83210"/>
            </a:avLst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4125519" y="-625089"/>
            <a:ext cx="1035839" cy="2286017"/>
          </a:xfrm>
          <a:prstGeom prst="chevron">
            <a:avLst>
              <a:gd name="adj" fmla="val 74026"/>
            </a:avLst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4125519" y="5197072"/>
            <a:ext cx="1035839" cy="2286017"/>
          </a:xfrm>
          <a:prstGeom prst="chevron">
            <a:avLst>
              <a:gd name="adj" fmla="val 71338"/>
            </a:avLst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304180">
            <a:off x="3711743" y="567829"/>
            <a:ext cx="1143008" cy="1503716"/>
          </a:xfrm>
          <a:prstGeom prst="moon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20793799">
            <a:off x="3105517" y="764553"/>
            <a:ext cx="1143008" cy="1488719"/>
          </a:xfrm>
          <a:prstGeom prst="moon">
            <a:avLst>
              <a:gd name="adj" fmla="val 41809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946741">
            <a:off x="2595991" y="1078636"/>
            <a:ext cx="1143008" cy="1522693"/>
          </a:xfrm>
          <a:prstGeom prst="moon">
            <a:avLst>
              <a:gd name="adj" fmla="val 44914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8416661">
            <a:off x="2220433" y="1548011"/>
            <a:ext cx="1274109" cy="1543804"/>
          </a:xfrm>
          <a:prstGeom prst="moon">
            <a:avLst>
              <a:gd name="adj" fmla="val 39045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7604933">
            <a:off x="2040870" y="2298503"/>
            <a:ext cx="1143008" cy="1461957"/>
          </a:xfrm>
          <a:prstGeom prst="moon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369374">
            <a:off x="4362746" y="640073"/>
            <a:ext cx="1143008" cy="1488119"/>
          </a:xfrm>
          <a:prstGeom prst="moon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343447">
            <a:off x="4975843" y="657560"/>
            <a:ext cx="1143008" cy="1596415"/>
          </a:xfrm>
          <a:prstGeom prst="moon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805174">
            <a:off x="1982945" y="2959778"/>
            <a:ext cx="1143008" cy="1495161"/>
          </a:xfrm>
          <a:prstGeom prst="moon">
            <a:avLst>
              <a:gd name="adj" fmla="val 43414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672546">
            <a:off x="2123093" y="3580744"/>
            <a:ext cx="1143008" cy="1481072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4955622">
            <a:off x="2379659" y="4110452"/>
            <a:ext cx="1143008" cy="144805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878922">
            <a:off x="2756535" y="4437715"/>
            <a:ext cx="1143008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2363697">
            <a:off x="3358932" y="4671752"/>
            <a:ext cx="1143008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1536789">
            <a:off x="3980468" y="4770434"/>
            <a:ext cx="1143008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1334415">
            <a:off x="4616280" y="4853248"/>
            <a:ext cx="986927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499939">
            <a:off x="5067252" y="4683472"/>
            <a:ext cx="986927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9474551">
            <a:off x="5545682" y="4414148"/>
            <a:ext cx="986927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8994304">
            <a:off x="5899648" y="4142012"/>
            <a:ext cx="986927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7754625">
            <a:off x="6213744" y="3736790"/>
            <a:ext cx="986927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7320114">
            <a:off x="6499496" y="3308162"/>
            <a:ext cx="986927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6426127">
            <a:off x="6546359" y="2774411"/>
            <a:ext cx="986927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5877781">
            <a:off x="6568213" y="2240618"/>
            <a:ext cx="986927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4682293">
            <a:off x="6364552" y="1779324"/>
            <a:ext cx="986927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4467567">
            <a:off x="6110843" y="1257439"/>
            <a:ext cx="986927" cy="1571636"/>
          </a:xfrm>
          <a:prstGeom prst="moon">
            <a:avLst>
              <a:gd name="adj" fmla="val 44838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3287376">
            <a:off x="5648045" y="784804"/>
            <a:ext cx="986927" cy="1571636"/>
          </a:xfrm>
          <a:prstGeom prst="moon">
            <a:avLst>
              <a:gd name="adj" fmla="val 49309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2000"/>
                            </p:stCondLst>
                            <p:childTnLst>
                              <p:par>
                                <p:cTn id="297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a2d40aa645e67eb2c77fe372b8766a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4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7221691" y="0"/>
            <a:ext cx="1922308" cy="20002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6500826" y="1500174"/>
            <a:ext cx="1922308" cy="20002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0" y="0"/>
            <a:ext cx="1922308" cy="20002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785786" y="1571612"/>
            <a:ext cx="1922308" cy="20002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857356" y="2928934"/>
            <a:ext cx="1922308" cy="20002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786446" y="2928934"/>
            <a:ext cx="1922308" cy="20002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000364" y="4286256"/>
            <a:ext cx="1922308" cy="20002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4786314" y="4357694"/>
            <a:ext cx="1922308" cy="20002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7786718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4"/>
            <a:ext cx="9144000" cy="685482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8773843">
            <a:off x="655109" y="1684703"/>
            <a:ext cx="4751577" cy="3491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583723">
            <a:off x="682577" y="4940104"/>
            <a:ext cx="4783174" cy="32929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773843">
            <a:off x="3654962" y="4709309"/>
            <a:ext cx="4741440" cy="3432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697780">
            <a:off x="3589071" y="1665784"/>
            <a:ext cx="4830521" cy="28013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773843">
            <a:off x="692951" y="2022584"/>
            <a:ext cx="4878002" cy="312502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773843">
            <a:off x="3493509" y="4617863"/>
            <a:ext cx="4737733" cy="2908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697780">
            <a:off x="3392705" y="1880263"/>
            <a:ext cx="4830521" cy="278837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583723">
            <a:off x="893847" y="4661608"/>
            <a:ext cx="4783174" cy="32038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e1d715e5c7efb4ca4143382d45932c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otos,luces,círculos (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721047"/>
            <a:ext cx="5500726" cy="5500726"/>
          </a:xfrm>
          <a:prstGeom prst="rect">
            <a:avLst/>
          </a:prstGeom>
        </p:spPr>
      </p:pic>
      <p:pic>
        <p:nvPicPr>
          <p:cNvPr id="4" name="3 Imagen" descr="efecotos,luces,círculos (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2364121"/>
            <a:ext cx="2295540" cy="229554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b1ea696073a34ac48a53fab0bb25a7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stello1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642918"/>
            <a:ext cx="5500725" cy="5500725"/>
          </a:xfrm>
          <a:prstGeom prst="rect">
            <a:avLst/>
          </a:prstGeom>
        </p:spPr>
      </p:pic>
      <p:pic>
        <p:nvPicPr>
          <p:cNvPr id="4" name="3 Imagen" descr="destello1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75404">
            <a:off x="2034909" y="653706"/>
            <a:ext cx="5294523" cy="553921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aa5249dde1ce01a7b35d030bb2e77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8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798_kobieta-farb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by_malenyesotelo-d5frr4c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143768" y="642918"/>
            <a:ext cx="2241552" cy="1899715"/>
          </a:xfrm>
          <a:prstGeom prst="rect">
            <a:avLst/>
          </a:prstGeom>
        </p:spPr>
      </p:pic>
      <p:pic>
        <p:nvPicPr>
          <p:cNvPr id="4" name="3 Imagen" descr="espiral_png_by_malenyesotelo-d5frr4c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57158" y="2000240"/>
            <a:ext cx="2241552" cy="1899715"/>
          </a:xfrm>
          <a:prstGeom prst="rect">
            <a:avLst/>
          </a:prstGeom>
        </p:spPr>
      </p:pic>
      <p:pic>
        <p:nvPicPr>
          <p:cNvPr id="5" name="4 Imagen" descr="espiral_png_by_malenyesotelo-d5frr4c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143768" y="4357694"/>
            <a:ext cx="2241552" cy="1899715"/>
          </a:xfrm>
          <a:prstGeom prst="rect">
            <a:avLst/>
          </a:prstGeom>
        </p:spPr>
      </p:pic>
      <p:pic>
        <p:nvPicPr>
          <p:cNvPr id="6" name="5 Imagen" descr="espiral_png_by_malenyesotelo-d5frr4c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429256" y="1071546"/>
            <a:ext cx="2241552" cy="1899715"/>
          </a:xfrm>
          <a:prstGeom prst="rect">
            <a:avLst/>
          </a:prstGeom>
        </p:spPr>
      </p:pic>
      <p:pic>
        <p:nvPicPr>
          <p:cNvPr id="7" name="6 Imagen" descr="espiral_png_by_malenyesotelo-d5frr4c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500694" y="4214818"/>
            <a:ext cx="2241552" cy="1899715"/>
          </a:xfrm>
          <a:prstGeom prst="rect">
            <a:avLst/>
          </a:prstGeom>
        </p:spPr>
      </p:pic>
      <p:pic>
        <p:nvPicPr>
          <p:cNvPr id="8" name="7 Imagen" descr="espiral_png_by_malenyesotelo-d5frr4c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86182" y="1357298"/>
            <a:ext cx="2241552" cy="1899715"/>
          </a:xfrm>
          <a:prstGeom prst="rect">
            <a:avLst/>
          </a:prstGeom>
        </p:spPr>
      </p:pic>
      <p:pic>
        <p:nvPicPr>
          <p:cNvPr id="9" name="8 Imagen" descr="espiral_png_by_malenyesotelo-d5frr4c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14744" y="3929066"/>
            <a:ext cx="2241552" cy="1899715"/>
          </a:xfrm>
          <a:prstGeom prst="rect">
            <a:avLst/>
          </a:prstGeom>
        </p:spPr>
      </p:pic>
      <p:pic>
        <p:nvPicPr>
          <p:cNvPr id="10" name="9 Imagen" descr="espiral_png_by_malenyesotelo-d5frr4c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071670" y="3643314"/>
            <a:ext cx="2241552" cy="1899715"/>
          </a:xfrm>
          <a:prstGeom prst="rect">
            <a:avLst/>
          </a:prstGeom>
        </p:spPr>
      </p:pic>
      <p:pic>
        <p:nvPicPr>
          <p:cNvPr id="11" name="10 Imagen" descr="espiral_png_by_malenyesotelo-d5frr4c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071670" y="1714488"/>
            <a:ext cx="2241552" cy="1899715"/>
          </a:xfrm>
          <a:prstGeom prst="rect">
            <a:avLst/>
          </a:prstGeom>
        </p:spPr>
      </p:pic>
      <p:pic>
        <p:nvPicPr>
          <p:cNvPr id="12" name="11 Imagen" descr="espiral_png_by_malenyesotelo-d5frr4c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57158" y="3571876"/>
            <a:ext cx="2241552" cy="189971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0011_papryka-farby-rozprys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udio-304331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714356"/>
            <a:ext cx="2405066" cy="2500330"/>
          </a:xfrm>
          <a:prstGeom prst="rect">
            <a:avLst/>
          </a:prstGeom>
        </p:spPr>
      </p:pic>
      <p:pic>
        <p:nvPicPr>
          <p:cNvPr id="4" name="3 Imagen" descr="audio-304331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428992" y="3643314"/>
            <a:ext cx="2405066" cy="2500330"/>
          </a:xfrm>
          <a:prstGeom prst="rect">
            <a:avLst/>
          </a:prstGeom>
        </p:spPr>
      </p:pic>
      <p:pic>
        <p:nvPicPr>
          <p:cNvPr id="5" name="4 Imagen" descr="audio-304331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959014">
            <a:off x="1986146" y="2251535"/>
            <a:ext cx="2405066" cy="2500330"/>
          </a:xfrm>
          <a:prstGeom prst="rect">
            <a:avLst/>
          </a:prstGeom>
        </p:spPr>
      </p:pic>
      <p:pic>
        <p:nvPicPr>
          <p:cNvPr id="6" name="5 Imagen" descr="audio-304331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62508" y="2166922"/>
            <a:ext cx="2405066" cy="250033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703_chlopak-farby-zaba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254989" y="1296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668238" y="1441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611652" y="1296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024901" y="1441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826891" y="1296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240140" y="1441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469040" y="1296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2882289" y="14414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255254" y="1296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668503" y="1441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254988" y="87019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668237" y="87164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611651" y="87019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024900" y="87164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826890" y="87019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240139" y="87164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469039" y="870194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2882288" y="871644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255253" y="87019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668502" y="87164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254988" y="172747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668237" y="172892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611651" y="172747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024900" y="172892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826890" y="172747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240139" y="172892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469039" y="172748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2882288" y="172893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255253" y="172747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668502" y="172892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254987" y="258470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668236" y="258615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611650" y="258470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024899" y="258615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826889" y="258470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240138" y="258615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469038" y="2584710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2882287" y="2586160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255252" y="258470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668501" y="258615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254990" y="3441986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668239" y="3443436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611653" y="3441986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024902" y="3443436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826892" y="3441986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240141" y="3443436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469041" y="3441987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2882290" y="3443437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255255" y="3441986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668504" y="3443436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254989" y="429921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668238" y="430066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611652" y="429921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024901" y="430066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826891" y="429921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240140" y="430066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469040" y="4299217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2882289" y="4300667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255254" y="429921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668503" y="430066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254989" y="5156502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668238" y="5157952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611652" y="5156502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024901" y="5157952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826891" y="5156502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240140" y="5157952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469040" y="515650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2882289" y="515795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255254" y="5156502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668503" y="5157952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254988" y="601373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668237" y="601518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611651" y="601373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024900" y="601518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826890" y="601373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240139" y="601518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469039" y="601373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2882288" y="601518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255253" y="601373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668502" y="601518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2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7271_kolorowe-farby-dziewczyn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1071546"/>
            <a:ext cx="5143536" cy="4800634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530_usmiechnieta-dziewczynka-farby-pedzel-malowan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4"/>
            <a:ext cx="9144000" cy="68548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3015296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3683280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3015296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3683280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301529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368327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301529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368327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301529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368328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301529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368328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3016520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3682048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3016520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3682048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3016520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3682048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3016520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3682048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301651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368204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301651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368204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_sloneczniki-pole-niebo-farby-pedze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11737" y="1498361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11894" y="216634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1173" y="1498361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1016" y="216634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45586" y="149835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45429" y="216634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88496" y="149835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88339" y="216634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1468" y="1498364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1311" y="2166348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74378" y="1498364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74221" y="2166348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58054">
            <a:off x="3988791" y="1498361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3988634" y="216634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58054">
            <a:off x="4631701" y="1498361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4631544" y="216634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58054">
            <a:off x="5203237" y="149836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5203080" y="216634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58054">
            <a:off x="5846147" y="149836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5845990" y="216634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58054">
            <a:off x="6560560" y="149836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6560403" y="216634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58054">
            <a:off x="7203470" y="149836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7203313" y="216634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58054">
            <a:off x="7736019" y="1498360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35862" y="2166344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7735860" y="416660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958054">
            <a:off x="7735702" y="483213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7060751" y="416660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958054">
            <a:off x="7060593" y="483213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6346372" y="416660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958054">
            <a:off x="6346214" y="483213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5671263" y="416660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958054">
            <a:off x="5671105" y="483213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021216" y="416660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958054">
            <a:off x="5021058" y="483213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4346107" y="416660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958054">
            <a:off x="4345949" y="483213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3631728" y="416660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958054">
            <a:off x="3631570" y="483213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2956619" y="416660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958054">
            <a:off x="2956461" y="483213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2306572" y="416660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958054">
            <a:off x="2306414" y="483213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1631463" y="416660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958054">
            <a:off x="1631305" y="483213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917084" y="4166608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958054">
            <a:off x="916926" y="4832136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241975" y="4166608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958054">
            <a:off x="241817" y="4832136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-225925" y="416660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958054">
            <a:off x="-226083" y="483213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357222" y="0"/>
            <a:ext cx="9501222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2" fill="hold">
                            <p:stCondLst>
                              <p:cond delay="2000"/>
                            </p:stCondLst>
                            <p:childTnLst>
                              <p:par>
                                <p:cTn id="37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6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7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y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9176958">
            <a:off x="46680" y="24082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2679793">
            <a:off x="7956912" y="-2552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176958">
            <a:off x="260961" y="309810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79793">
            <a:off x="7709095" y="340849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176958">
            <a:off x="475309" y="690836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689590" y="976565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679793">
            <a:off x="7528284" y="664203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280467" y="1007604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176958">
            <a:off x="903937" y="1357593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1118218" y="1643321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332566" y="2024347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546847" y="2310075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679793">
            <a:off x="7099657" y="1426208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6851840" y="1769609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671029" y="2092963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423212" y="2436364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9176958">
            <a:off x="1761190" y="2595850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975471" y="2881578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2189819" y="3262605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404100" y="3548333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618447" y="3929361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832728" y="4215089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3047076" y="4596115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261357" y="4881843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2679793">
            <a:off x="6242400" y="2842642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5994583" y="3186043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813772" y="3509396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565955" y="3852798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385145" y="4271402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137328" y="4614803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4956517" y="4938156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708700" y="5281558"/>
            <a:ext cx="1145864" cy="783973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9176958">
            <a:off x="3475671" y="5317850"/>
            <a:ext cx="1145864" cy="754015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0" y="-714428"/>
            <a:ext cx="9144000" cy="7572428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9853_dziewczynka-raczki-farby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234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72000" y="0"/>
            <a:ext cx="1785950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2857488" y="0"/>
            <a:ext cx="1714512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72000" y="761981"/>
            <a:ext cx="1785950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761981"/>
            <a:ext cx="1714512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1523987"/>
            <a:ext cx="1785950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1523987"/>
            <a:ext cx="1714512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2285968"/>
            <a:ext cx="1785950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2285968"/>
            <a:ext cx="1714512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3048045"/>
            <a:ext cx="1785950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3048045"/>
            <a:ext cx="1714512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3810027"/>
            <a:ext cx="1785950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3810027"/>
            <a:ext cx="1714512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4572032"/>
            <a:ext cx="1785950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4572032"/>
            <a:ext cx="1714512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5334013"/>
            <a:ext cx="1785950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5334013"/>
            <a:ext cx="1714512" cy="85725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6096019"/>
            <a:ext cx="1785950" cy="7619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6096019"/>
            <a:ext cx="1714512" cy="76198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b177efaf383ebb8ee48838ceb2717b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254280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254280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25427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25427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254283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254283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254280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254280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254284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254284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254281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254281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54279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397288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397288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397285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397285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397291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397291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397288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397288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397292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397292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397289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397289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39728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254029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254029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2540295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2540295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2540300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2540300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254029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254029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2540301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2540301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2540299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2540299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2540296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3873805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3873805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3873803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3873803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3873808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3873808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3873805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3873805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3873809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3873809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387380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387380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3873804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520731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520731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5207315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5207315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5207320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5207320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520731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5207317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5207321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5207321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5207319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5207319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5207316"/>
            <a:ext cx="1403744" cy="227688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6773_kobieta-blondynka-farb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1" y="0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7" y="0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4572001" y="380979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380979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1" y="762005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762005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1" y="1142984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1142984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1" y="1524011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1524011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1" y="1904989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904989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1" y="2286016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2286016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1" y="2762245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2762245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1" y="3048021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3048021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1" y="3524251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3524251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1" y="3905277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3905277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1" y="4286256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4286256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1" y="4667283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4667283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1" y="5048261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5048261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1" y="5429288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5429288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1" y="5905517"/>
            <a:ext cx="1357321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5905517"/>
            <a:ext cx="1285884" cy="857232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7519_tubki_farby_rysunek_rumian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000364" y="2214554"/>
            <a:ext cx="2602179" cy="3183328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rot="10800000">
            <a:off x="3071801" y="1285860"/>
            <a:ext cx="2602179" cy="3357562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rot="5400000">
            <a:off x="2362244" y="1781105"/>
            <a:ext cx="2602179" cy="3183328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rot="16355827">
            <a:off x="3705450" y="1780452"/>
            <a:ext cx="2602179" cy="318332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4ace403b33f691401939e2534d5833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1113" y="0"/>
            <a:ext cx="91328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643438" y="1643050"/>
            <a:ext cx="2643206" cy="4000504"/>
          </a:xfrm>
          <a:prstGeom prst="moon">
            <a:avLst>
              <a:gd name="adj" fmla="val 32135"/>
            </a:avLst>
          </a:prstGeom>
          <a:gradFill flip="none" rotWithShape="1">
            <a:gsLst>
              <a:gs pos="3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2000232" y="1643050"/>
            <a:ext cx="2571768" cy="4000504"/>
          </a:xfrm>
          <a:prstGeom prst="moon">
            <a:avLst>
              <a:gd name="adj" fmla="val 31171"/>
            </a:avLst>
          </a:prstGeom>
          <a:gradFill flip="none" rotWithShape="1">
            <a:gsLst>
              <a:gs pos="3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>
            <a:off x="1142976" y="1643050"/>
            <a:ext cx="2571768" cy="4000504"/>
          </a:xfrm>
          <a:prstGeom prst="moon">
            <a:avLst>
              <a:gd name="adj" fmla="val 31171"/>
            </a:avLst>
          </a:prstGeom>
          <a:gradFill flip="none" rotWithShape="1">
            <a:gsLst>
              <a:gs pos="3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214282" y="1643050"/>
            <a:ext cx="2571768" cy="4000504"/>
          </a:xfrm>
          <a:prstGeom prst="moon">
            <a:avLst>
              <a:gd name="adj" fmla="val 31171"/>
            </a:avLst>
          </a:prstGeom>
          <a:gradFill flip="none" rotWithShape="1">
            <a:gsLst>
              <a:gs pos="3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572132" y="1643050"/>
            <a:ext cx="2643206" cy="4000504"/>
          </a:xfrm>
          <a:prstGeom prst="moon">
            <a:avLst>
              <a:gd name="adj" fmla="val 32135"/>
            </a:avLst>
          </a:prstGeom>
          <a:gradFill flip="none" rotWithShape="1">
            <a:gsLst>
              <a:gs pos="3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500794" y="1643050"/>
            <a:ext cx="2643206" cy="4000504"/>
          </a:xfrm>
          <a:prstGeom prst="moon">
            <a:avLst>
              <a:gd name="adj" fmla="val 32135"/>
            </a:avLst>
          </a:prstGeom>
          <a:gradFill flip="none" rotWithShape="1">
            <a:gsLst>
              <a:gs pos="3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4211_kobieta-makijaz-farb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1643050"/>
            <a:ext cx="3643338" cy="3837472"/>
          </a:xfrm>
          <a:prstGeom prst="rect">
            <a:avLst/>
          </a:prstGeom>
        </p:spPr>
      </p:pic>
      <p:pic>
        <p:nvPicPr>
          <p:cNvPr id="4" name="3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857488" y="1571612"/>
            <a:ext cx="3786214" cy="39290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7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482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2857500" y="-2857500"/>
            <a:ext cx="3429000" cy="9144000"/>
          </a:xfrm>
          <a:prstGeom prst="chevron">
            <a:avLst>
              <a:gd name="adj" fmla="val 91074"/>
            </a:avLst>
          </a:prstGeom>
          <a:gradFill flip="none" rotWithShape="1">
            <a:gsLst>
              <a:gs pos="5400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857500" y="571500"/>
            <a:ext cx="3429000" cy="9144000"/>
          </a:xfrm>
          <a:prstGeom prst="chevron">
            <a:avLst>
              <a:gd name="adj" fmla="val 91075"/>
            </a:avLst>
          </a:prstGeom>
          <a:gradFill flip="none" rotWithShape="1">
            <a:gsLst>
              <a:gs pos="5400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321859" y="-2036007"/>
            <a:ext cx="2500282" cy="6572296"/>
          </a:xfrm>
          <a:prstGeom prst="chevron">
            <a:avLst>
              <a:gd name="adj" fmla="val 89504"/>
            </a:avLst>
          </a:prstGeom>
          <a:gradFill flip="none" rotWithShape="1">
            <a:gsLst>
              <a:gs pos="5400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321859" y="2321711"/>
            <a:ext cx="2500282" cy="6572296"/>
          </a:xfrm>
          <a:prstGeom prst="chevron">
            <a:avLst>
              <a:gd name="adj" fmla="val 88079"/>
            </a:avLst>
          </a:prstGeom>
          <a:gradFill flip="none" rotWithShape="1">
            <a:gsLst>
              <a:gs pos="5400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86218" y="-1285920"/>
            <a:ext cx="1643002" cy="4214842"/>
          </a:xfrm>
          <a:prstGeom prst="chevron">
            <a:avLst>
              <a:gd name="adj" fmla="val 82488"/>
            </a:avLst>
          </a:prstGeom>
          <a:gradFill flip="none" rotWithShape="1">
            <a:gsLst>
              <a:gs pos="5400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786218" y="3929078"/>
            <a:ext cx="1643002" cy="4214842"/>
          </a:xfrm>
          <a:prstGeom prst="chevron">
            <a:avLst>
              <a:gd name="adj" fmla="val 83210"/>
            </a:avLst>
          </a:prstGeom>
          <a:gradFill flip="none" rotWithShape="1">
            <a:gsLst>
              <a:gs pos="5400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4125519" y="-625089"/>
            <a:ext cx="1035839" cy="2286017"/>
          </a:xfrm>
          <a:prstGeom prst="chevron">
            <a:avLst>
              <a:gd name="adj" fmla="val 74026"/>
            </a:avLst>
          </a:prstGeom>
          <a:gradFill flip="none" rotWithShape="1">
            <a:gsLst>
              <a:gs pos="5400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4125519" y="5197072"/>
            <a:ext cx="1035839" cy="2286017"/>
          </a:xfrm>
          <a:prstGeom prst="chevron">
            <a:avLst>
              <a:gd name="adj" fmla="val 71338"/>
            </a:avLst>
          </a:prstGeom>
          <a:gradFill flip="none" rotWithShape="1">
            <a:gsLst>
              <a:gs pos="5400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_girl_face_makeup_abstract_paints_view_1280x800_hd-wallpaper-3888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4"/>
            <a:ext cx="9144000" cy="685482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304180">
            <a:off x="3711743" y="567829"/>
            <a:ext cx="1143008" cy="1503716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20793799">
            <a:off x="3105517" y="764553"/>
            <a:ext cx="1143008" cy="1488719"/>
          </a:xfrm>
          <a:prstGeom prst="moon">
            <a:avLst>
              <a:gd name="adj" fmla="val 4180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946741">
            <a:off x="2595991" y="1078636"/>
            <a:ext cx="1143008" cy="1522693"/>
          </a:xfrm>
          <a:prstGeom prst="moon">
            <a:avLst>
              <a:gd name="adj" fmla="val 4491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8416661">
            <a:off x="2220433" y="1548011"/>
            <a:ext cx="1274109" cy="1543804"/>
          </a:xfrm>
          <a:prstGeom prst="moon">
            <a:avLst>
              <a:gd name="adj" fmla="val 3904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7604933">
            <a:off x="2040870" y="2298503"/>
            <a:ext cx="1143008" cy="1461957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369374">
            <a:off x="4362746" y="640073"/>
            <a:ext cx="1143008" cy="1488119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343447">
            <a:off x="4975843" y="657560"/>
            <a:ext cx="1143008" cy="1596415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805174">
            <a:off x="1982945" y="2959778"/>
            <a:ext cx="1143008" cy="1495161"/>
          </a:xfrm>
          <a:prstGeom prst="moon">
            <a:avLst>
              <a:gd name="adj" fmla="val 4341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672546">
            <a:off x="2123093" y="3580744"/>
            <a:ext cx="1143008" cy="1481072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4955622">
            <a:off x="2379659" y="4110452"/>
            <a:ext cx="1143008" cy="144805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878922">
            <a:off x="2756535" y="4437715"/>
            <a:ext cx="1143008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2363697">
            <a:off x="3358932" y="4671752"/>
            <a:ext cx="1143008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1536789">
            <a:off x="3980468" y="4770434"/>
            <a:ext cx="1143008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1334415">
            <a:off x="4616280" y="4853248"/>
            <a:ext cx="986927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499939">
            <a:off x="5067252" y="4683472"/>
            <a:ext cx="986927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9474551">
            <a:off x="5545682" y="4414148"/>
            <a:ext cx="986927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8994304">
            <a:off x="5899648" y="4142012"/>
            <a:ext cx="986927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7754625">
            <a:off x="6213744" y="3736790"/>
            <a:ext cx="986927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7320114">
            <a:off x="6499496" y="3308162"/>
            <a:ext cx="986927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6426127">
            <a:off x="6546359" y="2774411"/>
            <a:ext cx="986927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5877781">
            <a:off x="6568213" y="2240618"/>
            <a:ext cx="986927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4682293">
            <a:off x="6364552" y="1779324"/>
            <a:ext cx="986927" cy="1571636"/>
          </a:xfrm>
          <a:prstGeom prst="moon">
            <a:avLst>
              <a:gd name="adj" fmla="val 4219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4467567">
            <a:off x="6110843" y="1257439"/>
            <a:ext cx="986927" cy="1571636"/>
          </a:xfrm>
          <a:prstGeom prst="moon">
            <a:avLst>
              <a:gd name="adj" fmla="val 44838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3287376">
            <a:off x="5648045" y="784804"/>
            <a:ext cx="986927" cy="1571636"/>
          </a:xfrm>
          <a:prstGeom prst="moon">
            <a:avLst>
              <a:gd name="adj" fmla="val 4930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io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7221691" y="0"/>
            <a:ext cx="1922308" cy="20002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6500826" y="1500174"/>
            <a:ext cx="1922308" cy="20002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0" y="0"/>
            <a:ext cx="1922308" cy="20002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785786" y="1571612"/>
            <a:ext cx="1922308" cy="20002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857356" y="2928934"/>
            <a:ext cx="1922308" cy="20002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786446" y="2928934"/>
            <a:ext cx="1922308" cy="20002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000364" y="4286256"/>
            <a:ext cx="1922308" cy="20002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4786314" y="4357694"/>
            <a:ext cx="1922308" cy="20002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u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otos,luces,círculos (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721047"/>
            <a:ext cx="5500726" cy="5500726"/>
          </a:xfrm>
          <a:prstGeom prst="rect">
            <a:avLst/>
          </a:prstGeom>
        </p:spPr>
      </p:pic>
      <p:pic>
        <p:nvPicPr>
          <p:cNvPr id="4" name="3 Imagen" descr="efecotos,luces,círculos (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2364121"/>
            <a:ext cx="2295540" cy="229554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68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8773843">
            <a:off x="655109" y="1684703"/>
            <a:ext cx="4751577" cy="349114"/>
          </a:xfrm>
          <a:prstGeom prst="rect">
            <a:avLst/>
          </a:prstGeom>
          <a:gradFill flip="none" rotWithShape="1">
            <a:gsLst>
              <a:gs pos="0">
                <a:srgbClr val="FF99CC">
                  <a:shade val="30000"/>
                  <a:satMod val="115000"/>
                  <a:alpha val="40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583723">
            <a:off x="682577" y="4940104"/>
            <a:ext cx="4783174" cy="329299"/>
          </a:xfrm>
          <a:prstGeom prst="rect">
            <a:avLst/>
          </a:prstGeom>
          <a:gradFill flip="none" rotWithShape="1">
            <a:gsLst>
              <a:gs pos="0">
                <a:srgbClr val="FF99CC">
                  <a:shade val="30000"/>
                  <a:satMod val="115000"/>
                  <a:alpha val="40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773843">
            <a:off x="3654962" y="4709309"/>
            <a:ext cx="4741440" cy="343215"/>
          </a:xfrm>
          <a:prstGeom prst="rect">
            <a:avLst/>
          </a:prstGeom>
          <a:gradFill flip="none" rotWithShape="1">
            <a:gsLst>
              <a:gs pos="0">
                <a:srgbClr val="FF99CC">
                  <a:shade val="30000"/>
                  <a:satMod val="115000"/>
                  <a:alpha val="40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697780">
            <a:off x="3589071" y="1665784"/>
            <a:ext cx="4830521" cy="280134"/>
          </a:xfrm>
          <a:prstGeom prst="rect">
            <a:avLst/>
          </a:prstGeom>
          <a:gradFill flip="none" rotWithShape="1">
            <a:gsLst>
              <a:gs pos="0">
                <a:srgbClr val="FF99CC">
                  <a:shade val="30000"/>
                  <a:satMod val="115000"/>
                  <a:alpha val="40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773843">
            <a:off x="692951" y="2022584"/>
            <a:ext cx="4878002" cy="312502"/>
          </a:xfrm>
          <a:prstGeom prst="rect">
            <a:avLst/>
          </a:prstGeom>
          <a:gradFill flip="none" rotWithShape="1">
            <a:gsLst>
              <a:gs pos="0">
                <a:srgbClr val="FF99CC">
                  <a:shade val="30000"/>
                  <a:satMod val="115000"/>
                  <a:alpha val="40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773843">
            <a:off x="3493509" y="4617863"/>
            <a:ext cx="4737733" cy="290880"/>
          </a:xfrm>
          <a:prstGeom prst="rect">
            <a:avLst/>
          </a:prstGeom>
          <a:gradFill flip="none" rotWithShape="1">
            <a:gsLst>
              <a:gs pos="0">
                <a:srgbClr val="FF99CC">
                  <a:shade val="30000"/>
                  <a:satMod val="115000"/>
                  <a:alpha val="40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697780">
            <a:off x="3392705" y="1880263"/>
            <a:ext cx="4830521" cy="278837"/>
          </a:xfrm>
          <a:prstGeom prst="rect">
            <a:avLst/>
          </a:prstGeom>
          <a:gradFill flip="none" rotWithShape="1">
            <a:gsLst>
              <a:gs pos="0">
                <a:srgbClr val="FF99CC">
                  <a:shade val="30000"/>
                  <a:satMod val="115000"/>
                  <a:alpha val="40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583723">
            <a:off x="893847" y="4661608"/>
            <a:ext cx="4783174" cy="320384"/>
          </a:xfrm>
          <a:prstGeom prst="rect">
            <a:avLst/>
          </a:prstGeom>
          <a:gradFill flip="none" rotWithShape="1">
            <a:gsLst>
              <a:gs pos="0">
                <a:srgbClr val="FF99CC">
                  <a:shade val="30000"/>
                  <a:satMod val="115000"/>
                  <a:alpha val="40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zieci_2880x1800_006_farb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stello1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642918"/>
            <a:ext cx="5500725" cy="5500725"/>
          </a:xfrm>
          <a:prstGeom prst="rect">
            <a:avLst/>
          </a:prstGeom>
        </p:spPr>
      </p:pic>
      <p:pic>
        <p:nvPicPr>
          <p:cNvPr id="4" name="3 Imagen" descr="destello1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75404">
            <a:off x="2034909" y="653706"/>
            <a:ext cx="5294523" cy="553921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pg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by_malenyesotelo-d5frr4c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768" y="642918"/>
            <a:ext cx="2241552" cy="1899715"/>
          </a:xfrm>
          <a:prstGeom prst="rect">
            <a:avLst/>
          </a:prstGeom>
        </p:spPr>
      </p:pic>
      <p:pic>
        <p:nvPicPr>
          <p:cNvPr id="4" name="3 Imagen" descr="espiral_png_by_malenyesotelo-d5frr4c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58" y="2000240"/>
            <a:ext cx="2241552" cy="1899715"/>
          </a:xfrm>
          <a:prstGeom prst="rect">
            <a:avLst/>
          </a:prstGeom>
        </p:spPr>
      </p:pic>
      <p:pic>
        <p:nvPicPr>
          <p:cNvPr id="5" name="4 Imagen" descr="espiral_png_by_malenyesotelo-d5frr4c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768" y="4357694"/>
            <a:ext cx="2241552" cy="1899715"/>
          </a:xfrm>
          <a:prstGeom prst="rect">
            <a:avLst/>
          </a:prstGeom>
        </p:spPr>
      </p:pic>
      <p:pic>
        <p:nvPicPr>
          <p:cNvPr id="6" name="5 Imagen" descr="espiral_png_by_malenyesotelo-d5frr4c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29256" y="1071546"/>
            <a:ext cx="2241552" cy="1899715"/>
          </a:xfrm>
          <a:prstGeom prst="rect">
            <a:avLst/>
          </a:prstGeom>
        </p:spPr>
      </p:pic>
      <p:pic>
        <p:nvPicPr>
          <p:cNvPr id="7" name="6 Imagen" descr="espiral_png_by_malenyesotelo-d5frr4c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4214818"/>
            <a:ext cx="2241552" cy="1899715"/>
          </a:xfrm>
          <a:prstGeom prst="rect">
            <a:avLst/>
          </a:prstGeom>
        </p:spPr>
      </p:pic>
      <p:pic>
        <p:nvPicPr>
          <p:cNvPr id="8" name="7 Imagen" descr="espiral_png_by_malenyesotelo-d5frr4c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86182" y="1357298"/>
            <a:ext cx="2241552" cy="1899715"/>
          </a:xfrm>
          <a:prstGeom prst="rect">
            <a:avLst/>
          </a:prstGeom>
        </p:spPr>
      </p:pic>
      <p:pic>
        <p:nvPicPr>
          <p:cNvPr id="9" name="8 Imagen" descr="espiral_png_by_malenyesotelo-d5frr4c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3929066"/>
            <a:ext cx="2241552" cy="1899715"/>
          </a:xfrm>
          <a:prstGeom prst="rect">
            <a:avLst/>
          </a:prstGeom>
        </p:spPr>
      </p:pic>
      <p:pic>
        <p:nvPicPr>
          <p:cNvPr id="10" name="9 Imagen" descr="espiral_png_by_malenyesotelo-d5frr4c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3643314"/>
            <a:ext cx="2241552" cy="1899715"/>
          </a:xfrm>
          <a:prstGeom prst="rect">
            <a:avLst/>
          </a:prstGeom>
        </p:spPr>
      </p:pic>
      <p:pic>
        <p:nvPicPr>
          <p:cNvPr id="11" name="10 Imagen" descr="espiral_png_by_malenyesotelo-d5frr4c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1714488"/>
            <a:ext cx="2241552" cy="1899715"/>
          </a:xfrm>
          <a:prstGeom prst="rect">
            <a:avLst/>
          </a:prstGeom>
        </p:spPr>
      </p:pic>
      <p:pic>
        <p:nvPicPr>
          <p:cNvPr id="12" name="11 Imagen" descr="espiral_png_by_malenyesotelo-d5frr4c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58" y="3571876"/>
            <a:ext cx="2241552" cy="189971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y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4"/>
            <a:ext cx="9144000" cy="6854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udio-304331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714356"/>
            <a:ext cx="2405066" cy="2500330"/>
          </a:xfrm>
          <a:prstGeom prst="rect">
            <a:avLst/>
          </a:prstGeom>
        </p:spPr>
      </p:pic>
      <p:pic>
        <p:nvPicPr>
          <p:cNvPr id="4" name="3 Imagen" descr="audio-304331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428992" y="3643314"/>
            <a:ext cx="2405066" cy="2500330"/>
          </a:xfrm>
          <a:prstGeom prst="rect">
            <a:avLst/>
          </a:prstGeom>
        </p:spPr>
      </p:pic>
      <p:pic>
        <p:nvPicPr>
          <p:cNvPr id="5" name="4 Imagen" descr="audio-304331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959014">
            <a:off x="1986146" y="2251535"/>
            <a:ext cx="2405066" cy="2500330"/>
          </a:xfrm>
          <a:prstGeom prst="rect">
            <a:avLst/>
          </a:prstGeom>
        </p:spPr>
      </p:pic>
      <p:pic>
        <p:nvPicPr>
          <p:cNvPr id="6" name="5 Imagen" descr="audio-304331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62508" y="2166922"/>
            <a:ext cx="2405066" cy="250033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eliszki-granat-czerwien-farby-kolory-olc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254989" y="1296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668238" y="1441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611652" y="1296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024901" y="1441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826891" y="1296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240140" y="1441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469040" y="1296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2882289" y="14414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255254" y="1296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668503" y="1441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254988" y="87019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668237" y="87164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611651" y="87019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024900" y="87164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826890" y="87019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240139" y="87164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469039" y="870194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2882288" y="871644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255253" y="87019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668502" y="87164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254988" y="172747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668237" y="172892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611651" y="172747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024900" y="172892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826890" y="172747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240139" y="172892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469039" y="172748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2882288" y="172893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255253" y="172747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668502" y="172892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254987" y="258470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668236" y="258615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611650" y="258470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024899" y="258615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826889" y="258470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240138" y="258615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469038" y="2584710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2882287" y="2586160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255252" y="258470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668501" y="258615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254990" y="3441986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668239" y="3443436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611653" y="3441986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024902" y="3443436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826892" y="3441986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240141" y="3443436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469041" y="3441987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2882290" y="3443437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255255" y="3441986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668504" y="3443436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254989" y="429921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668238" y="430066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611652" y="429921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024901" y="430066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826891" y="429921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240140" y="430066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469040" y="4299217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2882289" y="4300667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255254" y="429921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668503" y="430066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254989" y="5156502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668238" y="5157952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611652" y="5156502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024901" y="5157952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826891" y="5156502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240140" y="5157952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469040" y="515650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2882289" y="515795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255254" y="5156502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668503" y="5157952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254988" y="601373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668237" y="601518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611651" y="601373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024900" y="601518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826890" y="601373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240139" y="601518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469039" y="601373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2882288" y="601518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255253" y="601373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668502" y="601518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2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j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1071546"/>
            <a:ext cx="5143536" cy="4800634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zne_2560x1600_091_farb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3015296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3683280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3015296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3683280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301529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368327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301529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368327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301529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368328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301529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368328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3016520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3682048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3016520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3682048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3016520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3682048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3016520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3682048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301651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368204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301651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368204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00153E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jhh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11737" y="1498361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11894" y="216634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1173" y="1498361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1016" y="216634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45586" y="149835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45429" y="216634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88496" y="149835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88339" y="216634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1468" y="1498364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1311" y="2166348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74378" y="1498364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74221" y="2166348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58054">
            <a:off x="3988791" y="1498361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3988634" y="216634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58054">
            <a:off x="4631701" y="1498361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4631544" y="216634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58054">
            <a:off x="5203237" y="149836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5203080" y="216634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58054">
            <a:off x="5846147" y="149836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5845990" y="2166349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58054">
            <a:off x="6560560" y="149836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6560403" y="216634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58054">
            <a:off x="7203470" y="149836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7203313" y="216634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58054">
            <a:off x="7736019" y="1498360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35862" y="2166344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7735860" y="416660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958054">
            <a:off x="7735702" y="483213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7060751" y="416660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958054">
            <a:off x="7060593" y="483213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6346372" y="416660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958054">
            <a:off x="6346214" y="483213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5671263" y="416660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958054">
            <a:off x="5671105" y="483213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021216" y="416660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958054">
            <a:off x="5021058" y="483213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4346107" y="416660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958054">
            <a:off x="4345949" y="483213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3631728" y="416660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958054">
            <a:off x="3631570" y="483213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2956619" y="416660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958054">
            <a:off x="2956461" y="483213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2306572" y="416660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958054">
            <a:off x="2306414" y="483213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1631463" y="4166607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958054">
            <a:off x="1631305" y="483213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917084" y="4166608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958054">
            <a:off x="916926" y="4832136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241975" y="4166608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958054">
            <a:off x="241817" y="4832136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-225925" y="4166605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958054">
            <a:off x="-226083" y="4832133"/>
            <a:ext cx="1403744" cy="227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357222" y="0"/>
            <a:ext cx="9501222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2" fill="hold">
                            <p:stCondLst>
                              <p:cond delay="2000"/>
                            </p:stCondLst>
                            <p:childTnLst>
                              <p:par>
                                <p:cTn id="37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6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7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u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59377"/>
            <a:ext cx="9144000" cy="69173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2214554"/>
            <a:ext cx="2602179" cy="3183328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071801" y="1285860"/>
            <a:ext cx="2602179" cy="3357562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362244" y="1781105"/>
            <a:ext cx="2602179" cy="3183328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355827">
            <a:off x="3705450" y="1780452"/>
            <a:ext cx="2602179" cy="3183328"/>
          </a:xfrm>
          <a:prstGeom prst="rect">
            <a:avLst/>
          </a:prstGeom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545296">
            <a:off x="811888" y="3454019"/>
            <a:ext cx="2285669" cy="147241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-214338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000"/>
                            </p:stCondLst>
                            <p:childTnLst>
                              <p:par>
                                <p:cTn id="8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 TODO COLO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 TODO COLOR</Template>
  <TotalTime>0</TotalTime>
  <Words>29</Words>
  <Application>Microsoft Office PowerPoint</Application>
  <PresentationFormat>Presentación en pantalla (4:3)</PresentationFormat>
  <Paragraphs>3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A TODO COLOR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2016-06-17T01:18:12Z</dcterms:created>
  <dcterms:modified xsi:type="dcterms:W3CDTF">2016-06-17T01:19:22Z</dcterms:modified>
</cp:coreProperties>
</file>