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93" r:id="rId4"/>
    <p:sldId id="291" r:id="rId5"/>
    <p:sldId id="290" r:id="rId6"/>
    <p:sldId id="289" r:id="rId7"/>
    <p:sldId id="288" r:id="rId8"/>
    <p:sldId id="287" r:id="rId9"/>
    <p:sldId id="286" r:id="rId10"/>
    <p:sldId id="285" r:id="rId11"/>
    <p:sldId id="284" r:id="rId12"/>
    <p:sldId id="283" r:id="rId13"/>
    <p:sldId id="282" r:id="rId14"/>
    <p:sldId id="281" r:id="rId15"/>
    <p:sldId id="280" r:id="rId16"/>
    <p:sldId id="279" r:id="rId17"/>
    <p:sldId id="278" r:id="rId18"/>
    <p:sldId id="277" r:id="rId19"/>
    <p:sldId id="276" r:id="rId20"/>
    <p:sldId id="275" r:id="rId21"/>
    <p:sldId id="274" r:id="rId22"/>
    <p:sldId id="273" r:id="rId23"/>
    <p:sldId id="272" r:id="rId24"/>
    <p:sldId id="271" r:id="rId25"/>
    <p:sldId id="270" r:id="rId26"/>
    <p:sldId id="269" r:id="rId27"/>
    <p:sldId id="268" r:id="rId28"/>
    <p:sldId id="267" r:id="rId29"/>
    <p:sldId id="266" r:id="rId30"/>
    <p:sldId id="265" r:id="rId31"/>
    <p:sldId id="264" r:id="rId32"/>
    <p:sldId id="263" r:id="rId33"/>
    <p:sldId id="262" r:id="rId34"/>
    <p:sldId id="261" r:id="rId35"/>
    <p:sldId id="295" r:id="rId36"/>
    <p:sldId id="294" r:id="rId37"/>
    <p:sldId id="260" r:id="rId38"/>
    <p:sldId id="259" r:id="rId39"/>
    <p:sldId id="296" r:id="rId40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TlKAXsAJMz8/PFeMJDEApQ==" hashData="wnxiwfCEc/OUfl7pFcxHaC5Nhv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516" y="-33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ED3CB0-AD69-45DE-A21D-F06C30785B40}" type="datetimeFigureOut">
              <a:rPr lang="es-ES" smtClean="0"/>
              <a:pPr/>
              <a:t>19/11/2013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B9532-6E45-4FBE-BFDF-2F4B29C1A88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ED3CB0-AD69-45DE-A21D-F06C30785B40}" type="datetimeFigureOut">
              <a:rPr lang="es-ES" smtClean="0"/>
              <a:pPr/>
              <a:t>19/11/2013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B9532-6E45-4FBE-BFDF-2F4B29C1A88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ED3CB0-AD69-45DE-A21D-F06C30785B40}" type="datetimeFigureOut">
              <a:rPr lang="es-ES" smtClean="0"/>
              <a:pPr/>
              <a:t>19/11/2013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B9532-6E45-4FBE-BFDF-2F4B29C1A88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ED3CB0-AD69-45DE-A21D-F06C30785B40}" type="datetimeFigureOut">
              <a:rPr lang="es-ES" smtClean="0"/>
              <a:pPr/>
              <a:t>19/11/2013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B9532-6E45-4FBE-BFDF-2F4B29C1A88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ED3CB0-AD69-45DE-A21D-F06C30785B40}" type="datetimeFigureOut">
              <a:rPr lang="es-ES" smtClean="0"/>
              <a:pPr/>
              <a:t>19/11/2013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B9532-6E45-4FBE-BFDF-2F4B29C1A88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ED3CB0-AD69-45DE-A21D-F06C30785B40}" type="datetimeFigureOut">
              <a:rPr lang="es-ES" smtClean="0"/>
              <a:pPr/>
              <a:t>19/11/2013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B9532-6E45-4FBE-BFDF-2F4B29C1A88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ED3CB0-AD69-45DE-A21D-F06C30785B40}" type="datetimeFigureOut">
              <a:rPr lang="es-ES" smtClean="0"/>
              <a:pPr/>
              <a:t>19/11/2013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B9532-6E45-4FBE-BFDF-2F4B29C1A88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ED3CB0-AD69-45DE-A21D-F06C30785B40}" type="datetimeFigureOut">
              <a:rPr lang="es-ES" smtClean="0"/>
              <a:pPr/>
              <a:t>19/11/2013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B9532-6E45-4FBE-BFDF-2F4B29C1A88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ED3CB0-AD69-45DE-A21D-F06C30785B40}" type="datetimeFigureOut">
              <a:rPr lang="es-ES" smtClean="0"/>
              <a:pPr/>
              <a:t>19/11/2013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B9532-6E45-4FBE-BFDF-2F4B29C1A88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ED3CB0-AD69-45DE-A21D-F06C30785B40}" type="datetimeFigureOut">
              <a:rPr lang="es-ES" smtClean="0"/>
              <a:pPr/>
              <a:t>19/11/2013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B9532-6E45-4FBE-BFDF-2F4B29C1A88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ED3CB0-AD69-45DE-A21D-F06C30785B40}" type="datetimeFigureOut">
              <a:rPr lang="es-ES" smtClean="0"/>
              <a:pPr/>
              <a:t>19/11/2013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B9532-6E45-4FBE-BFDF-2F4B29C1A88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540DAB-A48A-41B5-AA41-52D070575DB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ED3CB0-AD69-45DE-A21D-F06C30785B40}" type="datetimeFigureOut">
              <a:rPr lang="es-ES" smtClean="0"/>
              <a:pPr/>
              <a:t>19/11/2013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CB9532-6E45-4FBE-BFDF-2F4B29C1A88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4000">
    <p:circl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ABCF68D-C490-4023-97AD-4F559D081D11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pn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gif"/><Relationship Id="rId4" Type="http://schemas.openxmlformats.org/officeDocument/2006/relationships/image" Target="../media/image18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4.gif"/><Relationship Id="rId4" Type="http://schemas.openxmlformats.org/officeDocument/2006/relationships/image" Target="../media/image23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6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9.gif"/><Relationship Id="rId4" Type="http://schemas.openxmlformats.org/officeDocument/2006/relationships/image" Target="../media/image28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1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1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4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6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8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1.gif"/><Relationship Id="rId4" Type="http://schemas.openxmlformats.org/officeDocument/2006/relationships/image" Target="../media/image40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3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6.gif"/><Relationship Id="rId4" Type="http://schemas.openxmlformats.org/officeDocument/2006/relationships/image" Target="../media/image45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9.gif"/><Relationship Id="rId4" Type="http://schemas.openxmlformats.org/officeDocument/2006/relationships/image" Target="../media/image48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1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3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6.gif"/><Relationship Id="rId4" Type="http://schemas.openxmlformats.org/officeDocument/2006/relationships/image" Target="../media/image55.gi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8.gi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0.gi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2.gi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4.gi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6.gi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8.gi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8.gi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1.gi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3.gi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5.gi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8.gif"/><Relationship Id="rId4" Type="http://schemas.openxmlformats.org/officeDocument/2006/relationships/image" Target="../media/image77.gi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0.gi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2.gi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4.gif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6.gif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87.png"/><Relationship Id="rId7" Type="http://schemas.openxmlformats.org/officeDocument/2006/relationships/image" Target="../media/image89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90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88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81" name="Picture 5" descr="C:\Users\Usuario\Desktop\descargas\zzzzzzzzMARCOS\marcos gordos guapos ya\0_9e3f6_be454e49_XX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2999" y="-1142999"/>
            <a:ext cx="6858003" cy="9144002"/>
          </a:xfrm>
          <a:prstGeom prst="rect">
            <a:avLst/>
          </a:prstGeom>
          <a:noFill/>
        </p:spPr>
      </p:pic>
      <p:pic>
        <p:nvPicPr>
          <p:cNvPr id="50183" name="Picture 7" descr="http://www.smiliz.fr/glitters/img.php?f=ARIBLK&amp;t=50&amp;txt=37+lugares+del+mundo&amp;a=1&amp;chx=bd006cc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576" y="1772816"/>
            <a:ext cx="7562850" cy="723900"/>
          </a:xfrm>
          <a:prstGeom prst="rect">
            <a:avLst/>
          </a:prstGeom>
          <a:noFill/>
        </p:spPr>
      </p:pic>
      <p:pic>
        <p:nvPicPr>
          <p:cNvPr id="50185" name="Picture 9" descr="http://www.smiliz.fr/glitters/img.php?f=ARIBLK&amp;t=50&amp;txt=para+visitar&amp;a=1&amp;chx=bd006cc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411760" y="2852936"/>
            <a:ext cx="4076700" cy="704850"/>
          </a:xfrm>
          <a:prstGeom prst="rect">
            <a:avLst/>
          </a:prstGeom>
          <a:noFill/>
        </p:spPr>
      </p:pic>
      <p:pic>
        <p:nvPicPr>
          <p:cNvPr id="50187" name="Picture 11" descr="http://www.smiliz.fr/glitters/img.php?f=ARIBLK&amp;t=50&amp;txt=antes+de+morirse&amp;a=1&amp;chx=bd006cc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475656" y="4005064"/>
            <a:ext cx="5972175" cy="590550"/>
          </a:xfrm>
          <a:prstGeom prst="rect">
            <a:avLst/>
          </a:prstGeom>
          <a:noFill/>
        </p:spPr>
      </p:pic>
      <p:pic>
        <p:nvPicPr>
          <p:cNvPr id="50189" name="Picture 13" descr="http://www.smiliz.fr/glitters/img.php?f=ARIBLK&amp;t=30&amp;txt=Automatico&amp;a=1&amp;chx=3c09caa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148064" y="5589240"/>
            <a:ext cx="2524125" cy="400050"/>
          </a:xfrm>
          <a:prstGeom prst="rect">
            <a:avLst/>
          </a:prstGeom>
          <a:noFill/>
        </p:spPr>
      </p:pic>
      <p:pic>
        <p:nvPicPr>
          <p:cNvPr id="50191" name="Picture 15" descr="http://www.smiliz.fr/glitters/img.php?f=ARIBLK&amp;t=30&amp;txt=Autor+Tom%E1s+MF&amp;a=1&amp;chx=493cd79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699792" y="836712"/>
            <a:ext cx="3495675" cy="400050"/>
          </a:xfrm>
          <a:prstGeom prst="rect">
            <a:avLst/>
          </a:prstGeom>
          <a:noFill/>
        </p:spPr>
      </p:pic>
      <p:pic>
        <p:nvPicPr>
          <p:cNvPr id="50193" name="Picture 17" descr="C:\Users\Usuario\Desktop\descargas\ZNECESARIO PARA PPS\30af75575251[1]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331640" y="5445224"/>
            <a:ext cx="576064" cy="657017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circle/>
    <p:sndAc>
      <p:stSnd>
        <p:snd r:embed="rId2" name="ES BUENA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ngkor Wat, Camboya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08712"/>
          </a:xfrm>
          <a:prstGeom prst="rect">
            <a:avLst/>
          </a:prstGeom>
        </p:spPr>
      </p:pic>
      <p:pic>
        <p:nvPicPr>
          <p:cNvPr id="1027" name="Picture 3" descr="C:\Users\Usuario\Desktop\descargas\zzzzzzzzMARCOS\10-11-2013\4e1cbea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260648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zzzzzzzzMARCOS\10-11-2013\4e1cbea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97352"/>
            <a:ext cx="9144000" cy="260648"/>
          </a:xfrm>
          <a:prstGeom prst="rect">
            <a:avLst/>
          </a:prstGeom>
          <a:noFill/>
        </p:spPr>
      </p:pic>
      <p:pic>
        <p:nvPicPr>
          <p:cNvPr id="1028" name="Picture 4" descr="C:\Users\Usuario\Desktop\descargas\zzzzzzzzMARCOS\10-11-2013\4e1cbea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849889" y="3300314"/>
            <a:ext cx="6336704" cy="257369"/>
          </a:xfrm>
          <a:prstGeom prst="rect">
            <a:avLst/>
          </a:prstGeom>
          <a:noFill/>
        </p:spPr>
      </p:pic>
      <p:pic>
        <p:nvPicPr>
          <p:cNvPr id="8" name="Picture 4" descr="C:\Users\Usuario\Desktop\descargas\zzzzzzzzMARCOS\10-11-2013\4e1cbea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3039667" y="3300315"/>
            <a:ext cx="6336704" cy="257369"/>
          </a:xfrm>
          <a:prstGeom prst="rect">
            <a:avLst/>
          </a:prstGeom>
          <a:noFill/>
        </p:spPr>
      </p:pic>
      <p:pic>
        <p:nvPicPr>
          <p:cNvPr id="1030" name="Picture 6" descr="http://www.smiliz.fr/glitters/img.php?f=ARIBLK&amp;t=30&amp;txt=Angkor+Wat%2C+Camboya+&amp;a=1&amp;chx=bd006cc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7584" y="620688"/>
            <a:ext cx="4676775" cy="4857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rch Berry Head, Canadá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3" descr="C:\Users\Usuario\Desktop\descargas\zzzzzzzzMARCOS\10-11-2013\4e1cbea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260648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zzzzzzzzMARCOS\10-11-2013\4e1cbea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97352"/>
            <a:ext cx="9144000" cy="260648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zzzzzzzzMARCOS\10-11-2013\4e1cbea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849889" y="3300314"/>
            <a:ext cx="6336704" cy="257369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zzzzzzzzMARCOS\10-11-2013\4e1cbea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3039667" y="3300315"/>
            <a:ext cx="6336704" cy="257369"/>
          </a:xfrm>
          <a:prstGeom prst="rect">
            <a:avLst/>
          </a:prstGeom>
          <a:noFill/>
        </p:spPr>
      </p:pic>
      <p:pic>
        <p:nvPicPr>
          <p:cNvPr id="16386" name="Picture 2" descr="http://www.smiliz.fr/glitters/img.php?f=ARIBLK&amp;t=20&amp;txt=Arch+Berry+Head%2C+Canad%E1+&amp;a=1&amp;chx=017ca53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4048" y="404664"/>
            <a:ext cx="3657600" cy="36195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agan, Myanmar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3" descr="C:\Users\Usuario\Desktop\descargas\zzzzzzzzMARCOS\10-11-2013\4e1cbea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260648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zzzzzzzzMARCOS\10-11-2013\4e1cbea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97352"/>
            <a:ext cx="9144000" cy="260648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zzzzzzzzMARCOS\10-11-2013\4e1cbea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849889" y="3300314"/>
            <a:ext cx="6336704" cy="257369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zzzzzzzzMARCOS\10-11-2013\4e1cbea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3039667" y="3300315"/>
            <a:ext cx="6336704" cy="257369"/>
          </a:xfrm>
          <a:prstGeom prst="rect">
            <a:avLst/>
          </a:prstGeom>
          <a:noFill/>
        </p:spPr>
      </p:pic>
      <p:pic>
        <p:nvPicPr>
          <p:cNvPr id="17410" name="Picture 2" descr="http://www.smiliz.fr/glitters/img.php?f=ARIBLK&amp;t=20&amp;txt=Bagan%2C+Myanmar+&amp;a=1&amp;chx=017ca53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75856" y="620688"/>
            <a:ext cx="2438400" cy="36195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ryce Canyon, Utah, EE.UU.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3" descr="C:\Users\Usuario\Desktop\descargas\zzzzzzzzMARCOS\10-11-2013\4e1cbea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260648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zzzzzzzzMARCOS\10-11-2013\4e1cbea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97352"/>
            <a:ext cx="9144000" cy="260648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zzzzzzzzMARCOS\10-11-2013\4e1cbea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849889" y="3300314"/>
            <a:ext cx="6336704" cy="257369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zzzzzzzzMARCOS\10-11-2013\4e1cbea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3039667" y="3300315"/>
            <a:ext cx="6336704" cy="257369"/>
          </a:xfrm>
          <a:prstGeom prst="rect">
            <a:avLst/>
          </a:prstGeom>
          <a:noFill/>
        </p:spPr>
      </p:pic>
      <p:pic>
        <p:nvPicPr>
          <p:cNvPr id="18434" name="Picture 2" descr="http://www.smiliz.fr/glitters/img.php?f=ARIBLK&amp;t=20&amp;txt=Bryce+Canyon%2C+Utah%2C+EE.UU&amp;a=1&amp;chx=017ca53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27784" y="836712"/>
            <a:ext cx="3895725" cy="36195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ueva de los Cristales, mina de Naik, Mexico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0"/>
            <a:ext cx="8784976" cy="6502400"/>
          </a:xfrm>
          <a:prstGeom prst="rect">
            <a:avLst/>
          </a:prstGeom>
        </p:spPr>
      </p:pic>
      <p:pic>
        <p:nvPicPr>
          <p:cNvPr id="3" name="Picture 3" descr="C:\Users\Usuario\Desktop\descargas\zzzzzzzzMARCOS\10-11-2013\4e1cbea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260648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zzzzzzzzMARCOS\10-11-2013\4e1cbea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97352"/>
            <a:ext cx="9144000" cy="260648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zzzzzzzzMARCOS\10-11-2013\4e1cbea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849889" y="3300314"/>
            <a:ext cx="6336704" cy="257369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zzzzzzzzMARCOS\10-11-2013\4e1cbea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3039667" y="3300315"/>
            <a:ext cx="6336704" cy="257369"/>
          </a:xfrm>
          <a:prstGeom prst="rect">
            <a:avLst/>
          </a:prstGeom>
          <a:noFill/>
        </p:spPr>
      </p:pic>
      <p:pic>
        <p:nvPicPr>
          <p:cNvPr id="19462" name="Picture 6" descr="http://www.smiliz.fr/glitters/img.php?f=ARIBLK&amp;t=20&amp;txt=%0A+mina+de+Naik%2C+Mexico+&amp;a=1&amp;chx=bd006cc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15816" y="1340768"/>
            <a:ext cx="3105150" cy="361950"/>
          </a:xfrm>
          <a:prstGeom prst="rect">
            <a:avLst/>
          </a:prstGeom>
          <a:noFill/>
        </p:spPr>
      </p:pic>
      <p:pic>
        <p:nvPicPr>
          <p:cNvPr id="19464" name="Picture 8" descr="http://www.smiliz.fr/glitters/img.php?f=ARIBLK&amp;t=20&amp;txt=Cueva+de+los+Cristales%5Bbr%5D&amp;a=1&amp;chx=bd006cc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15816" y="980728"/>
            <a:ext cx="3228975" cy="31432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l Gran Cañón, EE.UU.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3" descr="C:\Users\Usuario\Desktop\descargas\zzzzzzzzMARCOS\10-11-2013\4e1cbea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260648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zzzzzzzzMARCOS\10-11-2013\4e1cbea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97352"/>
            <a:ext cx="9144000" cy="260648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zzzzzzzzMARCOS\10-11-2013\4e1cbea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849889" y="3300314"/>
            <a:ext cx="6336704" cy="257369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zzzzzzzzMARCOS\10-11-2013\4e1cbea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3039667" y="3300315"/>
            <a:ext cx="6336704" cy="257369"/>
          </a:xfrm>
          <a:prstGeom prst="rect">
            <a:avLst/>
          </a:prstGeom>
          <a:noFill/>
        </p:spPr>
      </p:pic>
      <p:pic>
        <p:nvPicPr>
          <p:cNvPr id="20482" name="Picture 2" descr="http://www.smiliz.fr/glitters/img.php?f=ARIBLK&amp;t=20&amp;txt=El+Gran+Ca%F1%F3n%2C+EE.UU%5Bbr%5D&amp;a=1&amp;chx=bd006cc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87824" y="620688"/>
            <a:ext cx="3114675" cy="36195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laciar Perito Moreno Glacier, Argentina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3" descr="C:\Users\Usuario\Desktop\descargas\zzzzzzzzMARCOS\10-11-2013\4e1cbea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260648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zzzzzzzzMARCOS\10-11-2013\4e1cbea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97352"/>
            <a:ext cx="9144000" cy="260648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zzzzzzzzMARCOS\10-11-2013\4e1cbea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849889" y="3300314"/>
            <a:ext cx="6336704" cy="257369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zzzzzzzzMARCOS\10-11-2013\4e1cbea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3039667" y="3300315"/>
            <a:ext cx="6336704" cy="257369"/>
          </a:xfrm>
          <a:prstGeom prst="rect">
            <a:avLst/>
          </a:prstGeom>
          <a:noFill/>
        </p:spPr>
      </p:pic>
      <p:pic>
        <p:nvPicPr>
          <p:cNvPr id="21506" name="Picture 2" descr="http://www.smiliz.fr/glitters/img.php?f=ARIBLK&amp;t=20&amp;txt=Glaciar+Perito+Moreno+%5Bbr%5D&amp;a=1&amp;chx=bd006cc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27984" y="404664"/>
            <a:ext cx="3143250" cy="314325"/>
          </a:xfrm>
          <a:prstGeom prst="rect">
            <a:avLst/>
          </a:prstGeom>
          <a:noFill/>
        </p:spPr>
      </p:pic>
      <p:pic>
        <p:nvPicPr>
          <p:cNvPr id="21508" name="Picture 4" descr="http://www.smiliz.fr/glitters/img.php?f=ARIBLK&amp;t=20&amp;txt=Glacier%2C+Argentina+&amp;a=1&amp;chx=bd006cc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16016" y="764704"/>
            <a:ext cx="2638425" cy="36195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a Long Bay, Vietnam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3" descr="C:\Users\Usuario\Desktop\descargas\zzzzzzzzMARCOS\10-11-2013\4e1cbea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260648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zzzzzzzzMARCOS\10-11-2013\4e1cbea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97352"/>
            <a:ext cx="9144000" cy="260648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zzzzzzzzMARCOS\10-11-2013\4e1cbea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849889" y="3300314"/>
            <a:ext cx="6336704" cy="257369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zzzzzzzzMARCOS\10-11-2013\4e1cbea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3039667" y="3300315"/>
            <a:ext cx="6336704" cy="257369"/>
          </a:xfrm>
          <a:prstGeom prst="rect">
            <a:avLst/>
          </a:prstGeom>
          <a:noFill/>
        </p:spPr>
      </p:pic>
      <p:pic>
        <p:nvPicPr>
          <p:cNvPr id="22532" name="Picture 4" descr="http://www.smiliz.fr/glitters/img.php?f=ARIBLK&amp;t=20&amp;txt=Ha+Long+Bay%2C+Vietnam+&amp;a=1&amp;chx=07271c3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31840" y="764704"/>
            <a:ext cx="3162300" cy="36195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amilton Pool, Texas, Estados Unidos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3" descr="C:\Users\Usuario\Desktop\descargas\zzzzzzzzMARCOS\10-11-2013\4e1cbea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260648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zzzzzzzzMARCOS\10-11-2013\4e1cbea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97352"/>
            <a:ext cx="9144000" cy="260648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zzzzzzzzMARCOS\10-11-2013\4e1cbea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849889" y="3300314"/>
            <a:ext cx="6336704" cy="257369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zzzzzzzzMARCOS\10-11-2013\4e1cbea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3039667" y="3300315"/>
            <a:ext cx="6336704" cy="257369"/>
          </a:xfrm>
          <a:prstGeom prst="rect">
            <a:avLst/>
          </a:prstGeom>
          <a:noFill/>
        </p:spPr>
      </p:pic>
      <p:pic>
        <p:nvPicPr>
          <p:cNvPr id="23556" name="Picture 4" descr="http://www.smiliz.fr/glitters/img.php?f=ARIBLK&amp;t=20&amp;txt=Hamilton+Pool%2C+Texas&amp;a=1&amp;chx=bd006cc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332656"/>
            <a:ext cx="3048000" cy="361950"/>
          </a:xfrm>
          <a:prstGeom prst="rect">
            <a:avLst/>
          </a:prstGeom>
          <a:noFill/>
        </p:spPr>
      </p:pic>
      <p:pic>
        <p:nvPicPr>
          <p:cNvPr id="23558" name="Picture 6" descr="http://www.smiliz.fr/glitters/img.php?f=ARIBLK&amp;t=20&amp;txt=Estados+Unidos+&amp;a=1&amp;chx=bd006cc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3568" y="692696"/>
            <a:ext cx="2276475" cy="31432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sla de Socotra, Yemen (2)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4" name="Picture 3" descr="C:\Users\Usuario\Desktop\descargas\zzzzzzzzMARCOS\10-11-2013\4e1cbea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260648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zzzzzzzzMARCOS\10-11-2013\4e1cbea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97352"/>
            <a:ext cx="9144000" cy="260648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zzzzzzzzMARCOS\10-11-2013\4e1cbea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849889" y="3300314"/>
            <a:ext cx="6336704" cy="257369"/>
          </a:xfrm>
          <a:prstGeom prst="rect">
            <a:avLst/>
          </a:prstGeom>
          <a:noFill/>
        </p:spPr>
      </p:pic>
      <p:pic>
        <p:nvPicPr>
          <p:cNvPr id="7" name="Picture 4" descr="C:\Users\Usuario\Desktop\descargas\zzzzzzzzMARCOS\10-11-2013\4e1cbea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3039667" y="3300315"/>
            <a:ext cx="6336704" cy="257369"/>
          </a:xfrm>
          <a:prstGeom prst="rect">
            <a:avLst/>
          </a:prstGeom>
          <a:noFill/>
        </p:spPr>
      </p:pic>
      <p:pic>
        <p:nvPicPr>
          <p:cNvPr id="24578" name="Picture 2" descr="http://www.smiliz.fr/glitters/img.php?f=ARIBLK&amp;t=20&amp;txt=Isla+de+Socotra%2C+Yemen&amp;a=1&amp;chx=07271c3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15816" y="332656"/>
            <a:ext cx="3305175" cy="36195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sla de Socotra, Yemen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3" descr="C:\Users\Usuario\Desktop\descargas\zzzzzzzzMARCOS\10-11-2013\4e1cbea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260648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zzzzzzzzMARCOS\10-11-2013\4e1cbea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97352"/>
            <a:ext cx="9144000" cy="260648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zzzzzzzzMARCOS\10-11-2013\4e1cbea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849889" y="3300314"/>
            <a:ext cx="6336704" cy="257369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zzzzzzzzMARCOS\10-11-2013\4e1cbea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3039667" y="3300315"/>
            <a:ext cx="6336704" cy="257369"/>
          </a:xfrm>
          <a:prstGeom prst="rect">
            <a:avLst/>
          </a:prstGeom>
          <a:noFill/>
        </p:spPr>
      </p:pic>
      <p:pic>
        <p:nvPicPr>
          <p:cNvPr id="7" name="Picture 2" descr="http://www.smiliz.fr/glitters/img.php?f=ARIBLK&amp;t=20&amp;txt=Isla+de+Socotra%2C+Yemen&amp;a=1&amp;chx=07271c3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15816" y="332656"/>
            <a:ext cx="3305175" cy="36195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slandia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3" descr="C:\Users\Usuario\Desktop\descargas\zzzzzzzzMARCOS\10-11-2013\4e1cbea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260648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zzzzzzzzMARCOS\10-11-2013\4e1cbea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97352"/>
            <a:ext cx="9144000" cy="260648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zzzzzzzzMARCOS\10-11-2013\4e1cbea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849889" y="3300314"/>
            <a:ext cx="6336704" cy="257369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zzzzzzzzMARCOS\10-11-2013\4e1cbea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3039667" y="3300315"/>
            <a:ext cx="6336704" cy="257369"/>
          </a:xfrm>
          <a:prstGeom prst="rect">
            <a:avLst/>
          </a:prstGeom>
          <a:noFill/>
        </p:spPr>
      </p:pic>
      <p:pic>
        <p:nvPicPr>
          <p:cNvPr id="26626" name="Picture 2" descr="http://www.smiliz.fr/glitters/img.php?f=ARIBLK&amp;t=20&amp;txt=Islandia+&amp;a=1&amp;chx=bd006cc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47664" y="836712"/>
            <a:ext cx="1219200" cy="31432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a Gran Muralla de China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3" descr="C:\Users\Usuario\Desktop\descargas\zzzzzzzzMARCOS\10-11-2013\4e1cbea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260648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zzzzzzzzMARCOS\10-11-2013\4e1cbea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97352"/>
            <a:ext cx="9144000" cy="260648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zzzzzzzzMARCOS\10-11-2013\4e1cbea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849889" y="3300314"/>
            <a:ext cx="6336704" cy="257369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zzzzzzzzMARCOS\10-11-2013\4e1cbea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3039667" y="3300315"/>
            <a:ext cx="6336704" cy="257369"/>
          </a:xfrm>
          <a:prstGeom prst="rect">
            <a:avLst/>
          </a:prstGeom>
          <a:noFill/>
        </p:spPr>
      </p:pic>
      <p:pic>
        <p:nvPicPr>
          <p:cNvPr id="27652" name="Picture 4" descr="http://www.smiliz.fr/glitters/img.php?f=ARIBLK&amp;t=20&amp;txt=La+Gran+Muralla+de+China+&amp;a=1&amp;chx=07271c3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560" y="620688"/>
            <a:ext cx="3609975" cy="31432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a isla de Bora Bora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3" descr="C:\Users\Usuario\Desktop\descargas\zzzzzzzzMARCOS\10-11-2013\4e1cbea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260648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zzzzzzzzMARCOS\10-11-2013\4e1cbea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97352"/>
            <a:ext cx="9144000" cy="260648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zzzzzzzzMARCOS\10-11-2013\4e1cbea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849889" y="3300314"/>
            <a:ext cx="6336704" cy="257369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zzzzzzzzMARCOS\10-11-2013\4e1cbea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3039667" y="3300315"/>
            <a:ext cx="6336704" cy="257369"/>
          </a:xfrm>
          <a:prstGeom prst="rect">
            <a:avLst/>
          </a:prstGeom>
          <a:noFill/>
        </p:spPr>
      </p:pic>
      <p:pic>
        <p:nvPicPr>
          <p:cNvPr id="28674" name="Picture 2" descr="http://www.smiliz.fr/glitters/img.php?f=ARIBLK&amp;t=20&amp;txt=La+isla+de+Bora+Bora+&amp;a=1&amp;chx=bd006cc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88024" y="548680"/>
            <a:ext cx="2924175" cy="31432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a isla de Palawan, Filipinas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3" descr="C:\Users\Usuario\Desktop\descargas\zzzzzzzzMARCOS\10-11-2013\4e1cbea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260648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zzzzzzzzMARCOS\10-11-2013\4e1cbea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97352"/>
            <a:ext cx="9144000" cy="260648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zzzzzzzzMARCOS\10-11-2013\4e1cbea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849889" y="3300314"/>
            <a:ext cx="6336704" cy="257369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zzzzzzzzMARCOS\10-11-2013\4e1cbea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3039667" y="3300315"/>
            <a:ext cx="6336704" cy="257369"/>
          </a:xfrm>
          <a:prstGeom prst="rect">
            <a:avLst/>
          </a:prstGeom>
          <a:noFill/>
        </p:spPr>
      </p:pic>
      <p:pic>
        <p:nvPicPr>
          <p:cNvPr id="29698" name="Picture 2" descr="http://www.smiliz.fr/glitters/img.php?f=ARIBLK&amp;t=20&amp;txt=La+isla+de+Palawan%2C+&amp;a=1&amp;chx=bd006cc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36096" y="836712"/>
            <a:ext cx="2790825" cy="361950"/>
          </a:xfrm>
          <a:prstGeom prst="rect">
            <a:avLst/>
          </a:prstGeom>
          <a:noFill/>
        </p:spPr>
      </p:pic>
      <p:pic>
        <p:nvPicPr>
          <p:cNvPr id="29700" name="Picture 4" descr="http://www.smiliz.fr/glitters/img.php?f=ARIBLK&amp;t=20&amp;txt=%0A+Filipinas+&amp;a=1&amp;chx=bd006cc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56176" y="1268760"/>
            <a:ext cx="1304925" cy="36195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ake Karerra, Argentina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3" descr="C:\Users\Usuario\Desktop\descargas\zzzzzzzzMARCOS\10-11-2013\4e1cbea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260648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zzzzzzzzMARCOS\10-11-2013\4e1cbea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97352"/>
            <a:ext cx="9144000" cy="260648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zzzzzzzzMARCOS\10-11-2013\4e1cbea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849889" y="3300314"/>
            <a:ext cx="6336704" cy="257369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zzzzzzzzMARCOS\10-11-2013\4e1cbea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3039667" y="3300315"/>
            <a:ext cx="6336704" cy="257369"/>
          </a:xfrm>
          <a:prstGeom prst="rect">
            <a:avLst/>
          </a:prstGeom>
          <a:noFill/>
        </p:spPr>
      </p:pic>
      <p:pic>
        <p:nvPicPr>
          <p:cNvPr id="30722" name="Picture 2" descr="http://www.smiliz.fr/glitters/img.php?f=ARIBLK&amp;t=20&amp;txt=Lake+Karerra%2C+Argentina&amp;a=1&amp;chx=bd006cc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43808" y="692696"/>
            <a:ext cx="3467100" cy="36195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as pirámides de Giza, Egipto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3" descr="C:\Users\Usuario\Desktop\descargas\zzzzzzzzMARCOS\10-11-2013\4e1cbea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260648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zzzzzzzzMARCOS\10-11-2013\4e1cbea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97352"/>
            <a:ext cx="9144000" cy="260648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zzzzzzzzMARCOS\10-11-2013\4e1cbea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849889" y="3300314"/>
            <a:ext cx="6336704" cy="257369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zzzzzzzzMARCOS\10-11-2013\4e1cbea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3039667" y="3300315"/>
            <a:ext cx="6336704" cy="257369"/>
          </a:xfrm>
          <a:prstGeom prst="rect">
            <a:avLst/>
          </a:prstGeom>
          <a:noFill/>
        </p:spPr>
      </p:pic>
      <p:pic>
        <p:nvPicPr>
          <p:cNvPr id="31748" name="Picture 4" descr="http://www.smiliz.fr/glitters/img.php?f=ARIBLK&amp;t=20&amp;txt=Las+pir%E1mides+de+&amp;a=1&amp;chx=07271c3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03848" y="692696"/>
            <a:ext cx="2486025" cy="361950"/>
          </a:xfrm>
          <a:prstGeom prst="rect">
            <a:avLst/>
          </a:prstGeom>
          <a:noFill/>
        </p:spPr>
      </p:pic>
      <p:pic>
        <p:nvPicPr>
          <p:cNvPr id="31750" name="Picture 6" descr="http://www.smiliz.fr/glitters/img.php?f=ARIBLK&amp;t=20&amp;txt=Giza%2C+Egipto+&amp;a=1&amp;chx=07271c3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63888" y="1052736"/>
            <a:ext cx="1790700" cy="36195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os Doce Apóstoles, Australia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3" descr="C:\Users\Usuario\Desktop\descargas\zzzzzzzzMARCOS\10-11-2013\4e1cbea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260648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zzzzzzzzMARCOS\10-11-2013\4e1cbea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97352"/>
            <a:ext cx="9144000" cy="260648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zzzzzzzzMARCOS\10-11-2013\4e1cbea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849889" y="3300314"/>
            <a:ext cx="6336704" cy="257369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zzzzzzzzMARCOS\10-11-2013\4e1cbea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3039667" y="3300315"/>
            <a:ext cx="6336704" cy="257369"/>
          </a:xfrm>
          <a:prstGeom prst="rect">
            <a:avLst/>
          </a:prstGeom>
          <a:noFill/>
        </p:spPr>
      </p:pic>
      <p:pic>
        <p:nvPicPr>
          <p:cNvPr id="32770" name="Picture 2" descr="http://www.smiliz.fr/glitters/img.php?f=ARIBLK&amp;t=20&amp;txt=Los+Doce+Ap%F3stoles%2C+&amp;a=1&amp;chx=07271c3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91680" y="476672"/>
            <a:ext cx="2943225" cy="361950"/>
          </a:xfrm>
          <a:prstGeom prst="rect">
            <a:avLst/>
          </a:prstGeom>
          <a:noFill/>
        </p:spPr>
      </p:pic>
      <p:pic>
        <p:nvPicPr>
          <p:cNvPr id="32772" name="Picture 4" descr="http://www.smiliz.fr/glitters/img.php?f=ARIBLK&amp;t=20&amp;txt=Australia+&amp;a=1&amp;chx=07271c3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72000" y="476672"/>
            <a:ext cx="1390650" cy="31432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achu Picchu, Peru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3" descr="C:\Users\Usuario\Desktop\descargas\zzzzzzzzMARCOS\10-11-2013\4e1cbea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260648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zzzzzzzzMARCOS\10-11-2013\4e1cbea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97352"/>
            <a:ext cx="9144000" cy="260648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zzzzzzzzMARCOS\10-11-2013\4e1cbea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849889" y="3300314"/>
            <a:ext cx="6336704" cy="257369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zzzzzzzzMARCOS\10-11-2013\4e1cbea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3039667" y="3300315"/>
            <a:ext cx="6336704" cy="257369"/>
          </a:xfrm>
          <a:prstGeom prst="rect">
            <a:avLst/>
          </a:prstGeom>
          <a:noFill/>
        </p:spPr>
      </p:pic>
      <p:pic>
        <p:nvPicPr>
          <p:cNvPr id="33794" name="Picture 2" descr="http://www.smiliz.fr/glitters/img.php?f=ARIBLK&amp;t=20&amp;txt=Machu+Picchu%2C+Per%FA+&amp;a=1&amp;chx=bd006cc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7584" y="476672"/>
            <a:ext cx="2838450" cy="36195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aldivas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08712"/>
          </a:xfrm>
          <a:prstGeom prst="rect">
            <a:avLst/>
          </a:prstGeom>
        </p:spPr>
      </p:pic>
      <p:pic>
        <p:nvPicPr>
          <p:cNvPr id="3" name="Picture 3" descr="C:\Users\Usuario\Desktop\descargas\zzzzzzzzMARCOS\10-11-2013\4e1cbea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260648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zzzzzzzzMARCOS\10-11-2013\4e1cbea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97352"/>
            <a:ext cx="9144000" cy="260648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zzzzzzzzMARCOS\10-11-2013\4e1cbea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849889" y="3300314"/>
            <a:ext cx="6336704" cy="257369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zzzzzzzzMARCOS\10-11-2013\4e1cbea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3039667" y="3300315"/>
            <a:ext cx="6336704" cy="257369"/>
          </a:xfrm>
          <a:prstGeom prst="rect">
            <a:avLst/>
          </a:prstGeom>
          <a:noFill/>
        </p:spPr>
      </p:pic>
      <p:pic>
        <p:nvPicPr>
          <p:cNvPr id="34818" name="Picture 2" descr="http://www.smiliz.fr/glitters/img.php?f=ARIBLK&amp;t=20&amp;txt=Maldivas+&amp;a=1&amp;chx=bd006cc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23928" y="836712"/>
            <a:ext cx="1352550" cy="31432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onasterio de Meteora, Grecia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3" descr="C:\Users\Usuario\Desktop\descargas\zzzzzzzzMARCOS\10-11-2013\4e1cbea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260648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zzzzzzzzMARCOS\10-11-2013\4e1cbea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97352"/>
            <a:ext cx="9144000" cy="260648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zzzzzzzzMARCOS\10-11-2013\4e1cbea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849889" y="3300314"/>
            <a:ext cx="6336704" cy="257369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zzzzzzzzMARCOS\10-11-2013\4e1cbea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3039667" y="3300315"/>
            <a:ext cx="6336704" cy="257369"/>
          </a:xfrm>
          <a:prstGeom prst="rect">
            <a:avLst/>
          </a:prstGeom>
          <a:noFill/>
        </p:spPr>
      </p:pic>
      <p:pic>
        <p:nvPicPr>
          <p:cNvPr id="35844" name="Picture 4" descr="http://www.smiliz.fr/glitters/img.php?f=ARIBLK&amp;t=20&amp;txt=Monasterio+de+Meteora&amp;a=1&amp;chx=07271c3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620688"/>
            <a:ext cx="3305175" cy="314325"/>
          </a:xfrm>
          <a:prstGeom prst="rect">
            <a:avLst/>
          </a:prstGeom>
          <a:noFill/>
        </p:spPr>
      </p:pic>
      <p:pic>
        <p:nvPicPr>
          <p:cNvPr id="35846" name="Picture 6" descr="http://www.smiliz.fr/glitters/img.php?f=ARIBLK&amp;t=20&amp;txt=Grecia+&amp;a=1&amp;chx=07271c3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23928" y="620688"/>
            <a:ext cx="1047750" cy="31432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ontañas Tianjie, China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3" descr="C:\Users\Usuario\Desktop\descargas\zzzzzzzzMARCOS\10-11-2013\4e1cbea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260648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zzzzzzzzMARCOS\10-11-2013\4e1cbea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97352"/>
            <a:ext cx="9144000" cy="260648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zzzzzzzzMARCOS\10-11-2013\4e1cbea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849889" y="3300314"/>
            <a:ext cx="6336704" cy="257369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zzzzzzzzMARCOS\10-11-2013\4e1cbea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3039667" y="3300315"/>
            <a:ext cx="6336704" cy="257369"/>
          </a:xfrm>
          <a:prstGeom prst="rect">
            <a:avLst/>
          </a:prstGeom>
          <a:noFill/>
        </p:spPr>
      </p:pic>
      <p:pic>
        <p:nvPicPr>
          <p:cNvPr id="36866" name="Picture 2" descr="http://www.smiliz.fr/glitters/img.php?f=ARIBLK&amp;t=20&amp;txt=Monta%F1as+Tianjie%2C+China+&amp;a=1&amp;chx=07271c3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15816" y="620688"/>
            <a:ext cx="3448050" cy="36195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onument Valley, EE.UU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3" descr="C:\Users\Usuario\Desktop\descargas\zzzzzzzzMARCOS\10-11-2013\4e1cbea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260648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zzzzzzzzMARCOS\10-11-2013\4e1cbea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97352"/>
            <a:ext cx="9144000" cy="260648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zzzzzzzzMARCOS\10-11-2013\4e1cbea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849889" y="3300314"/>
            <a:ext cx="6336704" cy="257369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zzzzzzzzMARCOS\10-11-2013\4e1cbea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3039667" y="3300315"/>
            <a:ext cx="6336704" cy="257369"/>
          </a:xfrm>
          <a:prstGeom prst="rect">
            <a:avLst/>
          </a:prstGeom>
          <a:noFill/>
        </p:spPr>
      </p:pic>
      <p:pic>
        <p:nvPicPr>
          <p:cNvPr id="37890" name="Picture 2" descr="http://www.smiliz.fr/glitters/img.php?f=ARIBLK&amp;t=20&amp;txt=Monument+Valley%2C+EE.UU&amp;a=1&amp;chx=bd006cc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43808" y="908720"/>
            <a:ext cx="3495675" cy="36195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oraine Lake, Canadá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3" descr="C:\Users\Usuario\Desktop\descargas\zzzzzzzzMARCOS\10-11-2013\4e1cbea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260648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zzzzzzzzMARCOS\10-11-2013\4e1cbea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97352"/>
            <a:ext cx="9144000" cy="260648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zzzzzzzzMARCOS\10-11-2013\4e1cbea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849889" y="3300314"/>
            <a:ext cx="6336704" cy="257369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zzzzzzzzMARCOS\10-11-2013\4e1cbea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3039667" y="3300315"/>
            <a:ext cx="6336704" cy="257369"/>
          </a:xfrm>
          <a:prstGeom prst="rect">
            <a:avLst/>
          </a:prstGeom>
          <a:noFill/>
        </p:spPr>
      </p:pic>
      <p:pic>
        <p:nvPicPr>
          <p:cNvPr id="38916" name="Picture 4" descr="http://www.smiliz.fr/glitters/img.php?f=ARIBLK&amp;t=20&amp;txt=Moraine+Lake%2C+Canad%E1+&amp;a=1&amp;chx=07271c3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47864" y="620688"/>
            <a:ext cx="3190875" cy="36195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amukkale, Turquía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3" descr="C:\Users\Usuario\Desktop\descargas\zzzzzzzzMARCOS\10-11-2013\4e1cbea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260648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zzzzzzzzMARCOS\10-11-2013\4e1cbea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97352"/>
            <a:ext cx="9144000" cy="260648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zzzzzzzzMARCOS\10-11-2013\4e1cbea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849889" y="3300314"/>
            <a:ext cx="6336704" cy="257369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zzzzzzzzMARCOS\10-11-2013\4e1cbea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3039667" y="3300315"/>
            <a:ext cx="6336704" cy="257369"/>
          </a:xfrm>
          <a:prstGeom prst="rect">
            <a:avLst/>
          </a:prstGeom>
          <a:noFill/>
        </p:spPr>
      </p:pic>
      <p:pic>
        <p:nvPicPr>
          <p:cNvPr id="39938" name="Picture 2" descr="http://www.smiliz.fr/glitters/img.php?f=ARIBLK&amp;t=20&amp;txt=Pamukkale%2C+Turqu%EDa+&amp;a=1&amp;chx=07271c3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35896" y="692696"/>
            <a:ext cx="2867025" cy="36195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etra Jordania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3" descr="C:\Users\Usuario\Desktop\descargas\zzzzzzzzMARCOS\10-11-2013\4e1cbea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260648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zzzzzzzzMARCOS\10-11-2013\4e1cbea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97352"/>
            <a:ext cx="9144000" cy="260648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zzzzzzzzMARCOS\10-11-2013\4e1cbea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849889" y="3300314"/>
            <a:ext cx="6336704" cy="257369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zzzzzzzzMARCOS\10-11-2013\4e1cbea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3039667" y="3300315"/>
            <a:ext cx="6336704" cy="257369"/>
          </a:xfrm>
          <a:prstGeom prst="rect">
            <a:avLst/>
          </a:prstGeom>
          <a:noFill/>
        </p:spPr>
      </p:pic>
      <p:pic>
        <p:nvPicPr>
          <p:cNvPr id="40964" name="Picture 4" descr="http://www.smiliz.fr/glitters/img.php?f=ARIBLK&amp;t=20&amp;txt=Petra+Jordania+&amp;a=1&amp;chx=e0c0e57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560" y="5877272"/>
            <a:ext cx="2152650" cy="36004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hi Phi Island, Tailandia (2)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3" descr="C:\Users\Usuario\Desktop\descargas\zzzzzzzzMARCOS\10-11-2013\4e1cbea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260648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zzzzzzzzMARCOS\10-11-2013\4e1cbea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97352"/>
            <a:ext cx="9144000" cy="260648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zzzzzzzzMARCOS\10-11-2013\4e1cbea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849889" y="3300314"/>
            <a:ext cx="6336704" cy="257369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zzzzzzzzMARCOS\10-11-2013\4e1cbea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3039667" y="3300315"/>
            <a:ext cx="6336704" cy="257369"/>
          </a:xfrm>
          <a:prstGeom prst="rect">
            <a:avLst/>
          </a:prstGeom>
          <a:noFill/>
        </p:spPr>
      </p:pic>
      <p:pic>
        <p:nvPicPr>
          <p:cNvPr id="41986" name="Picture 2" descr="http://www.smiliz.fr/glitters/img.php?f=ARIBLK&amp;t=20&amp;txt=Phi+Phi+Island%2C+Tailandia&amp;a=1&amp;chx=07271c3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71800" y="5949280"/>
            <a:ext cx="3438525" cy="36195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hi Phi Island, Tailandia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3" descr="C:\Users\Usuario\Desktop\descargas\zzzzzzzzMARCOS\10-11-2013\4e1cbea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260648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zzzzzzzzMARCOS\10-11-2013\4e1cbea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97352"/>
            <a:ext cx="9144000" cy="260648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zzzzzzzzMARCOS\10-11-2013\4e1cbea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849889" y="3300314"/>
            <a:ext cx="6336704" cy="257369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zzzzzzzzMARCOS\10-11-2013\4e1cbea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3039667" y="3300315"/>
            <a:ext cx="6336704" cy="257369"/>
          </a:xfrm>
          <a:prstGeom prst="rect">
            <a:avLst/>
          </a:prstGeom>
          <a:noFill/>
        </p:spPr>
      </p:pic>
      <p:pic>
        <p:nvPicPr>
          <p:cNvPr id="43010" name="Picture 2" descr="http://www.smiliz.fr/glitters/img.php?f=ARIBLK&amp;t=20&amp;txt=Phi+Phi+Island%2C+Tailandia&amp;a=1&amp;chx=07271c3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43808" y="332656"/>
            <a:ext cx="3438525" cy="36195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litvice, Croacia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3" descr="C:\Users\Usuario\Desktop\descargas\zzzzzzzzMARCOS\10-11-2013\4e1cbea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260648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zzzzzzzzMARCOS\10-11-2013\4e1cbea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97352"/>
            <a:ext cx="9144000" cy="260648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zzzzzzzzMARCOS\10-11-2013\4e1cbea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849889" y="3300314"/>
            <a:ext cx="6336704" cy="257369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zzzzzzzzMARCOS\10-11-2013\4e1cbea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3039667" y="3300315"/>
            <a:ext cx="6336704" cy="257369"/>
          </a:xfrm>
          <a:prstGeom prst="rect">
            <a:avLst/>
          </a:prstGeom>
          <a:noFill/>
        </p:spPr>
      </p:pic>
      <p:pic>
        <p:nvPicPr>
          <p:cNvPr id="44034" name="Picture 2" descr="http://www.smiliz.fr/glitters/img.php?f=ARIBLK&amp;t=20&amp;txt=Plitvice%2C+Croacia+&amp;a=1&amp;chx=bd006cc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560" y="404664"/>
            <a:ext cx="2409825" cy="36195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ositano, Italia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3" descr="C:\Users\Usuario\Desktop\descargas\zzzzzzzzMARCOS\10-11-2013\4e1cbea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260648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zzzzzzzzMARCOS\10-11-2013\4e1cbea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97352"/>
            <a:ext cx="9144000" cy="260648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zzzzzzzzMARCOS\10-11-2013\4e1cbea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849889" y="3300314"/>
            <a:ext cx="6336704" cy="257369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zzzzzzzzMARCOS\10-11-2013\4e1cbea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3039667" y="3300315"/>
            <a:ext cx="6336704" cy="257369"/>
          </a:xfrm>
          <a:prstGeom prst="rect">
            <a:avLst/>
          </a:prstGeom>
          <a:noFill/>
        </p:spPr>
      </p:pic>
      <p:pic>
        <p:nvPicPr>
          <p:cNvPr id="45058" name="Picture 2" descr="http://www.smiliz.fr/glitters/img.php?f=ARIBLK&amp;t=20&amp;txt=Positano%2C+Italia+&amp;a=1&amp;chx=bd006cc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40152" y="548680"/>
            <a:ext cx="2209800" cy="36195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ulpito, Noruega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3" descr="C:\Users\Usuario\Desktop\descargas\zzzzzzzzMARCOS\10-11-2013\4e1cbea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260648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zzzzzzzzMARCOS\10-11-2013\4e1cbea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97352"/>
            <a:ext cx="9144000" cy="260648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zzzzzzzzMARCOS\10-11-2013\4e1cbea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849889" y="3300314"/>
            <a:ext cx="6336704" cy="257369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zzzzzzzzMARCOS\10-11-2013\4e1cbea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3039667" y="3300315"/>
            <a:ext cx="6336704" cy="257369"/>
          </a:xfrm>
          <a:prstGeom prst="rect">
            <a:avLst/>
          </a:prstGeom>
          <a:noFill/>
        </p:spPr>
      </p:pic>
      <p:pic>
        <p:nvPicPr>
          <p:cNvPr id="46082" name="Picture 2" descr="http://www.smiliz.fr/glitters/img.php?f=ARIBLK&amp;t=20&amp;txt=P%FAlpito%2C+Noruega+&amp;a=1&amp;chx=bd006cc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47864" y="764704"/>
            <a:ext cx="2438400" cy="36195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al desierto Salar De Yuyni, Bolivia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3" descr="C:\Users\Usuario\Desktop\descargas\zzzzzzzzMARCOS\10-11-2013\4e1cbea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260648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zzzzzzzzMARCOS\10-11-2013\4e1cbea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97352"/>
            <a:ext cx="9144000" cy="260648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zzzzzzzzMARCOS\10-11-2013\4e1cbea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849889" y="3300314"/>
            <a:ext cx="6336704" cy="257369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zzzzzzzzMARCOS\10-11-2013\4e1cbea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3039667" y="3300315"/>
            <a:ext cx="6336704" cy="257369"/>
          </a:xfrm>
          <a:prstGeom prst="rect">
            <a:avLst/>
          </a:prstGeom>
          <a:noFill/>
        </p:spPr>
      </p:pic>
      <p:pic>
        <p:nvPicPr>
          <p:cNvPr id="47106" name="Picture 2" descr="http://www.smiliz.fr/glitters/img.php?f=ARIBLK&amp;t=20&amp;txt=Sal+desierto+Salar&amp;a=1&amp;chx=07271c3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75856" y="836712"/>
            <a:ext cx="2628900" cy="314325"/>
          </a:xfrm>
          <a:prstGeom prst="rect">
            <a:avLst/>
          </a:prstGeom>
          <a:noFill/>
        </p:spPr>
      </p:pic>
      <p:pic>
        <p:nvPicPr>
          <p:cNvPr id="47108" name="Picture 4" descr="http://www.smiliz.fr/glitters/img.php?f=ARIBLK&amp;t=20&amp;txt=De+Yuyni%2C+Bolivia&amp;a=1&amp;chx=07271c3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347864" y="1196752"/>
            <a:ext cx="2447925" cy="36195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antorini, Grecia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3" descr="C:\Users\Usuario\Desktop\descargas\zzzzzzzzMARCOS\10-11-2013\4e1cbea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260648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zzzzzzzzMARCOS\10-11-2013\4e1cbea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97352"/>
            <a:ext cx="9144000" cy="260648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zzzzzzzzMARCOS\10-11-2013\4e1cbea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849889" y="3300314"/>
            <a:ext cx="6336704" cy="257369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zzzzzzzzMARCOS\10-11-2013\4e1cbea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3039667" y="3300315"/>
            <a:ext cx="6336704" cy="257369"/>
          </a:xfrm>
          <a:prstGeom prst="rect">
            <a:avLst/>
          </a:prstGeom>
          <a:noFill/>
        </p:spPr>
      </p:pic>
      <p:pic>
        <p:nvPicPr>
          <p:cNvPr id="14338" name="Picture 2" descr="http://www.smiliz.fr/glitters/img.php?f=ARIBLK&amp;t=20&amp;txt=Santorini%2C+Grecia+&amp;a=1&amp;chx=bd006cc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36096" y="692696"/>
            <a:ext cx="2476500" cy="36195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eychelles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3" descr="C:\Users\Usuario\Desktop\descargas\zzzzzzzzMARCOS\10-11-2013\4e1cbea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260648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zzzzzzzzMARCOS\10-11-2013\4e1cbea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97352"/>
            <a:ext cx="9144000" cy="260648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zzzzzzzzMARCOS\10-11-2013\4e1cbea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849889" y="3300314"/>
            <a:ext cx="6336704" cy="257369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zzzzzzzzMARCOS\10-11-2013\4e1cbea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3039667" y="3300315"/>
            <a:ext cx="6336704" cy="257369"/>
          </a:xfrm>
          <a:prstGeom prst="rect">
            <a:avLst/>
          </a:prstGeom>
          <a:noFill/>
        </p:spPr>
      </p:pic>
      <p:pic>
        <p:nvPicPr>
          <p:cNvPr id="15362" name="Picture 2" descr="http://www.smiliz.fr/glitters/img.php?f=ARIBLK&amp;t=20&amp;txt=Seychelles+&amp;a=1&amp;chx=bd006cc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23928" y="908720"/>
            <a:ext cx="1638300" cy="36195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nah Lot, Bali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3" descr="C:\Users\Usuario\Desktop\descargas\zzzzzzzzMARCOS\10-11-2013\4e1cbea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260648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zzzzzzzzMARCOS\10-11-2013\4e1cbea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97352"/>
            <a:ext cx="9144000" cy="260648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zzzzzzzzMARCOS\10-11-2013\4e1cbea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849889" y="3300314"/>
            <a:ext cx="6336704" cy="257369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zzzzzzzzMARCOS\10-11-2013\4e1cbea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3039667" y="3300315"/>
            <a:ext cx="6336704" cy="257369"/>
          </a:xfrm>
          <a:prstGeom prst="rect">
            <a:avLst/>
          </a:prstGeom>
          <a:noFill/>
        </p:spPr>
      </p:pic>
      <p:pic>
        <p:nvPicPr>
          <p:cNvPr id="48130" name="Picture 2" descr="http://www.smiliz.fr/glitters/img.php?f=ARIBLK&amp;t=20&amp;txt=Tanah+Lot%2C+Bali+&amp;a=1&amp;chx=bd006cc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63688" y="548680"/>
            <a:ext cx="2200275" cy="36195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ave, Arizona, EE.UU.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3" descr="C:\Users\Usuario\Desktop\descargas\zzzzzzzzMARCOS\10-11-2013\4e1cbea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260648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zzzzzzzzMARCOS\10-11-2013\4e1cbea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97352"/>
            <a:ext cx="9144000" cy="260648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zzzzzzzzMARCOS\10-11-2013\4e1cbea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849889" y="3300314"/>
            <a:ext cx="6336704" cy="257369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zzzzzzzzMARCOS\10-11-2013\4e1cbea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3039667" y="3300315"/>
            <a:ext cx="6336704" cy="257369"/>
          </a:xfrm>
          <a:prstGeom prst="rect">
            <a:avLst/>
          </a:prstGeom>
          <a:noFill/>
        </p:spPr>
      </p:pic>
      <p:pic>
        <p:nvPicPr>
          <p:cNvPr id="49154" name="Picture 2" descr="http://www.smiliz.fr/glitters/img.php?f=ARIBLK&amp;t=20&amp;txt=Wave%2C+Arizona%2C+EE.UU.&amp;a=1&amp;chx=bd006cc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59832" y="620688"/>
            <a:ext cx="3190875" cy="36195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 smtClean="0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110</TotalTime>
  <Words>40</Words>
  <Application>Microsoft Office PowerPoint</Application>
  <PresentationFormat>Presentación en pantalla (4:3)</PresentationFormat>
  <Paragraphs>15</Paragraphs>
  <Slides>38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38</vt:i4>
      </vt:variant>
    </vt:vector>
  </HeadingPairs>
  <TitlesOfParts>
    <vt:vector size="40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14</cp:revision>
  <dcterms:created xsi:type="dcterms:W3CDTF">2013-11-18T19:02:18Z</dcterms:created>
  <dcterms:modified xsi:type="dcterms:W3CDTF">2013-11-19T10:34:42Z</dcterms:modified>
</cp:coreProperties>
</file>