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7" r:id="rId5"/>
    <p:sldId id="296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83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98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nM/TrRcDde9E6qF+9C5Lg==" hashData="JDesBaXHlhDUODkL9cbls8jwiR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C8533-7E94-4396-9E86-5723B2AF540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B8984-942D-4647-BCE8-20CD41E9B95E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2DF65-9867-46A1-9FB7-F2572B40C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147BCD-515A-41BC-9E91-1CA09F7A86E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3912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24288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15113"/>
            <a:ext cx="4572000" cy="239121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615113"/>
            <a:ext cx="4644008" cy="242887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03243" y="3303243"/>
            <a:ext cx="6858003" cy="25152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SEPARADORES PNG\0_97959_4c48045c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89238" y="3303237"/>
            <a:ext cx="6858003" cy="251522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76200" cy="283845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16532" y="-1133726"/>
            <a:ext cx="94314" cy="2880322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11427" y="-1146930"/>
            <a:ext cx="95301" cy="2910459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42348" y="-1097528"/>
            <a:ext cx="91956" cy="2808313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44524" y="5130969"/>
            <a:ext cx="94314" cy="2880322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9419" y="5117765"/>
            <a:ext cx="95301" cy="2910459"/>
          </a:xfrm>
          <a:prstGeom prst="rect">
            <a:avLst/>
          </a:prstGeom>
          <a:noFill/>
        </p:spPr>
      </p:pic>
      <p:pic>
        <p:nvPicPr>
          <p:cNvPr id="1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84914" y="5152590"/>
            <a:ext cx="92943" cy="2838450"/>
          </a:xfrm>
          <a:prstGeom prst="rect">
            <a:avLst/>
          </a:prstGeom>
          <a:noFill/>
        </p:spPr>
      </p:pic>
      <p:pic>
        <p:nvPicPr>
          <p:cNvPr id="1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1196752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789040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2656"/>
            <a:ext cx="4733925" cy="26670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32656"/>
            <a:ext cx="4733925" cy="26670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237312"/>
            <a:ext cx="4733925" cy="26670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6237312"/>
            <a:ext cx="4733925" cy="266700"/>
          </a:xfrm>
          <a:prstGeom prst="rect">
            <a:avLst/>
          </a:prstGeom>
          <a:noFill/>
        </p:spPr>
      </p:pic>
      <p:pic>
        <p:nvPicPr>
          <p:cNvPr id="24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385729" y="3257936"/>
            <a:ext cx="5688632" cy="270119"/>
          </a:xfrm>
          <a:prstGeom prst="rect">
            <a:avLst/>
          </a:prstGeom>
          <a:noFill/>
        </p:spPr>
      </p:pic>
      <p:pic>
        <p:nvPicPr>
          <p:cNvPr id="25" name="Picture 4" descr="C:\Users\Usuario\Desktop\descargas\SEPARADORES GIF\bueno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3184" y="3329945"/>
            <a:ext cx="5688632" cy="270119"/>
          </a:xfrm>
          <a:prstGeom prst="rect">
            <a:avLst/>
          </a:prstGeom>
          <a:noFill/>
        </p:spPr>
      </p:pic>
      <p:pic>
        <p:nvPicPr>
          <p:cNvPr id="26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7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28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29" name="Picture 3" descr="C:\Users\Usuario\Desktop\descargas\105707052_0_7bf1d_6d1f95b6_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0472" y="332656"/>
            <a:ext cx="76200" cy="2838450"/>
          </a:xfrm>
          <a:prstGeom prst="rect">
            <a:avLst/>
          </a:prstGeom>
          <a:noFill/>
        </p:spPr>
      </p:pic>
      <p:pic>
        <p:nvPicPr>
          <p:cNvPr id="30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908720"/>
            <a:ext cx="3962400" cy="466726"/>
          </a:xfrm>
          <a:prstGeom prst="rect">
            <a:avLst/>
          </a:prstGeom>
          <a:noFill/>
        </p:spPr>
      </p:pic>
      <p:pic>
        <p:nvPicPr>
          <p:cNvPr id="31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5013176"/>
            <a:ext cx="2809875" cy="438151"/>
          </a:xfrm>
          <a:prstGeom prst="rect">
            <a:avLst/>
          </a:prstGeom>
          <a:noFill/>
        </p:spPr>
      </p:pic>
      <p:pic>
        <p:nvPicPr>
          <p:cNvPr id="3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4797152"/>
            <a:ext cx="754670" cy="886966"/>
          </a:xfrm>
          <a:prstGeom prst="rect">
            <a:avLst/>
          </a:prstGeom>
          <a:noFill/>
        </p:spPr>
      </p:pic>
      <p:pic>
        <p:nvPicPr>
          <p:cNvPr id="32772" name="Picture 4" descr="http://es.bloggif.com/tmp/0969e222dee619d2de8e58ea1ecf3d40/text.gif?140526991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2204864"/>
            <a:ext cx="7372350" cy="800100"/>
          </a:xfrm>
          <a:prstGeom prst="rect">
            <a:avLst/>
          </a:prstGeom>
          <a:noFill/>
        </p:spPr>
      </p:pic>
      <p:pic>
        <p:nvPicPr>
          <p:cNvPr id="32774" name="Picture 6" descr="http://es.bloggif.com/tmp/0969e222dee619d2de8e58ea1ecf3d40/text.gif?1405269956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07704" y="3356992"/>
            <a:ext cx="562927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World Bodypainting Festival First-Place Winner for Face Painting 201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upercoolpics_01_070720141459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8784976" cy="6669360"/>
          </a:xfrm>
          <a:prstGeom prst="rect">
            <a:avLst/>
          </a:prstGeom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70720141643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70720141649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707201416513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060720132052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070720141457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36732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4_070720131409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4_070720141457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84977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4_100720130902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070720141456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2934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0407201423494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72975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100720130904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7_050720140007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69585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7_100720130904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100720130901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0_07072014150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1_070720141459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35832" cy="6480720"/>
          </a:xfrm>
          <a:prstGeom prst="rect">
            <a:avLst/>
          </a:prstGeom>
        </p:spPr>
      </p:pic>
      <p:pic>
        <p:nvPicPr>
          <p:cNvPr id="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upercoolpics_18_070720132032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2_070720141500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50383" cy="6480720"/>
          </a:xfrm>
          <a:prstGeom prst="rect">
            <a:avLst/>
          </a:prstGeom>
        </p:spPr>
      </p:pic>
      <p:pic>
        <p:nvPicPr>
          <p:cNvPr id="205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90500" cy="1905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190500" cy="1905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190500" cy="1905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53000"/>
            <a:ext cx="190500" cy="1905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0"/>
            <a:ext cx="190500" cy="1905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1844824"/>
            <a:ext cx="190500" cy="1905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3717032"/>
            <a:ext cx="190500" cy="19050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0" y="4953000"/>
            <a:ext cx="190500" cy="19050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5797488"/>
            <a:ext cx="216024" cy="19050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5797488"/>
            <a:ext cx="216024" cy="1905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5797488"/>
            <a:ext cx="216024" cy="19050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5797488"/>
            <a:ext cx="216024" cy="19050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4488" y="-844488"/>
            <a:ext cx="216024" cy="19050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36368" y="-844488"/>
            <a:ext cx="216024" cy="19050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8576" y="-844488"/>
            <a:ext cx="216024" cy="19050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83488" y="-844488"/>
            <a:ext cx="216024" cy="19050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SEPARADORES GIF\26826383418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64160" y="-844488"/>
            <a:ext cx="216024" cy="1905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060720131652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01_0707201321012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070720132119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02_0707201416434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070720141648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supercoolpics_02_100720130903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070720132125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03_0707201416441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4_070720141643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05_0407201417560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6876" y="0"/>
            <a:ext cx="4577124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19550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56792"/>
            <a:ext cx="76200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5_100720130902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08_050720141845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070720141500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1322" cy="6858000"/>
          </a:xfrm>
          <a:prstGeom prst="rect">
            <a:avLst/>
          </a:prstGeom>
        </p:spPr>
      </p:pic>
      <p:pic>
        <p:nvPicPr>
          <p:cNvPr id="3" name="2 Imagen" descr="supercoolpics_10_0507201315470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1_050720131849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12_060720131700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3_0607201317282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14_0607201320353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7_070720131956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19_0707201320521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1_070720132106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6767" cy="6858000"/>
          </a:xfrm>
          <a:prstGeom prst="rect">
            <a:avLst/>
          </a:prstGeom>
        </p:spPr>
      </p:pic>
      <p:pic>
        <p:nvPicPr>
          <p:cNvPr id="3" name="2 Imagen" descr="supercoolpics_23_0707201321394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7233" y="0"/>
            <a:ext cx="4576767" cy="6858000"/>
          </a:xfrm>
          <a:prstGeom prst="rect">
            <a:avLst/>
          </a:prstGeom>
        </p:spPr>
      </p:pic>
      <p:pic>
        <p:nvPicPr>
          <p:cNvPr id="102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76200" cy="28384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019550"/>
            <a:ext cx="76200" cy="28384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556792"/>
            <a:ext cx="76200" cy="28384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-1383221"/>
            <a:ext cx="72008" cy="28384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-1383221"/>
            <a:ext cx="72008" cy="28384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-1383221"/>
            <a:ext cx="72008" cy="28384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-1383221"/>
            <a:ext cx="72008" cy="28384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3221" y="5402771"/>
            <a:ext cx="72008" cy="283845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55021" y="5402771"/>
            <a:ext cx="72008" cy="28384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88771" y="5402771"/>
            <a:ext cx="72008" cy="283845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307149" y="5402771"/>
            <a:ext cx="72008" cy="2838450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0"/>
            <a:ext cx="76200" cy="2838450"/>
          </a:xfrm>
          <a:prstGeom prst="rect">
            <a:avLst/>
          </a:prstGeom>
          <a:noFill/>
        </p:spPr>
      </p:pic>
      <p:pic>
        <p:nvPicPr>
          <p:cNvPr id="19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4019550"/>
            <a:ext cx="76200" cy="2838450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67800" y="1556792"/>
            <a:ext cx="76200" cy="283845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" cy="283845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19550"/>
            <a:ext cx="76200" cy="283845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107106786_3e221f207dc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76200" cy="2838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40</Words>
  <Application>Microsoft Office PowerPoint</Application>
  <PresentationFormat>Presentación en pantalla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2014-07-05T10:06:39Z</dcterms:created>
  <dcterms:modified xsi:type="dcterms:W3CDTF">2014-07-13T17:04:19Z</dcterms:modified>
</cp:coreProperties>
</file>