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7" r:id="rId4"/>
    <p:sldId id="292" r:id="rId5"/>
    <p:sldId id="291" r:id="rId6"/>
    <p:sldId id="290" r:id="rId7"/>
    <p:sldId id="289" r:id="rId8"/>
    <p:sldId id="288" r:id="rId9"/>
    <p:sldId id="287" r:id="rId10"/>
    <p:sldId id="286" r:id="rId11"/>
    <p:sldId id="285" r:id="rId12"/>
    <p:sldId id="284" r:id="rId13"/>
    <p:sldId id="273" r:id="rId14"/>
    <p:sldId id="283" r:id="rId15"/>
    <p:sldId id="282" r:id="rId16"/>
    <p:sldId id="281" r:id="rId17"/>
    <p:sldId id="280" r:id="rId18"/>
    <p:sldId id="293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kHlrj1SIa7U1XI6IdCGlQ==" hashData="DwkWHzZmKUEmYVzuEslhd4wy/U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0D2E-1F21-4768-BA19-B289EF04523E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C116-ED10-4219-853D-B4BE607339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0D2E-1F21-4768-BA19-B289EF04523E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C116-ED10-4219-853D-B4BE607339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0D2E-1F21-4768-BA19-B289EF04523E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C116-ED10-4219-853D-B4BE607339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0D2E-1F21-4768-BA19-B289EF04523E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C116-ED10-4219-853D-B4BE607339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0D2E-1F21-4768-BA19-B289EF04523E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C116-ED10-4219-853D-B4BE607339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0D2E-1F21-4768-BA19-B289EF04523E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C116-ED10-4219-853D-B4BE607339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0D2E-1F21-4768-BA19-B289EF04523E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C116-ED10-4219-853D-B4BE607339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0D2E-1F21-4768-BA19-B289EF04523E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C116-ED10-4219-853D-B4BE607339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0D2E-1F21-4768-BA19-B289EF04523E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C116-ED10-4219-853D-B4BE607339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0D2E-1F21-4768-BA19-B289EF04523E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C116-ED10-4219-853D-B4BE607339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0D2E-1F21-4768-BA19-B289EF04523E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7C116-ED10-4219-853D-B4BE607339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3379-4A98-4C47-944C-C643A53C040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60D2E-1F21-4768-BA19-B289EF04523E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7C116-ED10-4219-853D-B4BE607339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E251210-A4E8-4495-9BA6-7D879A2367A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4.png"/><Relationship Id="rId7" Type="http://schemas.openxmlformats.org/officeDocument/2006/relationships/image" Target="../media/image2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uario\Desktop\descargas\0_7b0f7_d572cad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90525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0_7b0f7_d572cad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0"/>
            <a:ext cx="5292080" cy="390525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0_7b0f7_d572cad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67475"/>
            <a:ext cx="4762500" cy="390525"/>
          </a:xfrm>
          <a:prstGeom prst="rect">
            <a:avLst/>
          </a:prstGeom>
          <a:noFill/>
        </p:spPr>
      </p:pic>
      <p:pic>
        <p:nvPicPr>
          <p:cNvPr id="8" name="Picture 5" descr="C:\Users\Usuario\Desktop\descargas\0_7b0f7_d572cad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6467475"/>
            <a:ext cx="5292080" cy="390525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0_7b0f7_d572cad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168315" y="3269741"/>
            <a:ext cx="7560839" cy="390525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0_7b0f7_d572cad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657167" y="3269741"/>
            <a:ext cx="7704856" cy="390525"/>
          </a:xfrm>
          <a:prstGeom prst="rect">
            <a:avLst/>
          </a:prstGeom>
          <a:noFill/>
        </p:spPr>
      </p:pic>
      <p:pic>
        <p:nvPicPr>
          <p:cNvPr id="36866" name="Picture 2" descr="http://es.bloggif.com/tmp/822f49f9151723a8d35134fd831ef677/text.gif?140440591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556792"/>
            <a:ext cx="7848872" cy="1152128"/>
          </a:xfrm>
          <a:prstGeom prst="rect">
            <a:avLst/>
          </a:prstGeom>
          <a:noFill/>
        </p:spPr>
      </p:pic>
      <p:pic>
        <p:nvPicPr>
          <p:cNvPr id="36868" name="Picture 4" descr="http://es.bloggif.com/tmp/822f49f9151723a8d35134fd831ef677/text.gif?140440597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356992"/>
            <a:ext cx="7515225" cy="1008112"/>
          </a:xfrm>
          <a:prstGeom prst="rect">
            <a:avLst/>
          </a:prstGeom>
          <a:noFill/>
        </p:spPr>
      </p:pic>
      <p:pic>
        <p:nvPicPr>
          <p:cNvPr id="36869" name="Picture 5" descr="C:\Users\Usuario\Desktop\descargas\signbot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692696"/>
            <a:ext cx="1152128" cy="381000"/>
          </a:xfrm>
          <a:prstGeom prst="rect">
            <a:avLst/>
          </a:prstGeom>
          <a:noFill/>
        </p:spPr>
      </p:pic>
      <p:pic>
        <p:nvPicPr>
          <p:cNvPr id="36872" name="Picture 8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4797152"/>
            <a:ext cx="904875" cy="866775"/>
          </a:xfrm>
          <a:prstGeom prst="rect">
            <a:avLst/>
          </a:prstGeom>
          <a:noFill/>
        </p:spPr>
      </p:pic>
      <p:pic>
        <p:nvPicPr>
          <p:cNvPr id="36874" name="Picture 10" descr="http://es.bloggif.com/tmp/822f49f9151723a8d35134fd831ef677/text.gif?1404406118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056" y="5733256"/>
            <a:ext cx="2790825" cy="523875"/>
          </a:xfrm>
          <a:prstGeom prst="rect">
            <a:avLst/>
          </a:prstGeom>
          <a:noFill/>
        </p:spPr>
      </p:pic>
      <p:pic>
        <p:nvPicPr>
          <p:cNvPr id="36875" name="Picture 11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3608" y="5157192"/>
            <a:ext cx="1120254" cy="1072333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[08].Ocarina.Song Of Ocari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33833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3528" y="5517232"/>
            <a:ext cx="8568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  <a:latin typeface="Arial Black" pitchFamily="34" charset="0"/>
              </a:rPr>
              <a:t>1. </a:t>
            </a:r>
            <a:r>
              <a:rPr lang="es-ES" sz="2400" dirty="0" err="1" smtClean="0">
                <a:solidFill>
                  <a:srgbClr val="FF0000"/>
                </a:solidFill>
                <a:latin typeface="Arial Black" pitchFamily="34" charset="0"/>
              </a:rPr>
              <a:t>Chakarero</a:t>
            </a:r>
            <a:r>
              <a:rPr lang="es-ES" sz="2400" dirty="0" smtClean="0">
                <a:solidFill>
                  <a:srgbClr val="FF0000"/>
                </a:solidFill>
                <a:latin typeface="Arial Black" pitchFamily="34" charset="0"/>
              </a:rPr>
              <a:t> (Chile).</a:t>
            </a:r>
          </a:p>
          <a:p>
            <a:pPr algn="just"/>
            <a:r>
              <a:rPr lang="es-ES" dirty="0" smtClean="0">
                <a:latin typeface="Arial Black" pitchFamily="34" charset="0"/>
              </a:rPr>
              <a:t>Sándwich chileno tradicional de carne en rodajas finas o carne de cerdo en un pan redondo con tomate, judías verdes y el chile.</a:t>
            </a:r>
          </a:p>
        </p:txBody>
      </p:sp>
      <p:pic>
        <p:nvPicPr>
          <p:cNvPr id="5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373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589240"/>
          </a:xfrm>
          <a:prstGeom prst="rect">
            <a:avLst/>
          </a:prstGeom>
        </p:spPr>
      </p:pic>
      <p:pic>
        <p:nvPicPr>
          <p:cNvPr id="3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517232"/>
            <a:ext cx="882047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</a:rPr>
              <a:t>2. </a:t>
            </a:r>
            <a:r>
              <a:rPr lang="es-ES" sz="2400" dirty="0" err="1" smtClean="0">
                <a:solidFill>
                  <a:srgbClr val="FF0000"/>
                </a:solidFill>
              </a:rPr>
              <a:t>Chemita</a:t>
            </a:r>
            <a:r>
              <a:rPr lang="es-ES" sz="2400" dirty="0" smtClean="0">
                <a:solidFill>
                  <a:srgbClr val="FF0000"/>
                </a:solidFill>
              </a:rPr>
              <a:t> (México).</a:t>
            </a:r>
          </a:p>
          <a:p>
            <a:pPr algn="ctr"/>
            <a:r>
              <a:rPr lang="es-ES" dirty="0" smtClean="0">
                <a:latin typeface="Arial Black" pitchFamily="34" charset="0"/>
              </a:rPr>
              <a:t>Hay una especie de sándwich en Puebla. Se compone de aguacate, carne, queso blanco, cebolla y salsa </a:t>
            </a:r>
            <a:r>
              <a:rPr lang="es-ES" dirty="0" err="1" smtClean="0">
                <a:latin typeface="Arial Black" pitchFamily="34" charset="0"/>
              </a:rPr>
              <a:t>Roch</a:t>
            </a:r>
            <a:r>
              <a:rPr lang="es-ES" dirty="0" smtClean="0">
                <a:latin typeface="Arial Black" pitchFamily="34" charset="0"/>
              </a:rPr>
              <a:t>. Todo esto encaja en un pan, brioche.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58924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9512" y="5661248"/>
            <a:ext cx="867645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3. Viruta </a:t>
            </a:r>
            <a:r>
              <a:rPr lang="es-ES" dirty="0" err="1" smtClean="0">
                <a:solidFill>
                  <a:srgbClr val="FF0000"/>
                </a:solidFill>
                <a:latin typeface="Arial Black" pitchFamily="34" charset="0"/>
              </a:rPr>
              <a:t>Butty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(Reino Unido).</a:t>
            </a:r>
          </a:p>
          <a:p>
            <a:pPr algn="ctr"/>
            <a:r>
              <a:rPr lang="es-ES" dirty="0" smtClean="0"/>
              <a:t> </a:t>
            </a:r>
            <a:r>
              <a:rPr lang="es-ES" sz="2000" dirty="0" smtClean="0">
                <a:latin typeface="Arial Black" pitchFamily="34" charset="0"/>
              </a:rPr>
              <a:t>Este sándwich es también llamado Albión rollo chip es popular en el Reino Unido</a:t>
            </a:r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20065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9512" y="5229200"/>
            <a:ext cx="85689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4. Barros Luco (Chile).</a:t>
            </a:r>
          </a:p>
          <a:p>
            <a:pPr algn="just"/>
            <a:r>
              <a:rPr lang="es-ES" dirty="0" smtClean="0">
                <a:latin typeface="Arial Black" pitchFamily="34" charset="0"/>
              </a:rPr>
              <a:t>Se compone de carne de vacuno y queso derretido en un pan. Este Sándwich nombrado en honor del ex presidente Ramón Barros Luco, quien siempre los pidió en un restaurante del Congreso Nacional de Chile.</a:t>
            </a:r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1520" y="5301208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5. Civita (Uruguay).</a:t>
            </a:r>
          </a:p>
          <a:p>
            <a:pPr algn="just"/>
            <a:r>
              <a:rPr lang="es-ES" dirty="0" smtClean="0">
                <a:latin typeface="Arial Black" pitchFamily="34" charset="0"/>
              </a:rPr>
              <a:t>Civita o  "pequeña cabra,  este sándwich está hecho de trozos de carne de res con queso mozzarella, tomate, mayonesa, aceitunas, y a menudo con tocino, huevos y jamón. En general, un poco de todo.</a:t>
            </a:r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2292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1520" y="5373216"/>
            <a:ext cx="864096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6. </a:t>
            </a:r>
            <a:r>
              <a:rPr lang="es-ES" dirty="0" err="1" smtClean="0">
                <a:solidFill>
                  <a:srgbClr val="FF0000"/>
                </a:solidFill>
                <a:latin typeface="Arial Black" pitchFamily="34" charset="0"/>
              </a:rPr>
              <a:t>Choripan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(América del Sur).</a:t>
            </a:r>
          </a:p>
          <a:p>
            <a:pPr algn="just"/>
            <a:r>
              <a:rPr lang="es-ES" sz="2000" dirty="0" smtClean="0">
                <a:latin typeface="Arial Black" pitchFamily="34" charset="0"/>
              </a:rPr>
              <a:t>Este tipo de bocadillo se produjo en Argentina.  Por lo general se sirve en un pan crujiente con salsa chimichurri o Pebre.</a:t>
            </a:r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508518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1520" y="5229200"/>
            <a:ext cx="85689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7. Burro Burger (China).</a:t>
            </a:r>
          </a:p>
          <a:p>
            <a:pPr algn="just"/>
            <a:r>
              <a:rPr lang="es-ES" dirty="0" smtClean="0">
                <a:latin typeface="Arial Black" pitchFamily="34" charset="0"/>
              </a:rPr>
              <a:t>Este sándwich está hecho de carne de burro con lechuga y pimientos. Se sirve en un pan crujiente llamado </a:t>
            </a:r>
            <a:r>
              <a:rPr lang="es-ES" dirty="0" err="1" smtClean="0">
                <a:latin typeface="Arial Black" pitchFamily="34" charset="0"/>
              </a:rPr>
              <a:t>huochao</a:t>
            </a:r>
            <a:r>
              <a:rPr lang="es-ES" dirty="0" smtClean="0">
                <a:latin typeface="Arial Black" pitchFamily="34" charset="0"/>
              </a:rPr>
              <a:t>. En la provincia de Hebei tienen un dicho: "En el cielo dragones de carne,  en el suelo,  la carne de burros."</a:t>
            </a:r>
          </a:p>
          <a:p>
            <a:endParaRPr lang="es-ES" dirty="0"/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515719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1520" y="5301208"/>
            <a:ext cx="86409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8. </a:t>
            </a:r>
            <a:r>
              <a:rPr lang="es-ES" dirty="0" err="1" smtClean="0">
                <a:solidFill>
                  <a:srgbClr val="FF0000"/>
                </a:solidFill>
                <a:latin typeface="Arial Black" pitchFamily="34" charset="0"/>
              </a:rPr>
              <a:t>Dabls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(Trinidad y Tobago).</a:t>
            </a:r>
          </a:p>
          <a:p>
            <a:pPr algn="just"/>
            <a:r>
              <a:rPr lang="es-ES" dirty="0" smtClean="0">
                <a:latin typeface="Arial Black" pitchFamily="34" charset="0"/>
              </a:rPr>
              <a:t>Sándwich Popular de pan tostado con garbanzos, sazonada con curry. También puedes añadir el mango, pepino, coco y tamarindo. Merienda muy popular antes de la hora de acostarse.</a:t>
            </a:r>
          </a:p>
          <a:p>
            <a:endParaRPr lang="es-ES" dirty="0"/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3528" y="5301208"/>
            <a:ext cx="85689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9. </a:t>
            </a:r>
            <a:r>
              <a:rPr lang="es-ES" dirty="0" err="1" smtClean="0">
                <a:solidFill>
                  <a:srgbClr val="FF0000"/>
                </a:solidFill>
                <a:latin typeface="Arial Black" pitchFamily="34" charset="0"/>
              </a:rPr>
              <a:t>Natmad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dirty="0" err="1" smtClean="0">
                <a:solidFill>
                  <a:srgbClr val="FF0000"/>
                </a:solidFill>
                <a:latin typeface="Arial Black" pitchFamily="34" charset="0"/>
              </a:rPr>
              <a:t>Dirlegens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(Dinamarca).</a:t>
            </a:r>
          </a:p>
          <a:p>
            <a:pPr algn="just"/>
            <a:r>
              <a:rPr lang="es-ES" dirty="0" smtClean="0">
                <a:latin typeface="Arial Black" pitchFamily="34" charset="0"/>
              </a:rPr>
              <a:t>Este conjunto de letras traducidas como "bocadillo veterinario." Sándwich lados y hecha de relleno, carne salada y paté. </a:t>
            </a:r>
            <a:r>
              <a:rPr lang="es-ES" dirty="0" err="1" smtClean="0">
                <a:latin typeface="Arial Black" pitchFamily="34" charset="0"/>
              </a:rPr>
              <a:t>Scandinavian</a:t>
            </a:r>
            <a:r>
              <a:rPr lang="es-ES" dirty="0" smtClean="0">
                <a:latin typeface="Arial Black" pitchFamily="34" charset="0"/>
              </a:rPr>
              <a:t> </a:t>
            </a:r>
            <a:r>
              <a:rPr lang="es-ES" dirty="0" err="1" smtClean="0">
                <a:latin typeface="Arial Black" pitchFamily="34" charset="0"/>
              </a:rPr>
              <a:t>Damn</a:t>
            </a:r>
            <a:r>
              <a:rPr lang="es-ES" dirty="0" smtClean="0">
                <a:latin typeface="Arial Black" pitchFamily="34" charset="0"/>
              </a:rPr>
              <a:t>.</a:t>
            </a:r>
          </a:p>
          <a:p>
            <a:endParaRPr lang="es-ES" dirty="0"/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5229199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1520" y="5373216"/>
            <a:ext cx="849694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10. </a:t>
            </a:r>
            <a:r>
              <a:rPr lang="es-ES" dirty="0" err="1" smtClean="0">
                <a:solidFill>
                  <a:srgbClr val="FF0000"/>
                </a:solidFill>
                <a:latin typeface="Arial Black" pitchFamily="34" charset="0"/>
              </a:rPr>
              <a:t>Döner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kebab (Turquía).</a:t>
            </a:r>
          </a:p>
          <a:p>
            <a:pPr algn="just"/>
            <a:r>
              <a:rPr lang="es-ES" sz="2000" dirty="0" smtClean="0">
                <a:latin typeface="Arial Black" pitchFamily="34" charset="0"/>
              </a:rPr>
              <a:t>Este sándwiches se compone de tomates, cebollas, lechuga, pepinillos y chile. </a:t>
            </a:r>
          </a:p>
          <a:p>
            <a:endParaRPr lang="es-ES" dirty="0"/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2292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9512" y="5445224"/>
            <a:ext cx="867645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11. </a:t>
            </a:r>
            <a:r>
              <a:rPr lang="es-ES" dirty="0" err="1" smtClean="0">
                <a:solidFill>
                  <a:srgbClr val="FF0000"/>
                </a:solidFill>
                <a:latin typeface="Arial Black" pitchFamily="34" charset="0"/>
              </a:rPr>
              <a:t>Fishbrethen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(Alemania).</a:t>
            </a:r>
          </a:p>
          <a:p>
            <a:pPr algn="just"/>
            <a:r>
              <a:rPr lang="es-ES" sz="2000" dirty="0" smtClean="0">
                <a:latin typeface="Arial Black" pitchFamily="34" charset="0"/>
              </a:rPr>
              <a:t>Rollos crujientes con pescado (por lo general con el arenque en escabeche) y cebolla cruda. </a:t>
            </a:r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2292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3528" y="5445224"/>
            <a:ext cx="849694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12. </a:t>
            </a:r>
            <a:r>
              <a:rPr lang="es-ES" dirty="0" err="1" smtClean="0">
                <a:solidFill>
                  <a:srgbClr val="FF0000"/>
                </a:solidFill>
                <a:latin typeface="Arial Black" pitchFamily="34" charset="0"/>
              </a:rPr>
              <a:t>Katsu-sando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(Japón).</a:t>
            </a:r>
          </a:p>
          <a:p>
            <a:pPr algn="just"/>
            <a:r>
              <a:rPr lang="es-ES" sz="2000" dirty="0" smtClean="0">
                <a:latin typeface="Arial Black" pitchFamily="34" charset="0"/>
              </a:rPr>
              <a:t>Sándwich Mini con </a:t>
            </a:r>
            <a:r>
              <a:rPr lang="es-ES" sz="2000" dirty="0" err="1" smtClean="0">
                <a:latin typeface="Arial Black" pitchFamily="34" charset="0"/>
              </a:rPr>
              <a:t>tonkatsu</a:t>
            </a:r>
            <a:r>
              <a:rPr lang="es-ES" sz="2000" dirty="0" smtClean="0">
                <a:latin typeface="Arial Black" pitchFamily="34" charset="0"/>
              </a:rPr>
              <a:t> (chuleta de cerdo) y  repollo picado.</a:t>
            </a:r>
          </a:p>
          <a:p>
            <a:endParaRPr lang="es-ES" dirty="0"/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515719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3528" y="5229200"/>
            <a:ext cx="842493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13. </a:t>
            </a:r>
            <a:r>
              <a:rPr lang="es-ES" dirty="0" err="1" smtClean="0">
                <a:solidFill>
                  <a:srgbClr val="FF0000"/>
                </a:solidFill>
                <a:latin typeface="Arial Black" pitchFamily="34" charset="0"/>
              </a:rPr>
              <a:t>Leberkessemmel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(Alemania).</a:t>
            </a:r>
          </a:p>
          <a:p>
            <a:pPr algn="just"/>
            <a:r>
              <a:rPr lang="es-ES" sz="2000" dirty="0" smtClean="0">
                <a:latin typeface="Arial Black" pitchFamily="34" charset="0"/>
              </a:rPr>
              <a:t>. Este sándwich con carne de res, carne de cerdo, tocino y cebolla en un pan trenzado. Se sirve con mostaza y siempre caliente.</a:t>
            </a:r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5719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3528" y="5229200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14. Medianoche (Cuba).</a:t>
            </a:r>
          </a:p>
          <a:p>
            <a:pPr algn="just"/>
            <a:r>
              <a:rPr lang="es-ES" dirty="0" smtClean="0"/>
              <a:t> </a:t>
            </a:r>
            <a:r>
              <a:rPr lang="es-ES" sz="2000" dirty="0" smtClean="0">
                <a:latin typeface="Arial Black" pitchFamily="34" charset="0"/>
              </a:rPr>
              <a:t>Este bocado de la noche es popular en Cuba. Consta de cerdo asado, jamón, mostaza, queso y pepinillos en un pan dulce.</a:t>
            </a:r>
          </a:p>
          <a:p>
            <a:endParaRPr lang="es-ES" dirty="0"/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dwiches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8688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1520" y="5301208"/>
            <a:ext cx="864096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15. </a:t>
            </a:r>
            <a:r>
              <a:rPr lang="es-ES" dirty="0" err="1" smtClean="0">
                <a:solidFill>
                  <a:srgbClr val="FF0000"/>
                </a:solidFill>
                <a:latin typeface="Arial Black" pitchFamily="34" charset="0"/>
              </a:rPr>
              <a:t>Kaya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 tostadas (Singapur).</a:t>
            </a:r>
          </a:p>
          <a:p>
            <a:pPr algn="just"/>
            <a:r>
              <a:rPr lang="es-ES" sz="2000" dirty="0" smtClean="0">
                <a:latin typeface="Arial Black" pitchFamily="34" charset="0"/>
              </a:rPr>
              <a:t>Sándwich basado en </a:t>
            </a:r>
            <a:r>
              <a:rPr lang="es-ES" sz="2000" dirty="0" err="1" smtClean="0">
                <a:latin typeface="Arial Black" pitchFamily="34" charset="0"/>
              </a:rPr>
              <a:t>Caye</a:t>
            </a:r>
            <a:r>
              <a:rPr lang="es-ES" sz="2000" dirty="0" smtClean="0">
                <a:latin typeface="Arial Black" pitchFamily="34" charset="0"/>
              </a:rPr>
              <a:t> ,  una mezcla de coco y azúcar, popular en el sudeste de Asia. Se sirve en rebanadas gruesas de pan blanco y  a veces con huevos.</a:t>
            </a:r>
          </a:p>
        </p:txBody>
      </p:sp>
      <p:pic>
        <p:nvPicPr>
          <p:cNvPr id="4" name="Picture 2" descr="C:\Users\Usuario\Desktop\descargas\zzzzzzzzMARCOS\DEGADINESSSS\746169[1] (FILEminimizer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561</Words>
  <Application>Microsoft Office PowerPoint</Application>
  <PresentationFormat>Presentación en pantalla (4:3)</PresentationFormat>
  <Paragraphs>45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2014-06-26T20:43:24Z</dcterms:created>
  <dcterms:modified xsi:type="dcterms:W3CDTF">2014-07-04T11:17:13Z</dcterms:modified>
</cp:coreProperties>
</file>