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 id="2147483660" r:id="rId2"/>
  </p:sldMasterIdLst>
  <p:notesMasterIdLst>
    <p:notesMasterId r:id="rId75"/>
  </p:notesMasterIdLst>
  <p:sldIdLst>
    <p:sldId id="256" r:id="rId3"/>
    <p:sldId id="323" r:id="rId4"/>
    <p:sldId id="290" r:id="rId5"/>
    <p:sldId id="292" r:id="rId6"/>
    <p:sldId id="277" r:id="rId7"/>
    <p:sldId id="276" r:id="rId8"/>
    <p:sldId id="275" r:id="rId9"/>
    <p:sldId id="293" r:id="rId10"/>
    <p:sldId id="274" r:id="rId11"/>
    <p:sldId id="294" r:id="rId12"/>
    <p:sldId id="273" r:id="rId13"/>
    <p:sldId id="295" r:id="rId14"/>
    <p:sldId id="272" r:id="rId15"/>
    <p:sldId id="296" r:id="rId16"/>
    <p:sldId id="271" r:id="rId17"/>
    <p:sldId id="325" r:id="rId18"/>
    <p:sldId id="321" r:id="rId19"/>
    <p:sldId id="297" r:id="rId20"/>
    <p:sldId id="270" r:id="rId21"/>
    <p:sldId id="298" r:id="rId22"/>
    <p:sldId id="269" r:id="rId23"/>
    <p:sldId id="299" r:id="rId24"/>
    <p:sldId id="268" r:id="rId25"/>
    <p:sldId id="300" r:id="rId26"/>
    <p:sldId id="267" r:id="rId27"/>
    <p:sldId id="301" r:id="rId28"/>
    <p:sldId id="324" r:id="rId29"/>
    <p:sldId id="328" r:id="rId30"/>
    <p:sldId id="266" r:id="rId31"/>
    <p:sldId id="303" r:id="rId32"/>
    <p:sldId id="264" r:id="rId33"/>
    <p:sldId id="304" r:id="rId34"/>
    <p:sldId id="263" r:id="rId35"/>
    <p:sldId id="305" r:id="rId36"/>
    <p:sldId id="261" r:id="rId37"/>
    <p:sldId id="307" r:id="rId38"/>
    <p:sldId id="326" r:id="rId39"/>
    <p:sldId id="329" r:id="rId40"/>
    <p:sldId id="260" r:id="rId41"/>
    <p:sldId id="308" r:id="rId42"/>
    <p:sldId id="259" r:id="rId43"/>
    <p:sldId id="309" r:id="rId44"/>
    <p:sldId id="281" r:id="rId45"/>
    <p:sldId id="310" r:id="rId46"/>
    <p:sldId id="258" r:id="rId47"/>
    <p:sldId id="311" r:id="rId48"/>
    <p:sldId id="280" r:id="rId49"/>
    <p:sldId id="327" r:id="rId50"/>
    <p:sldId id="330" r:id="rId51"/>
    <p:sldId id="312" r:id="rId52"/>
    <p:sldId id="279" r:id="rId53"/>
    <p:sldId id="313" r:id="rId54"/>
    <p:sldId id="257" r:id="rId55"/>
    <p:sldId id="314" r:id="rId56"/>
    <p:sldId id="283" r:id="rId57"/>
    <p:sldId id="278" r:id="rId58"/>
    <p:sldId id="316" r:id="rId59"/>
    <p:sldId id="315" r:id="rId60"/>
    <p:sldId id="285" r:id="rId61"/>
    <p:sldId id="331" r:id="rId62"/>
    <p:sldId id="282" r:id="rId63"/>
    <p:sldId id="322" r:id="rId64"/>
    <p:sldId id="284" r:id="rId65"/>
    <p:sldId id="317" r:id="rId66"/>
    <p:sldId id="289" r:id="rId67"/>
    <p:sldId id="318" r:id="rId68"/>
    <p:sldId id="288" r:id="rId69"/>
    <p:sldId id="319" r:id="rId70"/>
    <p:sldId id="287" r:id="rId71"/>
    <p:sldId id="320" r:id="rId72"/>
    <p:sldId id="286" r:id="rId73"/>
    <p:sldId id="332" r:id="rId7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jzPqnCN0w7vIyO2WMsTnw" hashData="QpZD+fD1/VB3v7AXF5IooY31Rq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45608"/>
    <a:srgbClr val="006600"/>
    <a:srgbClr val="A370D6"/>
    <a:srgbClr val="FFAFAF"/>
    <a:srgbClr val="FFCCCC"/>
    <a:srgbClr val="FF3300"/>
    <a:srgbClr val="FFE36D"/>
    <a:srgbClr val="000099"/>
    <a:srgbClr val="CC0066"/>
    <a:srgbClr val="92327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40" autoAdjust="0"/>
    <p:restoredTop sz="94640" autoAdjust="0"/>
  </p:normalViewPr>
  <p:slideViewPr>
    <p:cSldViewPr>
      <p:cViewPr>
        <p:scale>
          <a:sx n="50" d="100"/>
          <a:sy n="50" d="100"/>
        </p:scale>
        <p:origin x="-1086" y="-45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000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8B299F-C75E-4566-BDA2-ADB047085B9E}" type="datetimeFigureOut">
              <a:rPr lang="es-ES" smtClean="0"/>
              <a:pPr/>
              <a:t>24/05/2013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5CE892-8664-42AC-8091-498818E9097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D5CE892-8664-42AC-8091-498818E9097C}" type="slidenum">
              <a:rPr lang="es-ES" smtClean="0"/>
              <a:pPr/>
              <a:t>20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14F7469-45E2-4A08-BAB4-E91556AB0609}" type="datetimeFigureOut">
              <a:rPr lang="es-ES" smtClean="0"/>
              <a:pPr/>
              <a:t>24/05/2013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7D88D7-F1C8-46B3-889A-13203F7CAAEB}" type="slidenum">
              <a:rPr lang="es-ES" smtClean="0"/>
              <a:pPr/>
              <a:t>‹Nº›</a:t>
            </a:fld>
            <a:endParaRPr lang="es-ES"/>
          </a:p>
        </p:txBody>
      </p:sp>
    </p:spTree>
  </p:cSld>
  <p:clrMapOvr>
    <a:masterClrMapping/>
  </p:clrMapOvr>
  <p:transition spd="slow" advTm="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14F7469-45E2-4A08-BAB4-E91556AB0609}" type="datetimeFigureOut">
              <a:rPr lang="es-ES" smtClean="0"/>
              <a:pPr/>
              <a:t>24/05/2013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7D88D7-F1C8-46B3-889A-13203F7CAAEB}" type="slidenum">
              <a:rPr lang="es-ES" smtClean="0"/>
              <a:pPr/>
              <a:t>‹Nº›</a:t>
            </a:fld>
            <a:endParaRPr lang="es-ES"/>
          </a:p>
        </p:txBody>
      </p:sp>
    </p:spTree>
  </p:cSld>
  <p:clrMapOvr>
    <a:masterClrMapping/>
  </p:clrMapOvr>
  <p:transition spd="slow" advTm="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14F7469-45E2-4A08-BAB4-E91556AB0609}" type="datetimeFigureOut">
              <a:rPr lang="es-ES" smtClean="0"/>
              <a:pPr/>
              <a:t>24/05/2013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7D88D7-F1C8-46B3-889A-13203F7CAAEB}" type="slidenum">
              <a:rPr lang="es-ES" smtClean="0"/>
              <a:pPr/>
              <a:t>‹Nº›</a:t>
            </a:fld>
            <a:endParaRPr lang="es-ES"/>
          </a:p>
        </p:txBody>
      </p:sp>
    </p:spTree>
  </p:cSld>
  <p:clrMapOvr>
    <a:masterClrMapping/>
  </p:clrMapOvr>
  <p:transition spd="slow" advTm="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14F7469-45E2-4A08-BAB4-E91556AB0609}" type="datetimeFigureOut">
              <a:rPr lang="es-ES" smtClean="0"/>
              <a:pPr/>
              <a:t>24/05/2013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87D88D7-F1C8-46B3-889A-13203F7CAAEB}" type="slidenum">
              <a:rPr lang="es-ES" smtClean="0"/>
              <a:pPr/>
              <a:t>‹Nº›</a:t>
            </a:fld>
            <a:endParaRPr lang="es-ES"/>
          </a:p>
        </p:txBody>
      </p:sp>
    </p:spTree>
  </p:cSld>
  <p:clrMapOvr>
    <a:masterClrMapping/>
  </p:clrMapOvr>
  <p:transition spd="slow" advTm="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14F7469-45E2-4A08-BAB4-E91556AB0609}" type="datetimeFigureOut">
              <a:rPr lang="es-ES" smtClean="0"/>
              <a:pPr/>
              <a:t>24/05/2013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87D88D7-F1C8-46B3-889A-13203F7CAAEB}" type="slidenum">
              <a:rPr lang="es-ES" smtClean="0"/>
              <a:pPr/>
              <a:t>‹Nº›</a:t>
            </a:fld>
            <a:endParaRPr lang="es-ES"/>
          </a:p>
        </p:txBody>
      </p:sp>
    </p:spTree>
  </p:cSld>
  <p:clrMapOvr>
    <a:masterClrMapping/>
  </p:clrMapOvr>
  <p:transition spd="slow" advTm="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14F7469-45E2-4A08-BAB4-E91556AB0609}" type="datetimeFigureOut">
              <a:rPr lang="es-ES" smtClean="0"/>
              <a:pPr/>
              <a:t>24/05/2013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87D88D7-F1C8-46B3-889A-13203F7CAAEB}" type="slidenum">
              <a:rPr lang="es-ES" smtClean="0"/>
              <a:pPr/>
              <a:t>‹Nº›</a:t>
            </a:fld>
            <a:endParaRPr lang="es-ES"/>
          </a:p>
        </p:txBody>
      </p:sp>
    </p:spTree>
  </p:cSld>
  <p:clrMapOvr>
    <a:masterClrMapping/>
  </p:clrMapOvr>
  <p:transition spd="slow" advTm="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14F7469-45E2-4A08-BAB4-E91556AB0609}" type="datetimeFigureOut">
              <a:rPr lang="es-ES" smtClean="0"/>
              <a:pPr/>
              <a:t>24/05/2013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87D88D7-F1C8-46B3-889A-13203F7CAAEB}" type="slidenum">
              <a:rPr lang="es-ES" smtClean="0"/>
              <a:pPr/>
              <a:t>‹Nº›</a:t>
            </a:fld>
            <a:endParaRPr lang="es-ES"/>
          </a:p>
        </p:txBody>
      </p:sp>
    </p:spTree>
  </p:cSld>
  <p:clrMapOvr>
    <a:masterClrMapping/>
  </p:clrMapOvr>
  <p:transition spd="slow" advTm="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14F7469-45E2-4A08-BAB4-E91556AB0609}" type="datetimeFigureOut">
              <a:rPr lang="es-ES" smtClean="0"/>
              <a:pPr/>
              <a:t>24/05/2013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87D88D7-F1C8-46B3-889A-13203F7CAAEB}" type="slidenum">
              <a:rPr lang="es-ES" smtClean="0"/>
              <a:pPr/>
              <a:t>‹Nº›</a:t>
            </a:fld>
            <a:endParaRPr lang="es-ES"/>
          </a:p>
        </p:txBody>
      </p:sp>
    </p:spTree>
  </p:cSld>
  <p:clrMapOvr>
    <a:masterClrMapping/>
  </p:clrMapOvr>
  <p:transition spd="slow" advTm="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14F7469-45E2-4A08-BAB4-E91556AB0609}" type="datetimeFigureOut">
              <a:rPr lang="es-ES" smtClean="0"/>
              <a:pPr/>
              <a:t>24/05/2013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87D88D7-F1C8-46B3-889A-13203F7CAAEB}" type="slidenum">
              <a:rPr lang="es-ES" smtClean="0"/>
              <a:pPr/>
              <a:t>‹Nº›</a:t>
            </a:fld>
            <a:endParaRPr lang="es-ES"/>
          </a:p>
        </p:txBody>
      </p:sp>
    </p:spTree>
  </p:cSld>
  <p:clrMapOvr>
    <a:masterClrMapping/>
  </p:clrMapOvr>
  <p:transition spd="slow" advTm="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14F7469-45E2-4A08-BAB4-E91556AB0609}" type="datetimeFigureOut">
              <a:rPr lang="es-ES" smtClean="0"/>
              <a:pPr/>
              <a:t>24/05/2013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7D88D7-F1C8-46B3-889A-13203F7CAAEB}" type="slidenum">
              <a:rPr lang="es-ES" smtClean="0"/>
              <a:pPr/>
              <a:t>‹Nº›</a:t>
            </a:fld>
            <a:endParaRPr lang="es-ES"/>
          </a:p>
        </p:txBody>
      </p:sp>
    </p:spTree>
  </p:cSld>
  <p:clrMapOvr>
    <a:masterClrMapping/>
  </p:clrMapOvr>
  <p:transition spd="slow" advTm="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14F7469-45E2-4A08-BAB4-E91556AB0609}" type="datetimeFigureOut">
              <a:rPr lang="es-ES" smtClean="0"/>
              <a:pPr/>
              <a:t>24/05/2013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87D88D7-F1C8-46B3-889A-13203F7CAAEB}" type="slidenum">
              <a:rPr lang="es-ES" smtClean="0"/>
              <a:pPr/>
              <a:t>‹Nº›</a:t>
            </a:fld>
            <a:endParaRPr lang="es-ES"/>
          </a:p>
        </p:txBody>
      </p:sp>
    </p:spTree>
  </p:cSld>
  <p:clrMapOvr>
    <a:masterClrMapping/>
  </p:clrMapOvr>
  <p:transition spd="slow" advTm="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333549A-D02D-4667-9B92-11CF78B1CE03}" type="slidenum">
              <a:rPr lang="es-ES_tradnl"/>
              <a:pPr/>
              <a:t>‹Nº›</a:t>
            </a:fld>
            <a:endParaRPr lang="es-ES_tradnl"/>
          </a:p>
        </p:txBody>
      </p:sp>
    </p:spTree>
  </p:cSld>
  <p:clrMapOvr>
    <a:masterClrMapping/>
  </p:clrMapOvr>
  <p:transition spd="slow" advTm="8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4F7469-45E2-4A08-BAB4-E91556AB0609}" type="datetimeFigureOut">
              <a:rPr lang="es-ES" smtClean="0"/>
              <a:pPr/>
              <a:t>24/05/2013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7D88D7-F1C8-46B3-889A-13203F7CAAE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2EA5E70-8BF6-4754-9A8A-65190C48D58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8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1.png"/><Relationship Id="rId7" Type="http://schemas.openxmlformats.org/officeDocument/2006/relationships/image" Target="../media/image7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9" name="8 Imagen" descr="KOLDO ESPARZA ANTHURIUM EN MORIBANA.JPG"/>
          <p:cNvPicPr>
            <a:picLocks noChangeAspect="1"/>
          </p:cNvPicPr>
          <p:nvPr/>
        </p:nvPicPr>
        <p:blipFill>
          <a:blip r:embed="rId3"/>
          <a:stretch>
            <a:fillRect/>
          </a:stretch>
        </p:blipFill>
        <p:spPr>
          <a:xfrm>
            <a:off x="0" y="0"/>
            <a:ext cx="9144000" cy="6858000"/>
          </a:xfrm>
          <a:prstGeom prst="rect">
            <a:avLst/>
          </a:prstGeom>
        </p:spPr>
      </p:pic>
      <p:pic>
        <p:nvPicPr>
          <p:cNvPr id="5" name="4 Imagen" descr="KOLDO ESPARZA ANTHURIUM EN MORIBANA.JPG"/>
          <p:cNvPicPr>
            <a:picLocks noChangeAspect="1"/>
          </p:cNvPicPr>
          <p:nvPr/>
        </p:nvPicPr>
        <p:blipFill>
          <a:blip r:embed="rId3"/>
          <a:stretch>
            <a:fillRect/>
          </a:stretch>
        </p:blipFill>
        <p:spPr>
          <a:xfrm>
            <a:off x="0" y="0"/>
            <a:ext cx="9144000" cy="6858000"/>
          </a:xfrm>
          <a:prstGeom prst="rect">
            <a:avLst/>
          </a:prstGeom>
        </p:spPr>
      </p:pic>
      <p:pic>
        <p:nvPicPr>
          <p:cNvPr id="6" name="5 Imagen" descr="KOLDO ESPARZA ANTHURIUM EN MORIBANA.JPG"/>
          <p:cNvPicPr>
            <a:picLocks noChangeAspect="1"/>
          </p:cNvPicPr>
          <p:nvPr/>
        </p:nvPicPr>
        <p:blipFill>
          <a:blip r:embed="rId3"/>
          <a:stretch>
            <a:fillRect/>
          </a:stretch>
        </p:blipFill>
        <p:spPr>
          <a:xfrm>
            <a:off x="0" y="0"/>
            <a:ext cx="9144000" cy="6858000"/>
          </a:xfrm>
          <a:prstGeom prst="rect">
            <a:avLst/>
          </a:prstGeom>
        </p:spPr>
      </p:pic>
      <p:pic>
        <p:nvPicPr>
          <p:cNvPr id="68612" name="Picture 4" descr="Rendered Image"/>
          <p:cNvPicPr>
            <a:picLocks noChangeAspect="1" noChangeArrowheads="1"/>
          </p:cNvPicPr>
          <p:nvPr/>
        </p:nvPicPr>
        <p:blipFill>
          <a:blip r:embed="rId4">
            <a:lum bright="10000" contrast="40000"/>
          </a:blip>
          <a:srcRect/>
          <a:stretch>
            <a:fillRect/>
          </a:stretch>
        </p:blipFill>
        <p:spPr bwMode="auto">
          <a:xfrm>
            <a:off x="1071538" y="357166"/>
            <a:ext cx="2524508" cy="928695"/>
          </a:xfrm>
          <a:prstGeom prst="rect">
            <a:avLst/>
          </a:prstGeom>
          <a:noFill/>
        </p:spPr>
      </p:pic>
      <p:pic>
        <p:nvPicPr>
          <p:cNvPr id="21" name="20 Imagen" descr="cooltext1045396625.png"/>
          <p:cNvPicPr>
            <a:picLocks noChangeAspect="1"/>
          </p:cNvPicPr>
          <p:nvPr/>
        </p:nvPicPr>
        <p:blipFill>
          <a:blip r:embed="rId5">
            <a:lum bright="10000" contrast="40000"/>
          </a:blip>
          <a:stretch>
            <a:fillRect/>
          </a:stretch>
        </p:blipFill>
        <p:spPr>
          <a:xfrm>
            <a:off x="4214810" y="285728"/>
            <a:ext cx="4228572" cy="952381"/>
          </a:xfrm>
          <a:prstGeom prst="rect">
            <a:avLst/>
          </a:prstGeom>
        </p:spPr>
      </p:pic>
      <p:pic>
        <p:nvPicPr>
          <p:cNvPr id="22" name="21 Imagen" descr="cooltext1045400152.png"/>
          <p:cNvPicPr>
            <a:picLocks noChangeAspect="1"/>
          </p:cNvPicPr>
          <p:nvPr/>
        </p:nvPicPr>
        <p:blipFill>
          <a:blip r:embed="rId6">
            <a:lum bright="10000" contrast="40000"/>
          </a:blip>
          <a:stretch>
            <a:fillRect/>
          </a:stretch>
        </p:blipFill>
        <p:spPr>
          <a:xfrm>
            <a:off x="2214546" y="1285860"/>
            <a:ext cx="5003175" cy="939683"/>
          </a:xfrm>
          <a:prstGeom prst="rect">
            <a:avLst/>
          </a:prstGeom>
        </p:spPr>
      </p:pic>
      <p:pic>
        <p:nvPicPr>
          <p:cNvPr id="24" name="23 Imagen" descr="cooltext1045401352.png"/>
          <p:cNvPicPr>
            <a:picLocks noChangeAspect="1"/>
          </p:cNvPicPr>
          <p:nvPr/>
        </p:nvPicPr>
        <p:blipFill>
          <a:blip r:embed="rId7">
            <a:lum contrast="30000"/>
          </a:blip>
          <a:stretch>
            <a:fillRect/>
          </a:stretch>
        </p:blipFill>
        <p:spPr>
          <a:xfrm>
            <a:off x="1785918" y="5286388"/>
            <a:ext cx="6133334" cy="1168254"/>
          </a:xfrm>
          <a:prstGeom prst="rect">
            <a:avLst/>
          </a:prstGeom>
        </p:spPr>
      </p:pic>
      <p:sp>
        <p:nvSpPr>
          <p:cNvPr id="11" name="10 CuadroTexto"/>
          <p:cNvSpPr txBox="1"/>
          <p:nvPr/>
        </p:nvSpPr>
        <p:spPr>
          <a:xfrm>
            <a:off x="0" y="6488668"/>
            <a:ext cx="1874231" cy="276999"/>
          </a:xfrm>
          <a:prstGeom prst="rect">
            <a:avLst/>
          </a:prstGeom>
          <a:noFill/>
        </p:spPr>
        <p:txBody>
          <a:bodyPr wrap="none" rtlCol="0">
            <a:spAutoFit/>
          </a:bodyPr>
          <a:lstStyle/>
          <a:p>
            <a:r>
              <a:rPr lang="es-ES" sz="1200" b="1" dirty="0" smtClean="0">
                <a:solidFill>
                  <a:srgbClr val="FF0000"/>
                </a:solidFill>
                <a:effectLst>
                  <a:outerShdw blurRad="38100" dist="38100" dir="2700000" algn="tl">
                    <a:srgbClr val="000000">
                      <a:alpha val="43137"/>
                    </a:srgbClr>
                  </a:outerShdw>
                </a:effectLst>
                <a:latin typeface="Agency FB" pitchFamily="34" charset="0"/>
              </a:rPr>
              <a:t>Esta es una creación de </a:t>
            </a:r>
            <a:r>
              <a:rPr lang="es-ES" sz="1200" b="1" dirty="0" err="1" smtClean="0">
                <a:solidFill>
                  <a:srgbClr val="FF0000"/>
                </a:solidFill>
                <a:effectLst>
                  <a:outerShdw blurRad="38100" dist="38100" dir="2700000" algn="tl">
                    <a:srgbClr val="000000">
                      <a:alpha val="43137"/>
                    </a:srgbClr>
                  </a:outerShdw>
                </a:effectLst>
                <a:latin typeface="Agency FB" pitchFamily="34" charset="0"/>
              </a:rPr>
              <a:t>Jaz-Pac</a:t>
            </a:r>
            <a:endParaRPr lang="es-ES" sz="1200" b="1" dirty="0">
              <a:solidFill>
                <a:srgbClr val="FF00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20000">
    <p:sndAc>
      <p:stSnd loop="1">
        <p:snd r:embed="rId2" name="Peaceful Japanese Music.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8)">
                                      <p:cBhvr>
                                        <p:cTn id="13" dur="5000"/>
                                        <p:tgtEl>
                                          <p:spTgt spid="9"/>
                                        </p:tgtEl>
                                      </p:cBhvr>
                                    </p:animEffect>
                                  </p:childTnLst>
                                </p:cTn>
                              </p:par>
                              <p:par>
                                <p:cTn id="14" presetID="23" presetClass="entr" presetSubtype="288"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0" fill="hold"/>
                                        <p:tgtEl>
                                          <p:spTgt spid="9"/>
                                        </p:tgtEl>
                                        <p:attrNameLst>
                                          <p:attrName>ppt_w</p:attrName>
                                        </p:attrNameLst>
                                      </p:cBhvr>
                                      <p:tavLst>
                                        <p:tav tm="0">
                                          <p:val>
                                            <p:strVal val="4/3*#ppt_w"/>
                                          </p:val>
                                        </p:tav>
                                        <p:tav tm="100000">
                                          <p:val>
                                            <p:strVal val="#ppt_w"/>
                                          </p:val>
                                        </p:tav>
                                      </p:tavLst>
                                    </p:anim>
                                    <p:anim calcmode="lin" valueType="num">
                                      <p:cBhvr>
                                        <p:cTn id="17" dur="5000" fill="hold"/>
                                        <p:tgtEl>
                                          <p:spTgt spid="9"/>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strVal val="4/3*#ppt_w"/>
                                          </p:val>
                                        </p:tav>
                                        <p:tav tm="100000">
                                          <p:val>
                                            <p:strVal val="#ppt_w"/>
                                          </p:val>
                                        </p:tav>
                                      </p:tavLst>
                                    </p:anim>
                                    <p:anim calcmode="lin" valueType="num">
                                      <p:cBhvr>
                                        <p:cTn id="21" dur="5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4/3*#ppt_w"/>
                                          </p:val>
                                        </p:tav>
                                        <p:tav tm="100000">
                                          <p:val>
                                            <p:strVal val="#ppt_w"/>
                                          </p:val>
                                        </p:tav>
                                      </p:tavLst>
                                    </p:anim>
                                    <p:anim calcmode="lin" valueType="num">
                                      <p:cBhvr>
                                        <p:cTn id="25" dur="5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23" presetClass="entr" presetSubtype="16" fill="hold" nodeType="afterEffect">
                                  <p:stCondLst>
                                    <p:cond delay="0"/>
                                  </p:stCondLst>
                                  <p:childTnLst>
                                    <p:set>
                                      <p:cBhvr>
                                        <p:cTn id="28" dur="1" fill="hold">
                                          <p:stCondLst>
                                            <p:cond delay="0"/>
                                          </p:stCondLst>
                                        </p:cTn>
                                        <p:tgtEl>
                                          <p:spTgt spid="68612"/>
                                        </p:tgtEl>
                                        <p:attrNameLst>
                                          <p:attrName>style.visibility</p:attrName>
                                        </p:attrNameLst>
                                      </p:cBhvr>
                                      <p:to>
                                        <p:strVal val="visible"/>
                                      </p:to>
                                    </p:set>
                                    <p:anim calcmode="lin" valueType="num">
                                      <p:cBhvr>
                                        <p:cTn id="29" dur="2000" fill="hold"/>
                                        <p:tgtEl>
                                          <p:spTgt spid="68612"/>
                                        </p:tgtEl>
                                        <p:attrNameLst>
                                          <p:attrName>ppt_w</p:attrName>
                                        </p:attrNameLst>
                                      </p:cBhvr>
                                      <p:tavLst>
                                        <p:tav tm="0">
                                          <p:val>
                                            <p:fltVal val="0"/>
                                          </p:val>
                                        </p:tav>
                                        <p:tav tm="100000">
                                          <p:val>
                                            <p:strVal val="#ppt_w"/>
                                          </p:val>
                                        </p:tav>
                                      </p:tavLst>
                                    </p:anim>
                                    <p:anim calcmode="lin" valueType="num">
                                      <p:cBhvr>
                                        <p:cTn id="30" dur="2000" fill="hold"/>
                                        <p:tgtEl>
                                          <p:spTgt spid="68612"/>
                                        </p:tgtEl>
                                        <p:attrNameLst>
                                          <p:attrName>ppt_h</p:attrName>
                                        </p:attrNameLst>
                                      </p:cBhvr>
                                      <p:tavLst>
                                        <p:tav tm="0">
                                          <p:val>
                                            <p:fltVal val="0"/>
                                          </p:val>
                                        </p:tav>
                                        <p:tav tm="100000">
                                          <p:val>
                                            <p:strVal val="#ppt_h"/>
                                          </p:val>
                                        </p:tav>
                                      </p:tavLst>
                                    </p:anim>
                                  </p:childTnLst>
                                </p:cTn>
                              </p:par>
                            </p:childTnLst>
                          </p:cTn>
                        </p:par>
                        <p:par>
                          <p:cTn id="31" fill="hold">
                            <p:stCondLst>
                              <p:cond delay="7000"/>
                            </p:stCondLst>
                            <p:childTnLst>
                              <p:par>
                                <p:cTn id="32" presetID="23" presetClass="entr" presetSubtype="16" fill="hold" nodeType="after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p:cTn id="34" dur="2000" fill="hold"/>
                                        <p:tgtEl>
                                          <p:spTgt spid="21"/>
                                        </p:tgtEl>
                                        <p:attrNameLst>
                                          <p:attrName>ppt_w</p:attrName>
                                        </p:attrNameLst>
                                      </p:cBhvr>
                                      <p:tavLst>
                                        <p:tav tm="0">
                                          <p:val>
                                            <p:fltVal val="0"/>
                                          </p:val>
                                        </p:tav>
                                        <p:tav tm="100000">
                                          <p:val>
                                            <p:strVal val="#ppt_w"/>
                                          </p:val>
                                        </p:tav>
                                      </p:tavLst>
                                    </p:anim>
                                    <p:anim calcmode="lin" valueType="num">
                                      <p:cBhvr>
                                        <p:cTn id="35" dur="2000" fill="hold"/>
                                        <p:tgtEl>
                                          <p:spTgt spid="21"/>
                                        </p:tgtEl>
                                        <p:attrNameLst>
                                          <p:attrName>ppt_h</p:attrName>
                                        </p:attrNameLst>
                                      </p:cBhvr>
                                      <p:tavLst>
                                        <p:tav tm="0">
                                          <p:val>
                                            <p:fltVal val="0"/>
                                          </p:val>
                                        </p:tav>
                                        <p:tav tm="100000">
                                          <p:val>
                                            <p:strVal val="#ppt_h"/>
                                          </p:val>
                                        </p:tav>
                                      </p:tavLst>
                                    </p:anim>
                                  </p:childTnLst>
                                </p:cTn>
                              </p:par>
                            </p:childTnLst>
                          </p:cTn>
                        </p:par>
                        <p:par>
                          <p:cTn id="36" fill="hold">
                            <p:stCondLst>
                              <p:cond delay="9000"/>
                            </p:stCondLst>
                            <p:childTnLst>
                              <p:par>
                                <p:cTn id="37" presetID="23" presetClass="entr" presetSubtype="16" fill="hold" nodeType="after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2000" fill="hold"/>
                                        <p:tgtEl>
                                          <p:spTgt spid="22"/>
                                        </p:tgtEl>
                                        <p:attrNameLst>
                                          <p:attrName>ppt_w</p:attrName>
                                        </p:attrNameLst>
                                      </p:cBhvr>
                                      <p:tavLst>
                                        <p:tav tm="0">
                                          <p:val>
                                            <p:fltVal val="0"/>
                                          </p:val>
                                        </p:tav>
                                        <p:tav tm="100000">
                                          <p:val>
                                            <p:strVal val="#ppt_w"/>
                                          </p:val>
                                        </p:tav>
                                      </p:tavLst>
                                    </p:anim>
                                    <p:anim calcmode="lin" valueType="num">
                                      <p:cBhvr>
                                        <p:cTn id="40" dur="2000" fill="hold"/>
                                        <p:tgtEl>
                                          <p:spTgt spid="22"/>
                                        </p:tgtEl>
                                        <p:attrNameLst>
                                          <p:attrName>ppt_h</p:attrName>
                                        </p:attrNameLst>
                                      </p:cBhvr>
                                      <p:tavLst>
                                        <p:tav tm="0">
                                          <p:val>
                                            <p:fltVal val="0"/>
                                          </p:val>
                                        </p:tav>
                                        <p:tav tm="100000">
                                          <p:val>
                                            <p:strVal val="#ppt_h"/>
                                          </p:val>
                                        </p:tav>
                                      </p:tavLst>
                                    </p:anim>
                                  </p:childTnLst>
                                </p:cTn>
                              </p:par>
                            </p:childTnLst>
                          </p:cTn>
                        </p:par>
                        <p:par>
                          <p:cTn id="41" fill="hold">
                            <p:stCondLst>
                              <p:cond delay="11000"/>
                            </p:stCondLst>
                            <p:childTnLst>
                              <p:par>
                                <p:cTn id="42" presetID="23" presetClass="entr" presetSubtype="16" fill="hold" nodeType="after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2000" fill="hold"/>
                                        <p:tgtEl>
                                          <p:spTgt spid="24"/>
                                        </p:tgtEl>
                                        <p:attrNameLst>
                                          <p:attrName>ppt_w</p:attrName>
                                        </p:attrNameLst>
                                      </p:cBhvr>
                                      <p:tavLst>
                                        <p:tav tm="0">
                                          <p:val>
                                            <p:fltVal val="0"/>
                                          </p:val>
                                        </p:tav>
                                        <p:tav tm="100000">
                                          <p:val>
                                            <p:strVal val="#ppt_w"/>
                                          </p:val>
                                        </p:tav>
                                      </p:tavLst>
                                    </p:anim>
                                    <p:anim calcmode="lin" valueType="num">
                                      <p:cBhvr>
                                        <p:cTn id="45" dur="2000" fill="hold"/>
                                        <p:tgtEl>
                                          <p:spTgt spid="24"/>
                                        </p:tgtEl>
                                        <p:attrNameLst>
                                          <p:attrName>ppt_h</p:attrName>
                                        </p:attrNameLst>
                                      </p:cBhvr>
                                      <p:tavLst>
                                        <p:tav tm="0">
                                          <p:val>
                                            <p:fltVal val="0"/>
                                          </p:val>
                                        </p:tav>
                                        <p:tav tm="100000">
                                          <p:val>
                                            <p:strVal val="#ppt_h"/>
                                          </p:val>
                                        </p:tav>
                                      </p:tavLst>
                                    </p:anim>
                                  </p:childTnLst>
                                </p:cTn>
                              </p:par>
                            </p:childTnLst>
                          </p:cTn>
                        </p:par>
                        <p:par>
                          <p:cTn id="46" fill="hold">
                            <p:stCondLst>
                              <p:cond delay="13000"/>
                            </p:stCondLst>
                            <p:childTnLst>
                              <p:par>
                                <p:cTn id="47" presetID="40" presetClass="entr" presetSubtype="0" fill="hold" nodeType="afterEffect">
                                  <p:stCondLst>
                                    <p:cond delay="0"/>
                                  </p:stCondLst>
                                  <p:iterate type="lt">
                                    <p:tmPct val="10000"/>
                                  </p:iterate>
                                  <p:childTnLst>
                                    <p:set>
                                      <p:cBhvr>
                                        <p:cTn id="48" dur="1" fill="hold">
                                          <p:stCondLst>
                                            <p:cond delay="0"/>
                                          </p:stCondLst>
                                        </p:cTn>
                                        <p:tgtEl>
                                          <p:spTgt spid="11">
                                            <p:txEl>
                                              <p:pRg st="0" end="0"/>
                                            </p:txEl>
                                          </p:spTgt>
                                        </p:tgtEl>
                                        <p:attrNameLst>
                                          <p:attrName>style.visibility</p:attrName>
                                        </p:attrNameLst>
                                      </p:cBhvr>
                                      <p:to>
                                        <p:strVal val="visible"/>
                                      </p:to>
                                    </p:set>
                                    <p:animEffect transition="in" filter="fade">
                                      <p:cBhvr>
                                        <p:cTn id="49" dur="500"/>
                                        <p:tgtEl>
                                          <p:spTgt spid="11">
                                            <p:txEl>
                                              <p:pRg st="0" end="0"/>
                                            </p:txEl>
                                          </p:spTgt>
                                        </p:tgtEl>
                                      </p:cBhvr>
                                    </p:animEffect>
                                    <p:anim calcmode="lin" valueType="num">
                                      <p:cBhvr>
                                        <p:cTn id="50" dur="500" fill="hold"/>
                                        <p:tgtEl>
                                          <p:spTgt spid="11">
                                            <p:txEl>
                                              <p:pRg st="0" end="0"/>
                                            </p:txEl>
                                          </p:spTgt>
                                        </p:tgtEl>
                                        <p:attrNameLst>
                                          <p:attrName>ppt_x</p:attrName>
                                        </p:attrNameLst>
                                      </p:cBhvr>
                                      <p:tavLst>
                                        <p:tav tm="0">
                                          <p:val>
                                            <p:strVal val="#ppt_x-.1"/>
                                          </p:val>
                                        </p:tav>
                                        <p:tav tm="100000">
                                          <p:val>
                                            <p:strVal val="#ppt_x"/>
                                          </p:val>
                                        </p:tav>
                                      </p:tavLst>
                                    </p:anim>
                                    <p:anim calcmode="lin" valueType="num">
                                      <p:cBhvr>
                                        <p:cTn id="51" dur="5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410826511_a50b27343c_o.jpg"/>
          <p:cNvPicPr>
            <a:picLocks noGrp="1" noChangeAspect="1"/>
          </p:cNvPicPr>
          <p:nvPr>
            <p:ph idx="1"/>
          </p:nvPr>
        </p:nvPicPr>
        <p:blipFill>
          <a:blip r:embed="rId2"/>
          <a:stretch>
            <a:fillRect/>
          </a:stretch>
        </p:blipFill>
        <p:spPr>
          <a:xfrm>
            <a:off x="0" y="0"/>
            <a:ext cx="9144000" cy="6858000"/>
          </a:xfrm>
        </p:spPr>
      </p:pic>
      <p:pic>
        <p:nvPicPr>
          <p:cNvPr id="5" name="3 Marcador de contenido" descr="2410826511_a50b27343c_o.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2410826511_a50b27343c_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5"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3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childTnLst>
                                </p:cTn>
                              </p:par>
                              <p:par>
                                <p:cTn id="22" presetID="23" presetClass="entr" presetSubtype="272"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2/3*#ppt_w"/>
                                          </p:val>
                                        </p:tav>
                                        <p:tav tm="100000">
                                          <p:val>
                                            <p:strVal val="#ppt_w"/>
                                          </p:val>
                                        </p:tav>
                                      </p:tavLst>
                                    </p:anim>
                                    <p:anim calcmode="lin" valueType="num">
                                      <p:cBhvr>
                                        <p:cTn id="25" dur="3000" fill="hold"/>
                                        <p:tgtEl>
                                          <p:spTgt spid="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4754" name="Picture 2" descr="fleurs,tube,png"/>
          <p:cNvPicPr>
            <a:picLocks noChangeAspect="1" noChangeArrowheads="1"/>
          </p:cNvPicPr>
          <p:nvPr/>
        </p:nvPicPr>
        <p:blipFill>
          <a:blip r:embed="rId2"/>
          <a:srcRect b="6862"/>
          <a:stretch>
            <a:fillRect/>
          </a:stretch>
        </p:blipFill>
        <p:spPr bwMode="auto">
          <a:xfrm rot="20355066">
            <a:off x="-765412" y="-98947"/>
            <a:ext cx="4492458" cy="3357586"/>
          </a:xfrm>
          <a:prstGeom prst="rect">
            <a:avLst/>
          </a:prstGeom>
          <a:noFill/>
        </p:spPr>
      </p:pic>
      <p:pic>
        <p:nvPicPr>
          <p:cNvPr id="9" name="Picture 2" descr="fleurs,tube,png"/>
          <p:cNvPicPr>
            <a:picLocks noChangeAspect="1" noChangeArrowheads="1"/>
          </p:cNvPicPr>
          <p:nvPr/>
        </p:nvPicPr>
        <p:blipFill>
          <a:blip r:embed="rId2"/>
          <a:srcRect b="6297"/>
          <a:stretch>
            <a:fillRect/>
          </a:stretch>
        </p:blipFill>
        <p:spPr bwMode="auto">
          <a:xfrm rot="19749032" flipH="1" flipV="1">
            <a:off x="6729505" y="4619131"/>
            <a:ext cx="3044417" cy="2289154"/>
          </a:xfrm>
          <a:prstGeom prst="rect">
            <a:avLst/>
          </a:prstGeom>
          <a:noFill/>
        </p:spPr>
      </p:pic>
      <p:sp>
        <p:nvSpPr>
          <p:cNvPr id="5" name="4 CuadroTexto"/>
          <p:cNvSpPr txBox="1"/>
          <p:nvPr/>
        </p:nvSpPr>
        <p:spPr>
          <a:xfrm>
            <a:off x="2143108" y="948690"/>
            <a:ext cx="6357982" cy="738664"/>
          </a:xfrm>
          <a:prstGeom prst="rect">
            <a:avLst/>
          </a:prstGeom>
          <a:noFill/>
        </p:spPr>
        <p:txBody>
          <a:bodyPr wrap="square" rtlCol="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endParaRPr lang="es-ES" sz="2400" b="1" dirty="0" smtClean="0">
              <a:ln>
                <a:prstDash val="solid"/>
              </a:ln>
              <a:solidFill>
                <a:schemeClr val="accent4">
                  <a:lumMod val="60000"/>
                  <a:lumOff val="40000"/>
                </a:schemeClr>
              </a:solidFill>
              <a:effectLst>
                <a:outerShdw blurRad="88000" dist="50800" dir="5040000" algn="tl">
                  <a:schemeClr val="accent4">
                    <a:tint val="80000"/>
                    <a:satMod val="250000"/>
                    <a:alpha val="45000"/>
                  </a:schemeClr>
                </a:outerShdw>
              </a:effectLst>
            </a:endParaRPr>
          </a:p>
          <a:p>
            <a:endParaRPr lang="es-ES" b="1" dirty="0">
              <a:ln>
                <a:prstDash val="solid"/>
              </a:ln>
              <a:solidFill>
                <a:schemeClr val="accent4">
                  <a:lumMod val="60000"/>
                  <a:lumOff val="40000"/>
                </a:schemeClr>
              </a:solidFill>
              <a:effectLst>
                <a:outerShdw blurRad="88000" dist="50800" dir="5040000" algn="tl">
                  <a:schemeClr val="accent4">
                    <a:tint val="80000"/>
                    <a:satMod val="250000"/>
                    <a:alpha val="45000"/>
                  </a:schemeClr>
                </a:outerShdw>
              </a:effectLst>
            </a:endParaRPr>
          </a:p>
        </p:txBody>
      </p:sp>
      <p:sp>
        <p:nvSpPr>
          <p:cNvPr id="6" name="5 CuadroTexto"/>
          <p:cNvSpPr txBox="1"/>
          <p:nvPr/>
        </p:nvSpPr>
        <p:spPr>
          <a:xfrm>
            <a:off x="2000232" y="1571612"/>
            <a:ext cx="5857916" cy="4370427"/>
          </a:xfrm>
          <a:prstGeom prst="rect">
            <a:avLst/>
          </a:prstGeom>
          <a:noFill/>
        </p:spPr>
        <p:txBody>
          <a:bodyPr wrap="square" rtlCol="0">
            <a:spAutoFit/>
          </a:bodyPr>
          <a:lstStyle/>
          <a:p>
            <a:r>
              <a:rPr lang="es-ES" sz="2000" dirty="0" smtClean="0">
                <a:solidFill>
                  <a:schemeClr val="accent4">
                    <a:lumMod val="40000"/>
                    <a:lumOff val="60000"/>
                  </a:schemeClr>
                </a:solidFill>
                <a:effectLst>
                  <a:outerShdw blurRad="38100" dist="38100" dir="2700000" algn="tl">
                    <a:srgbClr val="000000">
                      <a:alpha val="43137"/>
                    </a:srgbClr>
                  </a:outerShdw>
                </a:effectLst>
              </a:rPr>
              <a:t>Ikebana es una palabra japonesa que significa “flores vivas”. Este arte floral pretende reproducir la naturaleza no como un objeto muerto, sino con toda su frescura y vitalidad. En el ikebana la naturaleza no muere al convertirse en arte, sino que cobra una nueva vida al entrar en nuestros hogares como un ornamento sensible que nos habla con el lenguaje vegetal de las plantas y las flores.</a:t>
            </a:r>
          </a:p>
          <a:p>
            <a:r>
              <a:rPr lang="es-ES" sz="2000" dirty="0" smtClean="0">
                <a:solidFill>
                  <a:schemeClr val="accent4">
                    <a:lumMod val="40000"/>
                    <a:lumOff val="60000"/>
                  </a:schemeClr>
                </a:solidFill>
                <a:effectLst>
                  <a:outerShdw blurRad="38100" dist="38100" dir="2700000" algn="tl">
                    <a:srgbClr val="000000">
                      <a:alpha val="43137"/>
                    </a:srgbClr>
                  </a:outerShdw>
                </a:effectLst>
              </a:rPr>
              <a:t>El ikebana no es un simple hobby o pasatiempo, sino una auténtica terapia y una forma de meditación que hace posible que disfrutemos de la naturaleza viva dentro de nuestro propio hogar.</a:t>
            </a:r>
          </a:p>
          <a:p>
            <a:endParaRPr lang="es-ES" sz="2000"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spd="slow" advTm="4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r>
              <a:rPr lang="es-ES" dirty="0" smtClean="0">
                <a:latin typeface="Algerian" pitchFamily="82" charset="0"/>
              </a:rPr>
              <a:t/>
            </a:r>
            <a:br>
              <a:rPr lang="es-ES" dirty="0" smtClean="0">
                <a:latin typeface="Algerian" pitchFamily="82" charset="0"/>
              </a:rPr>
            </a:br>
            <a:endParaRPr lang="es-ES" dirty="0">
              <a:latin typeface="Algerian" pitchFamily="82" charset="0"/>
            </a:endParaRPr>
          </a:p>
        </p:txBody>
      </p:sp>
      <p:pic>
        <p:nvPicPr>
          <p:cNvPr id="4" name="3 Marcador de contenido" descr="Taller de Ikebana (90).jpg"/>
          <p:cNvPicPr>
            <a:picLocks noGrp="1" noChangeAspect="1"/>
          </p:cNvPicPr>
          <p:nvPr>
            <p:ph idx="1"/>
          </p:nvPr>
        </p:nvPicPr>
        <p:blipFill>
          <a:blip r:embed="rId2"/>
          <a:stretch>
            <a:fillRect/>
          </a:stretch>
        </p:blipFill>
        <p:spPr>
          <a:xfrm>
            <a:off x="0" y="1500174"/>
            <a:ext cx="9144000" cy="3714776"/>
          </a:xfrm>
        </p:spPr>
      </p:pic>
      <p:sp>
        <p:nvSpPr>
          <p:cNvPr id="5" name="4 Rectángulo"/>
          <p:cNvSpPr/>
          <p:nvPr/>
        </p:nvSpPr>
        <p:spPr>
          <a:xfrm>
            <a:off x="0" y="857232"/>
            <a:ext cx="9144000" cy="428628"/>
          </a:xfrm>
          <a:prstGeom prst="rect">
            <a:avLst/>
          </a:prstGeom>
          <a:solidFill>
            <a:srgbClr val="64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428628"/>
          </a:xfrm>
          <a:prstGeom prst="rect">
            <a:avLst/>
          </a:prstGeom>
          <a:solidFill>
            <a:srgbClr val="64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6429372"/>
            <a:ext cx="9144000" cy="428628"/>
          </a:xfrm>
          <a:prstGeom prst="rect">
            <a:avLst/>
          </a:prstGeom>
          <a:solidFill>
            <a:srgbClr val="64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5572140"/>
            <a:ext cx="9144000" cy="428628"/>
          </a:xfrm>
          <a:prstGeom prst="rect">
            <a:avLst/>
          </a:prstGeom>
          <a:solidFill>
            <a:srgbClr val="64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3000"/>
                                        <p:tgtEl>
                                          <p:spTgt spid="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kebana_-_Rachel_Martin_01A.jpg"/>
          <p:cNvPicPr>
            <a:picLocks noChangeAspect="1"/>
          </p:cNvPicPr>
          <p:nvPr/>
        </p:nvPicPr>
        <p:blipFill>
          <a:blip r:embed="rId2"/>
          <a:stretch>
            <a:fillRect/>
          </a:stretch>
        </p:blipFill>
        <p:spPr>
          <a:xfrm>
            <a:off x="0" y="8929"/>
            <a:ext cx="9144000" cy="6840141"/>
          </a:xfrm>
          <a:prstGeom prst="rect">
            <a:avLst/>
          </a:prstGeom>
        </p:spPr>
      </p:pic>
      <p:pic>
        <p:nvPicPr>
          <p:cNvPr id="5" name="4 Imagen" descr="Ikebana_-_Rachel_Martin_01A.jpg"/>
          <p:cNvPicPr>
            <a:picLocks noChangeAspect="1"/>
          </p:cNvPicPr>
          <p:nvPr/>
        </p:nvPicPr>
        <p:blipFill>
          <a:blip r:embed="rId2"/>
          <a:stretch>
            <a:fillRect/>
          </a:stretch>
        </p:blipFill>
        <p:spPr>
          <a:xfrm>
            <a:off x="0" y="0"/>
            <a:ext cx="9144000" cy="6840141"/>
          </a:xfrm>
          <a:prstGeom prst="rect">
            <a:avLst/>
          </a:prstGeom>
        </p:spPr>
      </p:pic>
      <p:pic>
        <p:nvPicPr>
          <p:cNvPr id="6" name="5 Imagen" descr="Ikebana_-_Rachel_Martin_01A.jpg"/>
          <p:cNvPicPr>
            <a:picLocks noChangeAspect="1"/>
          </p:cNvPicPr>
          <p:nvPr/>
        </p:nvPicPr>
        <p:blipFill>
          <a:blip r:embed="rId2"/>
          <a:stretch>
            <a:fillRect/>
          </a:stretch>
        </p:blipFill>
        <p:spPr>
          <a:xfrm>
            <a:off x="0" y="17859"/>
            <a:ext cx="9144000" cy="6840141"/>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21"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2)">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strVal val="4/3*#ppt_w"/>
                                          </p:val>
                                        </p:tav>
                                        <p:tav tm="100000">
                                          <p:val>
                                            <p:strVal val="#ppt_w"/>
                                          </p:val>
                                        </p:tav>
                                      </p:tavLst>
                                    </p:anim>
                                    <p:anim calcmode="lin" valueType="num">
                                      <p:cBhvr>
                                        <p:cTn id="21" dur="5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4/3*#ppt_w"/>
                                          </p:val>
                                        </p:tav>
                                        <p:tav tm="100000">
                                          <p:val>
                                            <p:strVal val="#ppt_w"/>
                                          </p:val>
                                        </p:tav>
                                      </p:tavLst>
                                    </p:anim>
                                    <p:anim calcmode="lin" valueType="num">
                                      <p:cBhvr>
                                        <p:cTn id="25" dur="5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6 NOV 12.jpg"/>
          <p:cNvPicPr>
            <a:picLocks noChangeAspect="1"/>
          </p:cNvPicPr>
          <p:nvPr/>
        </p:nvPicPr>
        <p:blipFill>
          <a:blip r:embed="rId2"/>
          <a:stretch>
            <a:fillRect/>
          </a:stretch>
        </p:blipFill>
        <p:spPr>
          <a:xfrm>
            <a:off x="0" y="22324"/>
            <a:ext cx="9144000" cy="6813352"/>
          </a:xfrm>
          <a:prstGeom prst="rect">
            <a:avLst/>
          </a:prstGeom>
        </p:spPr>
      </p:pic>
      <p:pic>
        <p:nvPicPr>
          <p:cNvPr id="5" name="4 Imagen" descr="16 NOV 12.jpg"/>
          <p:cNvPicPr>
            <a:picLocks noChangeAspect="1"/>
          </p:cNvPicPr>
          <p:nvPr/>
        </p:nvPicPr>
        <p:blipFill>
          <a:blip r:embed="rId2"/>
          <a:stretch>
            <a:fillRect/>
          </a:stretch>
        </p:blipFill>
        <p:spPr>
          <a:xfrm>
            <a:off x="0" y="44648"/>
            <a:ext cx="9144000" cy="6813352"/>
          </a:xfrm>
          <a:prstGeom prst="rect">
            <a:avLst/>
          </a:prstGeom>
        </p:spPr>
      </p:pic>
      <p:pic>
        <p:nvPicPr>
          <p:cNvPr id="6" name="5 Imagen" descr="16 NOV 12.jpg"/>
          <p:cNvPicPr>
            <a:picLocks noChangeAspect="1"/>
          </p:cNvPicPr>
          <p:nvPr/>
        </p:nvPicPr>
        <p:blipFill>
          <a:blip r:embed="rId2"/>
          <a:stretch>
            <a:fillRect/>
          </a:stretch>
        </p:blipFill>
        <p:spPr>
          <a:xfrm>
            <a:off x="0" y="0"/>
            <a:ext cx="9144000" cy="6813352"/>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5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5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strVal val="4/3*#ppt_w"/>
                                          </p:val>
                                        </p:tav>
                                        <p:tav tm="100000">
                                          <p:val>
                                            <p:strVal val="#ppt_w"/>
                                          </p:val>
                                        </p:tav>
                                      </p:tavLst>
                                    </p:anim>
                                    <p:anim calcmode="lin" valueType="num">
                                      <p:cBhvr>
                                        <p:cTn id="21" dur="5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4/3*#ppt_w"/>
                                          </p:val>
                                        </p:tav>
                                        <p:tav tm="100000">
                                          <p:val>
                                            <p:strVal val="#ppt_w"/>
                                          </p:val>
                                        </p:tav>
                                      </p:tavLst>
                                    </p:anim>
                                    <p:anim calcmode="lin" valueType="num">
                                      <p:cBhvr>
                                        <p:cTn id="25" dur="5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40000"/>
          </a:solidFill>
        </p:spPr>
        <p:txBody>
          <a:bodyPr/>
          <a:lstStyle/>
          <a:p>
            <a:endParaRPr lang="es-ES" dirty="0"/>
          </a:p>
        </p:txBody>
      </p:sp>
      <p:pic>
        <p:nvPicPr>
          <p:cNvPr id="4" name="3 Imagen" descr="8684527003_0b55900b39_z.jpg"/>
          <p:cNvPicPr>
            <a:picLocks noChangeAspect="1"/>
          </p:cNvPicPr>
          <p:nvPr/>
        </p:nvPicPr>
        <p:blipFill>
          <a:blip r:embed="rId2"/>
          <a:stretch>
            <a:fillRect/>
          </a:stretch>
        </p:blipFill>
        <p:spPr>
          <a:xfrm>
            <a:off x="0" y="714356"/>
            <a:ext cx="9144000" cy="5429288"/>
          </a:xfrm>
          <a:prstGeom prst="rect">
            <a:avLst/>
          </a:prstGeom>
          <a:scene3d>
            <a:camera prst="orthographicFront"/>
            <a:lightRig rig="threePt" dir="t"/>
          </a:scene3d>
          <a:sp3d>
            <a:bevelT w="190500" prst="hardEdge"/>
          </a:sp3d>
        </p:spPr>
      </p:pic>
      <p:pic>
        <p:nvPicPr>
          <p:cNvPr id="5" name="4 Imagen" descr="8684527003_0b55900b39_z.jpg"/>
          <p:cNvPicPr>
            <a:picLocks noChangeAspect="1"/>
          </p:cNvPicPr>
          <p:nvPr/>
        </p:nvPicPr>
        <p:blipFill>
          <a:blip r:embed="rId2"/>
          <a:stretch>
            <a:fillRect/>
          </a:stretch>
        </p:blipFill>
        <p:spPr>
          <a:xfrm>
            <a:off x="0" y="714356"/>
            <a:ext cx="9144000" cy="5429288"/>
          </a:xfrm>
          <a:prstGeom prst="rect">
            <a:avLst/>
          </a:prstGeom>
          <a:scene3d>
            <a:camera prst="orthographicFront"/>
            <a:lightRig rig="threePt" dir="t"/>
          </a:scene3d>
          <a:sp3d>
            <a:bevelT w="190500" prst="hardEdge"/>
          </a:sp3d>
        </p:spPr>
      </p:pic>
      <p:sp>
        <p:nvSpPr>
          <p:cNvPr id="6" name="5 Rectángulo"/>
          <p:cNvSpPr/>
          <p:nvPr/>
        </p:nvSpPr>
        <p:spPr>
          <a:xfrm>
            <a:off x="0" y="6429372"/>
            <a:ext cx="9144000" cy="428628"/>
          </a:xfrm>
          <a:prstGeom prst="rect">
            <a:avLst/>
          </a:prstGeom>
          <a:solidFill>
            <a:schemeClr val="tx1">
              <a:lumMod val="6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428628"/>
          </a:xfrm>
          <a:prstGeom prst="rect">
            <a:avLst/>
          </a:prstGeom>
          <a:solidFill>
            <a:schemeClr val="tx1">
              <a:lumMod val="6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2" presetClass="entr" presetSubtype="2"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5" presetClass="entr" presetSubtype="10"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2000"/>
                                        <p:tgtEl>
                                          <p:spTgt spid="7"/>
                                        </p:tgtEl>
                                      </p:cBhvr>
                                    </p:animEffect>
                                  </p:childTnLst>
                                </p:cTn>
                              </p:par>
                              <p:par>
                                <p:cTn id="23" presetID="5" presetClass="entr" presetSubtype="10"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heckerboard(across)">
                                      <p:cBhvr>
                                        <p:cTn id="2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Imagen" descr="4686626490_3aa4d51340_z.jpg"/>
          <p:cNvPicPr>
            <a:picLocks noChangeAspect="1"/>
          </p:cNvPicPr>
          <p:nvPr/>
        </p:nvPicPr>
        <p:blipFill>
          <a:blip r:embed="rId2"/>
          <a:stretch>
            <a:fillRect/>
          </a:stretch>
        </p:blipFill>
        <p:spPr>
          <a:xfrm>
            <a:off x="785786" y="0"/>
            <a:ext cx="7429552" cy="6858000"/>
          </a:xfrm>
          <a:prstGeom prst="rect">
            <a:avLst/>
          </a:prstGeom>
        </p:spPr>
      </p:pic>
      <p:sp>
        <p:nvSpPr>
          <p:cNvPr id="4" name="3 Rectángulo"/>
          <p:cNvSpPr/>
          <p:nvPr/>
        </p:nvSpPr>
        <p:spPr>
          <a:xfrm>
            <a:off x="0" y="0"/>
            <a:ext cx="857224" cy="6858000"/>
          </a:xfrm>
          <a:prstGeom prst="rect">
            <a:avLst/>
          </a:prstGeom>
          <a:solidFill>
            <a:srgbClr val="EC9F7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215338" y="0"/>
            <a:ext cx="928662" cy="6858000"/>
          </a:xfrm>
          <a:prstGeom prst="rect">
            <a:avLst/>
          </a:prstGeom>
          <a:solidFill>
            <a:srgbClr val="EC9F7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4686626490_3aa4d51340_z.jpg"/>
          <p:cNvPicPr>
            <a:picLocks noChangeAspect="1"/>
          </p:cNvPicPr>
          <p:nvPr/>
        </p:nvPicPr>
        <p:blipFill>
          <a:blip r:embed="rId2"/>
          <a:stretch>
            <a:fillRect/>
          </a:stretch>
        </p:blipFill>
        <p:spPr>
          <a:xfrm>
            <a:off x="857224" y="0"/>
            <a:ext cx="7358114"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3000"/>
                                        <p:tgtEl>
                                          <p:spTgt spid="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6"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out)">
                                      <p:cBhvr>
                                        <p:cTn id="13" dur="3000"/>
                                        <p:tgtEl>
                                          <p:spTgt spid="5"/>
                                        </p:tgtEl>
                                      </p:cBhvr>
                                    </p:animEffect>
                                  </p:childTnLst>
                                </p:cTn>
                              </p:par>
                              <p:par>
                                <p:cTn id="14" presetID="20"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411651310_7dffd478b5_o.jpg"/>
          <p:cNvPicPr>
            <a:picLocks noChangeAspect="1"/>
          </p:cNvPicPr>
          <p:nvPr/>
        </p:nvPicPr>
        <p:blipFill>
          <a:blip r:embed="rId2"/>
          <a:stretch>
            <a:fillRect/>
          </a:stretch>
        </p:blipFill>
        <p:spPr>
          <a:xfrm>
            <a:off x="0" y="0"/>
            <a:ext cx="9144000" cy="6858000"/>
          </a:xfrm>
          <a:prstGeom prst="rect">
            <a:avLst/>
          </a:prstGeom>
        </p:spPr>
      </p:pic>
      <p:pic>
        <p:nvPicPr>
          <p:cNvPr id="6" name="5 Imagen" descr="2411651310_7dffd478b5_o.jpg"/>
          <p:cNvPicPr>
            <a:picLocks noChangeAspect="1"/>
          </p:cNvPicPr>
          <p:nvPr/>
        </p:nvPicPr>
        <p:blipFill>
          <a:blip r:embed="rId2"/>
          <a:stretch>
            <a:fillRect/>
          </a:stretch>
        </p:blipFill>
        <p:spPr>
          <a:xfrm>
            <a:off x="0" y="0"/>
            <a:ext cx="9144000" cy="6858000"/>
          </a:xfrm>
          <a:prstGeom prst="rect">
            <a:avLst/>
          </a:prstGeom>
        </p:spPr>
      </p:pic>
      <p:pic>
        <p:nvPicPr>
          <p:cNvPr id="7" name="6 Imagen" descr="2411651310_7dffd478b5_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30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3"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3000"/>
                                        <p:tgtEl>
                                          <p:spTgt spid="5"/>
                                        </p:tgtEl>
                                      </p:cBhvr>
                                    </p:animEffect>
                                  </p:childTnLst>
                                </p:cTn>
                              </p:par>
                              <p:par>
                                <p:cTn id="14" presetID="23" presetClass="entr" presetSubtype="28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strVal val="4/3*#ppt_w"/>
                                          </p:val>
                                        </p:tav>
                                        <p:tav tm="100000">
                                          <p:val>
                                            <p:strVal val="#ppt_w"/>
                                          </p:val>
                                        </p:tav>
                                      </p:tavLst>
                                    </p:anim>
                                    <p:anim calcmode="lin" valueType="num">
                                      <p:cBhvr>
                                        <p:cTn id="17" dur="3000" fill="hold"/>
                                        <p:tgtEl>
                                          <p:spTgt spid="5"/>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3000" fill="hold"/>
                                        <p:tgtEl>
                                          <p:spTgt spid="6"/>
                                        </p:tgtEl>
                                        <p:attrNameLst>
                                          <p:attrName>ppt_w</p:attrName>
                                        </p:attrNameLst>
                                      </p:cBhvr>
                                      <p:tavLst>
                                        <p:tav tm="0">
                                          <p:val>
                                            <p:strVal val="4/3*#ppt_w"/>
                                          </p:val>
                                        </p:tav>
                                        <p:tav tm="100000">
                                          <p:val>
                                            <p:strVal val="#ppt_w"/>
                                          </p:val>
                                        </p:tav>
                                      </p:tavLst>
                                    </p:anim>
                                    <p:anim calcmode="lin" valueType="num">
                                      <p:cBhvr>
                                        <p:cTn id="21" dur="3000" fill="hold"/>
                                        <p:tgtEl>
                                          <p:spTgt spid="6"/>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strVal val="4/3*#ppt_w"/>
                                          </p:val>
                                        </p:tav>
                                        <p:tav tm="100000">
                                          <p:val>
                                            <p:strVal val="#ppt_w"/>
                                          </p:val>
                                        </p:tav>
                                      </p:tavLst>
                                    </p:anim>
                                    <p:anim calcmode="lin" valueType="num">
                                      <p:cBhvr>
                                        <p:cTn id="25" dur="30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6d78a3f_1242564675793.jpg"/>
          <p:cNvPicPr>
            <a:picLocks noGrp="1" noChangeAspect="1"/>
          </p:cNvPicPr>
          <p:nvPr>
            <p:ph idx="1"/>
          </p:nvPr>
        </p:nvPicPr>
        <p:blipFill>
          <a:blip r:embed="rId2"/>
          <a:stretch>
            <a:fillRect/>
          </a:stretch>
        </p:blipFill>
        <p:spPr>
          <a:xfrm>
            <a:off x="1571604" y="0"/>
            <a:ext cx="6000792" cy="6858000"/>
          </a:xfrm>
        </p:spPr>
      </p:pic>
      <p:sp>
        <p:nvSpPr>
          <p:cNvPr id="5" name="4 Rectángulo"/>
          <p:cNvSpPr/>
          <p:nvPr/>
        </p:nvSpPr>
        <p:spPr>
          <a:xfrm>
            <a:off x="0" y="0"/>
            <a:ext cx="571472" cy="6858000"/>
          </a:xfrm>
          <a:prstGeom prst="rect">
            <a:avLst/>
          </a:prstGeom>
          <a:solidFill>
            <a:srgbClr val="CC00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00100" y="0"/>
            <a:ext cx="571472" cy="6858000"/>
          </a:xfrm>
          <a:prstGeom prst="rect">
            <a:avLst/>
          </a:prstGeom>
          <a:solidFill>
            <a:srgbClr val="CC00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572428" y="0"/>
            <a:ext cx="571472" cy="6858000"/>
          </a:xfrm>
          <a:prstGeom prst="rect">
            <a:avLst/>
          </a:prstGeom>
          <a:solidFill>
            <a:srgbClr val="CC00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528" y="0"/>
            <a:ext cx="571472" cy="6858000"/>
          </a:xfrm>
          <a:prstGeom prst="rect">
            <a:avLst/>
          </a:prstGeom>
          <a:solidFill>
            <a:srgbClr val="CC00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71472" y="0"/>
            <a:ext cx="428628" cy="6858000"/>
          </a:xfrm>
          <a:prstGeom prst="rect">
            <a:avLst/>
          </a:prstGeom>
          <a:solidFill>
            <a:schemeClr val="tx1">
              <a:lumMod val="6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143900" y="0"/>
            <a:ext cx="428628" cy="6858000"/>
          </a:xfrm>
          <a:prstGeom prst="rect">
            <a:avLst/>
          </a:prstGeom>
          <a:solidFill>
            <a:schemeClr val="tx1">
              <a:lumMod val="65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3 Marcador de contenido" descr="46d78a3f_1242564675793.jpg"/>
          <p:cNvPicPr>
            <a:picLocks noChangeAspect="1"/>
          </p:cNvPicPr>
          <p:nvPr/>
        </p:nvPicPr>
        <p:blipFill>
          <a:blip r:embed="rId2"/>
          <a:stretch>
            <a:fillRect/>
          </a:stretch>
        </p:blipFill>
        <p:spPr>
          <a:xfrm>
            <a:off x="1571604" y="0"/>
            <a:ext cx="6000792"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5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5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5000"/>
                                        <p:tgtEl>
                                          <p:spTgt spid="9"/>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0"/>
                                        <p:tgtEl>
                                          <p:spTgt spid="10"/>
                                        </p:tgtEl>
                                      </p:cBhvr>
                                    </p:animEffect>
                                  </p:childTnLst>
                                </p:cTn>
                              </p:par>
                              <p:par>
                                <p:cTn id="23" presetID="4" presetClass="entr" presetSubtype="3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out)">
                                      <p:cBhvr>
                                        <p:cTn id="25" dur="5000"/>
                                        <p:tgtEl>
                                          <p:spTgt spid="11"/>
                                        </p:tgtEl>
                                      </p:cBhvr>
                                    </p:animEffect>
                                  </p:childTnLst>
                                </p:cTn>
                              </p:par>
                              <p:par>
                                <p:cTn id="26" presetID="4"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ox(in)">
                                      <p:cBhvr>
                                        <p:cTn id="2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jpg"/>
          <p:cNvPicPr>
            <a:picLocks noChangeAspect="1"/>
          </p:cNvPicPr>
          <p:nvPr/>
        </p:nvPicPr>
        <p:blipFill>
          <a:blip r:embed="rId2"/>
          <a:stretch>
            <a:fillRect/>
          </a:stretch>
        </p:blipFill>
        <p:spPr>
          <a:xfrm>
            <a:off x="0" y="0"/>
            <a:ext cx="9144000" cy="6858000"/>
          </a:xfrm>
          <a:prstGeom prst="rect">
            <a:avLst/>
          </a:prstGeom>
        </p:spPr>
      </p:pic>
      <p:pic>
        <p:nvPicPr>
          <p:cNvPr id="5" name="4 Imagen" descr="24.jpg"/>
          <p:cNvPicPr>
            <a:picLocks noChangeAspect="1"/>
          </p:cNvPicPr>
          <p:nvPr/>
        </p:nvPicPr>
        <p:blipFill>
          <a:blip r:embed="rId2"/>
          <a:stretch>
            <a:fillRect/>
          </a:stretch>
        </p:blipFill>
        <p:spPr>
          <a:xfrm>
            <a:off x="0" y="0"/>
            <a:ext cx="9144000" cy="6858000"/>
          </a:xfrm>
          <a:prstGeom prst="rect">
            <a:avLst/>
          </a:prstGeom>
        </p:spPr>
      </p:pic>
      <p:pic>
        <p:nvPicPr>
          <p:cNvPr id="6" name="5 Imagen" descr="2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3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Imagen" descr="3864.JPG"/>
          <p:cNvPicPr>
            <a:picLocks noChangeAspect="1"/>
          </p:cNvPicPr>
          <p:nvPr/>
        </p:nvPicPr>
        <p:blipFill>
          <a:blip r:embed="rId2"/>
          <a:stretch>
            <a:fillRect/>
          </a:stretch>
        </p:blipFill>
        <p:spPr>
          <a:xfrm>
            <a:off x="1500166" y="0"/>
            <a:ext cx="6075411" cy="6858000"/>
          </a:xfrm>
          <a:prstGeom prst="rect">
            <a:avLst/>
          </a:prstGeom>
        </p:spPr>
      </p:pic>
      <p:sp>
        <p:nvSpPr>
          <p:cNvPr id="4" name="3 Rectángulo"/>
          <p:cNvSpPr/>
          <p:nvPr/>
        </p:nvSpPr>
        <p:spPr>
          <a:xfrm>
            <a:off x="0"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00100"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71472" y="0"/>
            <a:ext cx="428628" cy="6858000"/>
          </a:xfrm>
          <a:prstGeom prst="rect">
            <a:avLst/>
          </a:prstGeom>
          <a:solidFill>
            <a:schemeClr val="accent3">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572428"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143900" y="0"/>
            <a:ext cx="428628" cy="6858000"/>
          </a:xfrm>
          <a:prstGeom prst="rect">
            <a:avLst/>
          </a:prstGeom>
          <a:solidFill>
            <a:schemeClr val="accent3">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3000"/>
                                        <p:tgtEl>
                                          <p:spTgt spid="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heckerboard(across)">
                                      <p:cBhvr>
                                        <p:cTn id="19" dur="3000"/>
                                        <p:tgtEl>
                                          <p:spTgt spid="9"/>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3000"/>
                                        <p:tgtEl>
                                          <p:spTgt spid="10"/>
                                        </p:tgtEl>
                                      </p:cBhvr>
                                    </p:animEffect>
                                  </p:childTnLst>
                                </p:cTn>
                              </p:par>
                              <p:par>
                                <p:cTn id="23" presetID="4"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ox(in)">
                                      <p:cBhvr>
                                        <p:cTn id="25" dur="3000"/>
                                        <p:tgtEl>
                                          <p:spTgt spid="5"/>
                                        </p:tgtEl>
                                      </p:cBhvr>
                                    </p:animEffect>
                                  </p:childTnLst>
                                </p:cTn>
                              </p:par>
                              <p:par>
                                <p:cTn id="26" presetID="23" presetClass="entr" presetSubtype="27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strVal val="2/3*#ppt_w"/>
                                          </p:val>
                                        </p:tav>
                                        <p:tav tm="100000">
                                          <p:val>
                                            <p:strVal val="#ppt_w"/>
                                          </p:val>
                                        </p:tav>
                                      </p:tavLst>
                                    </p:anim>
                                    <p:anim calcmode="lin" valueType="num">
                                      <p:cBhvr>
                                        <p:cTn id="29" dur="3000" fill="hold"/>
                                        <p:tgtEl>
                                          <p:spTgt spid="5"/>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410827105_f1269c5976_o.jpg"/>
          <p:cNvPicPr>
            <a:picLocks noChangeAspect="1"/>
          </p:cNvPicPr>
          <p:nvPr/>
        </p:nvPicPr>
        <p:blipFill>
          <a:blip r:embed="rId2"/>
          <a:stretch>
            <a:fillRect/>
          </a:stretch>
        </p:blipFill>
        <p:spPr>
          <a:xfrm>
            <a:off x="0" y="0"/>
            <a:ext cx="9144000" cy="6858000"/>
          </a:xfrm>
          <a:prstGeom prst="rect">
            <a:avLst/>
          </a:prstGeom>
        </p:spPr>
      </p:pic>
      <p:pic>
        <p:nvPicPr>
          <p:cNvPr id="6" name="5 Imagen" descr="2410827105_f1269c5976_o.jpg"/>
          <p:cNvPicPr>
            <a:picLocks noChangeAspect="1"/>
          </p:cNvPicPr>
          <p:nvPr/>
        </p:nvPicPr>
        <p:blipFill>
          <a:blip r:embed="rId2"/>
          <a:stretch>
            <a:fillRect/>
          </a:stretch>
        </p:blipFill>
        <p:spPr>
          <a:xfrm>
            <a:off x="0" y="0"/>
            <a:ext cx="9144000" cy="6858000"/>
          </a:xfrm>
          <a:prstGeom prst="rect">
            <a:avLst/>
          </a:prstGeom>
        </p:spPr>
      </p:pic>
      <p:pic>
        <p:nvPicPr>
          <p:cNvPr id="7" name="6 Imagen" descr="2410827105_f1269c5976_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3000"/>
                                        <p:tgtEl>
                                          <p:spTgt spid="7"/>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008.10.14-2-d0a0c.JPG"/>
          <p:cNvPicPr>
            <a:picLocks noGrp="1" noChangeAspect="1"/>
          </p:cNvPicPr>
          <p:nvPr>
            <p:ph idx="1"/>
          </p:nvPr>
        </p:nvPicPr>
        <p:blipFill>
          <a:blip r:embed="rId2"/>
          <a:stretch>
            <a:fillRect/>
          </a:stretch>
        </p:blipFill>
        <p:spPr>
          <a:xfrm>
            <a:off x="1571604" y="0"/>
            <a:ext cx="5929336" cy="6858000"/>
          </a:xfrm>
        </p:spPr>
      </p:pic>
      <p:sp>
        <p:nvSpPr>
          <p:cNvPr id="5" name="4 Rectángulo"/>
          <p:cNvSpPr/>
          <p:nvPr/>
        </p:nvSpPr>
        <p:spPr>
          <a:xfrm>
            <a:off x="0" y="0"/>
            <a:ext cx="571472" cy="6858000"/>
          </a:xfrm>
          <a:prstGeom prst="rect">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000100" y="0"/>
            <a:ext cx="571472" cy="6858000"/>
          </a:xfrm>
          <a:prstGeom prst="rect">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71472" y="0"/>
            <a:ext cx="428628" cy="6858000"/>
          </a:xfrm>
          <a:prstGeom prst="rect">
            <a:avLst/>
          </a:prstGeom>
          <a:solidFill>
            <a:schemeClr val="accent3">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572428" y="0"/>
            <a:ext cx="571472" cy="6858000"/>
          </a:xfrm>
          <a:prstGeom prst="rect">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6858000"/>
          </a:xfrm>
          <a:prstGeom prst="rect">
            <a:avLst/>
          </a:prstGeom>
          <a:solidFill>
            <a:srgbClr val="00009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143900" y="0"/>
            <a:ext cx="428628" cy="6858000"/>
          </a:xfrm>
          <a:prstGeom prst="rect">
            <a:avLst/>
          </a:prstGeom>
          <a:solidFill>
            <a:schemeClr val="accent3">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3 Marcador de contenido" descr="2008.10.14-2-d0a0c.JPG"/>
          <p:cNvPicPr>
            <a:picLocks noChangeAspect="1"/>
          </p:cNvPicPr>
          <p:nvPr/>
        </p:nvPicPr>
        <p:blipFill>
          <a:blip r:embed="rId2"/>
          <a:stretch>
            <a:fillRect/>
          </a:stretch>
        </p:blipFill>
        <p:spPr>
          <a:xfrm>
            <a:off x="1571604" y="0"/>
            <a:ext cx="5929354"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heckerboard(across)">
                                      <p:cBhvr>
                                        <p:cTn id="19" dur="3000"/>
                                        <p:tgtEl>
                                          <p:spTgt spid="9"/>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8" presetClass="entr" presetSubtype="3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diamond(out)">
                                      <p:cBhvr>
                                        <p:cTn id="25" dur="3000"/>
                                        <p:tgtEl>
                                          <p:spTgt spid="11"/>
                                        </p:tgtEl>
                                      </p:cBhvr>
                                    </p:animEffect>
                                  </p:childTnLst>
                                </p:cTn>
                              </p:par>
                              <p:par>
                                <p:cTn id="26" presetID="16" presetClass="entr" presetSubtype="4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Horizont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1_4_21_nakagawa.jpg"/>
          <p:cNvPicPr>
            <a:picLocks noChangeAspect="1"/>
          </p:cNvPicPr>
          <p:nvPr/>
        </p:nvPicPr>
        <p:blipFill>
          <a:blip r:embed="rId2"/>
          <a:stretch>
            <a:fillRect/>
          </a:stretch>
        </p:blipFill>
        <p:spPr>
          <a:xfrm>
            <a:off x="0" y="0"/>
            <a:ext cx="9144000" cy="6858000"/>
          </a:xfrm>
          <a:prstGeom prst="rect">
            <a:avLst/>
          </a:prstGeom>
        </p:spPr>
      </p:pic>
      <p:pic>
        <p:nvPicPr>
          <p:cNvPr id="5" name="4 Imagen" descr="2011_4_21_nakagawa.jpg"/>
          <p:cNvPicPr>
            <a:picLocks noChangeAspect="1"/>
          </p:cNvPicPr>
          <p:nvPr/>
        </p:nvPicPr>
        <p:blipFill>
          <a:blip r:embed="rId2"/>
          <a:stretch>
            <a:fillRect/>
          </a:stretch>
        </p:blipFill>
        <p:spPr>
          <a:xfrm>
            <a:off x="0" y="0"/>
            <a:ext cx="9144000" cy="6858000"/>
          </a:xfrm>
          <a:prstGeom prst="rect">
            <a:avLst/>
          </a:prstGeom>
        </p:spPr>
      </p:pic>
      <p:pic>
        <p:nvPicPr>
          <p:cNvPr id="6" name="5 Imagen" descr="2011_4_21_nakagaw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2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SCF0117.JPG"/>
          <p:cNvPicPr>
            <a:picLocks noGrp="1" noChangeAspect="1"/>
          </p:cNvPicPr>
          <p:nvPr>
            <p:ph idx="1"/>
          </p:nvPr>
        </p:nvPicPr>
        <p:blipFill>
          <a:blip r:embed="rId2"/>
          <a:stretch>
            <a:fillRect/>
          </a:stretch>
        </p:blipFill>
        <p:spPr>
          <a:xfrm>
            <a:off x="0" y="0"/>
            <a:ext cx="9144000" cy="6858000"/>
          </a:xfrm>
        </p:spPr>
      </p:pic>
      <p:pic>
        <p:nvPicPr>
          <p:cNvPr id="5" name="3 Marcador de contenido" descr="DSCF011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4754" name="Picture 2" descr="fleurs,tube,png"/>
          <p:cNvPicPr>
            <a:picLocks noChangeAspect="1" noChangeArrowheads="1"/>
          </p:cNvPicPr>
          <p:nvPr/>
        </p:nvPicPr>
        <p:blipFill>
          <a:blip r:embed="rId2"/>
          <a:srcRect b="6862"/>
          <a:stretch>
            <a:fillRect/>
          </a:stretch>
        </p:blipFill>
        <p:spPr bwMode="auto">
          <a:xfrm rot="19829979">
            <a:off x="-582468" y="-45702"/>
            <a:ext cx="4103723" cy="3067052"/>
          </a:xfrm>
          <a:prstGeom prst="rect">
            <a:avLst/>
          </a:prstGeom>
          <a:noFill/>
        </p:spPr>
      </p:pic>
      <p:pic>
        <p:nvPicPr>
          <p:cNvPr id="4" name="Picture 2" descr="fleurs,tube,png"/>
          <p:cNvPicPr>
            <a:picLocks noChangeAspect="1" noChangeArrowheads="1"/>
          </p:cNvPicPr>
          <p:nvPr/>
        </p:nvPicPr>
        <p:blipFill>
          <a:blip r:embed="rId2"/>
          <a:srcRect b="6297"/>
          <a:stretch>
            <a:fillRect/>
          </a:stretch>
        </p:blipFill>
        <p:spPr bwMode="auto">
          <a:xfrm rot="19537208" flipH="1" flipV="1">
            <a:off x="6595478" y="4588679"/>
            <a:ext cx="3044417" cy="2289154"/>
          </a:xfrm>
          <a:prstGeom prst="rect">
            <a:avLst/>
          </a:prstGeom>
          <a:noFill/>
        </p:spPr>
      </p:pic>
      <p:sp>
        <p:nvSpPr>
          <p:cNvPr id="5" name="4 CuadroTexto"/>
          <p:cNvSpPr txBox="1"/>
          <p:nvPr/>
        </p:nvSpPr>
        <p:spPr>
          <a:xfrm>
            <a:off x="2143108" y="1428736"/>
            <a:ext cx="5500726" cy="4093428"/>
          </a:xfrm>
          <a:prstGeom prst="rect">
            <a:avLst/>
          </a:prstGeom>
          <a:noFill/>
        </p:spPr>
        <p:txBody>
          <a:bodyPr wrap="square" rtlCol="0">
            <a:spAutoFit/>
          </a:bodyPr>
          <a:lstStyle/>
          <a:p>
            <a:r>
              <a:rPr lang="es-ES" sz="2000" dirty="0" smtClean="0">
                <a:solidFill>
                  <a:schemeClr val="accent4">
                    <a:lumMod val="40000"/>
                    <a:lumOff val="60000"/>
                  </a:schemeClr>
                </a:solidFill>
                <a:effectLst>
                  <a:outerShdw blurRad="38100" dist="38100" dir="2700000" algn="tl">
                    <a:srgbClr val="000000">
                      <a:alpha val="43137"/>
                    </a:srgbClr>
                  </a:outerShdw>
                </a:effectLst>
              </a:rPr>
              <a:t>Su origen se remonta al siglo VI, consiguiendo llegar a nuestros días protegido por el amor que el pueblo japonés siente por la naturaleza. En sus comienzos se reservaba exclusivamente para los altares de los templos budistas, estos arreglos se hacían en jarrones (</a:t>
            </a:r>
            <a:r>
              <a:rPr lang="es-ES" sz="2000" dirty="0" err="1" smtClean="0">
                <a:solidFill>
                  <a:schemeClr val="accent4">
                    <a:lumMod val="40000"/>
                    <a:lumOff val="60000"/>
                  </a:schemeClr>
                </a:solidFill>
                <a:effectLst>
                  <a:outerShdw blurRad="38100" dist="38100" dir="2700000" algn="tl">
                    <a:srgbClr val="000000">
                      <a:alpha val="43137"/>
                    </a:srgbClr>
                  </a:outerShdw>
                </a:effectLst>
              </a:rPr>
              <a:t>nagueire</a:t>
            </a:r>
            <a:r>
              <a:rPr lang="es-ES" sz="2000" dirty="0" smtClean="0">
                <a:solidFill>
                  <a:schemeClr val="accent4">
                    <a:lumMod val="40000"/>
                    <a:lumOff val="60000"/>
                  </a:schemeClr>
                </a:solidFill>
                <a:effectLst>
                  <a:outerShdw blurRad="38100" dist="38100" dir="2700000" algn="tl">
                    <a:srgbClr val="000000">
                      <a:alpha val="43137"/>
                    </a:srgbClr>
                  </a:outerShdw>
                </a:effectLst>
              </a:rPr>
              <a:t>), más adelante se introdujo el recipiente bajo llamado (</a:t>
            </a:r>
            <a:r>
              <a:rPr lang="es-ES" sz="2000" dirty="0" err="1" smtClean="0">
                <a:solidFill>
                  <a:schemeClr val="accent4">
                    <a:lumMod val="40000"/>
                    <a:lumOff val="60000"/>
                  </a:schemeClr>
                </a:solidFill>
                <a:effectLst>
                  <a:outerShdw blurRad="38100" dist="38100" dir="2700000" algn="tl">
                    <a:srgbClr val="000000">
                      <a:alpha val="43137"/>
                    </a:srgbClr>
                  </a:outerShdw>
                </a:effectLst>
              </a:rPr>
              <a:t>moribana</a:t>
            </a:r>
            <a:r>
              <a:rPr lang="es-ES" sz="2000" dirty="0" smtClean="0">
                <a:solidFill>
                  <a:schemeClr val="accent4">
                    <a:lumMod val="40000"/>
                    <a:lumOff val="60000"/>
                  </a:schemeClr>
                </a:solidFill>
                <a:effectLst>
                  <a:outerShdw blurRad="38100" dist="38100" dir="2700000" algn="tl">
                    <a:srgbClr val="000000">
                      <a:alpha val="43137"/>
                    </a:srgbClr>
                  </a:outerShdw>
                </a:effectLst>
              </a:rPr>
              <a:t>).</a:t>
            </a:r>
            <a:br>
              <a:rPr lang="es-ES" sz="2000" dirty="0" smtClean="0">
                <a:solidFill>
                  <a:schemeClr val="accent4">
                    <a:lumMod val="40000"/>
                    <a:lumOff val="60000"/>
                  </a:schemeClr>
                </a:solidFill>
                <a:effectLst>
                  <a:outerShdw blurRad="38100" dist="38100" dir="2700000" algn="tl">
                    <a:srgbClr val="000000">
                      <a:alpha val="43137"/>
                    </a:srgbClr>
                  </a:outerShdw>
                </a:effectLst>
              </a:rPr>
            </a:br>
            <a:r>
              <a:rPr lang="es-ES" sz="2000" dirty="0" smtClean="0">
                <a:solidFill>
                  <a:schemeClr val="accent4">
                    <a:lumMod val="40000"/>
                    <a:lumOff val="60000"/>
                  </a:schemeClr>
                </a:solidFill>
                <a:effectLst>
                  <a:outerShdw blurRad="38100" dist="38100" dir="2700000" algn="tl">
                    <a:srgbClr val="000000">
                      <a:alpha val="43137"/>
                    </a:srgbClr>
                  </a:outerShdw>
                </a:effectLst>
              </a:rPr>
              <a:t>Actualmente ha alcanzado tal popularidad que su práctica abarca desde simples aficionados hasta diseñadores profesionales y artistas, introduciéndose en casas, oficinas, hoteles.</a:t>
            </a:r>
            <a:br>
              <a:rPr lang="es-ES" sz="2000" dirty="0" smtClean="0">
                <a:solidFill>
                  <a:schemeClr val="accent4">
                    <a:lumMod val="40000"/>
                    <a:lumOff val="60000"/>
                  </a:schemeClr>
                </a:solidFill>
                <a:effectLst>
                  <a:outerShdw blurRad="38100" dist="38100" dir="2700000" algn="tl">
                    <a:srgbClr val="000000">
                      <a:alpha val="43137"/>
                    </a:srgbClr>
                  </a:outerShdw>
                </a:effectLst>
              </a:rPr>
            </a:br>
            <a:endParaRPr lang="es-ES" sz="2000"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spd="slow" advTm="3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0091226_1355952.jpg"/>
          <p:cNvPicPr>
            <a:picLocks noGrp="1" noChangeAspect="1"/>
          </p:cNvPicPr>
          <p:nvPr>
            <p:ph idx="1"/>
          </p:nvPr>
        </p:nvPicPr>
        <p:blipFill>
          <a:blip r:embed="rId2"/>
          <a:stretch>
            <a:fillRect/>
          </a:stretch>
        </p:blipFill>
        <p:spPr>
          <a:xfrm>
            <a:off x="2214546" y="0"/>
            <a:ext cx="4813415" cy="6858000"/>
          </a:xfrm>
        </p:spPr>
      </p:pic>
      <p:sp>
        <p:nvSpPr>
          <p:cNvPr id="5" name="4 Rectángulo"/>
          <p:cNvSpPr/>
          <p:nvPr/>
        </p:nvSpPr>
        <p:spPr>
          <a:xfrm>
            <a:off x="0" y="0"/>
            <a:ext cx="571472" cy="6858000"/>
          </a:xfrm>
          <a:prstGeom prst="rect">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71472" y="0"/>
            <a:ext cx="571504" cy="6858000"/>
          </a:xfrm>
          <a:prstGeom prst="rect">
            <a:avLst/>
          </a:prstGeom>
          <a:solidFill>
            <a:srgbClr val="0066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572428" y="0"/>
            <a:ext cx="571472" cy="6858000"/>
          </a:xfrm>
          <a:prstGeom prst="rect">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6858000"/>
          </a:xfrm>
          <a:prstGeom prst="rect">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143900" y="0"/>
            <a:ext cx="428628" cy="6858000"/>
          </a:xfrm>
          <a:prstGeom prst="rect">
            <a:avLst/>
          </a:prstGeom>
          <a:solidFill>
            <a:srgbClr val="0066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1714480" y="0"/>
            <a:ext cx="500066" cy="6858000"/>
          </a:xfrm>
          <a:prstGeom prst="rect">
            <a:avLst/>
          </a:prstGeom>
          <a:solidFill>
            <a:srgbClr val="0066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072330" y="0"/>
            <a:ext cx="500066" cy="6858000"/>
          </a:xfrm>
          <a:prstGeom prst="rect">
            <a:avLst/>
          </a:prstGeom>
          <a:solidFill>
            <a:srgbClr val="0066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heckerboard(across)">
                                      <p:cBhvr>
                                        <p:cTn id="19" dur="3000"/>
                                        <p:tgtEl>
                                          <p:spTgt spid="9"/>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3000"/>
                                        <p:tgtEl>
                                          <p:spTgt spid="11"/>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3000"/>
                                        <p:tgtEl>
                                          <p:spTgt spid="12"/>
                                        </p:tgtEl>
                                      </p:cBhvr>
                                    </p:animEffect>
                                  </p:childTnLst>
                                </p:cTn>
                              </p:par>
                              <p:par>
                                <p:cTn id="29" presetID="16" presetClass="entr" presetSubtype="4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outHorizontal)">
                                      <p:cBhvr>
                                        <p:cTn id="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1126_1454101.jpg"/>
          <p:cNvPicPr>
            <a:picLocks noChangeAspect="1"/>
          </p:cNvPicPr>
          <p:nvPr/>
        </p:nvPicPr>
        <p:blipFill>
          <a:blip r:embed="rId2"/>
          <a:stretch>
            <a:fillRect/>
          </a:stretch>
        </p:blipFill>
        <p:spPr>
          <a:xfrm>
            <a:off x="0" y="0"/>
            <a:ext cx="9144000" cy="6858000"/>
          </a:xfrm>
          <a:prstGeom prst="rect">
            <a:avLst/>
          </a:prstGeom>
        </p:spPr>
      </p:pic>
      <p:pic>
        <p:nvPicPr>
          <p:cNvPr id="5" name="4 Imagen" descr="101126_1454101.jpg"/>
          <p:cNvPicPr>
            <a:picLocks noChangeAspect="1"/>
          </p:cNvPicPr>
          <p:nvPr/>
        </p:nvPicPr>
        <p:blipFill>
          <a:blip r:embed="rId2"/>
          <a:stretch>
            <a:fillRect/>
          </a:stretch>
        </p:blipFill>
        <p:spPr>
          <a:xfrm>
            <a:off x="0" y="0"/>
            <a:ext cx="9144000" cy="6858000"/>
          </a:xfrm>
          <a:prstGeom prst="rect">
            <a:avLst/>
          </a:prstGeom>
        </p:spPr>
      </p:pic>
      <p:pic>
        <p:nvPicPr>
          <p:cNvPr id="6" name="5 Imagen" descr="101126_145410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2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0120622E38080E69982E69E9DE38080E38389E383A9E382BBE3838AE383BBE38184E3818CE381AAE38199E383BBE6A78DE9B68FE9A0AD.JPG"/>
          <p:cNvPicPr>
            <a:picLocks noGrp="1" noChangeAspect="1"/>
          </p:cNvPicPr>
          <p:nvPr>
            <p:ph idx="1"/>
          </p:nvPr>
        </p:nvPicPr>
        <p:blipFill>
          <a:blip r:embed="rId3"/>
          <a:stretch>
            <a:fillRect/>
          </a:stretch>
        </p:blipFill>
        <p:spPr>
          <a:xfrm>
            <a:off x="1714480" y="0"/>
            <a:ext cx="5643566" cy="6858000"/>
          </a:xfrm>
        </p:spPr>
      </p:pic>
      <p:sp>
        <p:nvSpPr>
          <p:cNvPr id="7" name="6 Rectángulo"/>
          <p:cNvSpPr/>
          <p:nvPr/>
        </p:nvSpPr>
        <p:spPr>
          <a:xfrm>
            <a:off x="0"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142976"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71472" y="0"/>
            <a:ext cx="571504" cy="6858000"/>
          </a:xfrm>
          <a:prstGeom prst="rect">
            <a:avLst/>
          </a:prstGeom>
          <a:solidFill>
            <a:srgbClr val="0066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429552"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572528"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001024" y="0"/>
            <a:ext cx="571504" cy="6858000"/>
          </a:xfrm>
          <a:prstGeom prst="rect">
            <a:avLst/>
          </a:prstGeom>
          <a:solidFill>
            <a:srgbClr val="0066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3 Marcador de contenido" descr="20120622E38080E69982E69E9DE38080E38389E383A9E382BBE3838AE383BBE38184E3818CE381AAE38199E383BBE6A78DE9B68FE9A0AD.JPG"/>
          <p:cNvPicPr>
            <a:picLocks noChangeAspect="1"/>
          </p:cNvPicPr>
          <p:nvPr/>
        </p:nvPicPr>
        <p:blipFill>
          <a:blip r:embed="rId3"/>
          <a:stretch>
            <a:fillRect/>
          </a:stretch>
        </p:blipFill>
        <p:spPr>
          <a:xfrm>
            <a:off x="1785918" y="0"/>
            <a:ext cx="5643566" cy="6858000"/>
          </a:xfrm>
          <a:prstGeom prst="rect">
            <a:avLst/>
          </a:prstGeom>
        </p:spPr>
      </p:pic>
      <p:pic>
        <p:nvPicPr>
          <p:cNvPr id="14" name="3 Marcador de contenido" descr="20120622E38080E69982E69E9DE38080E38389E383A9E382BBE3838AE383BBE38184E3818CE381AAE38199E383BBE6A78DE9B68FE9A0AD.JPG"/>
          <p:cNvPicPr>
            <a:picLocks noChangeAspect="1"/>
          </p:cNvPicPr>
          <p:nvPr/>
        </p:nvPicPr>
        <p:blipFill>
          <a:blip r:embed="rId3"/>
          <a:stretch>
            <a:fillRect/>
          </a:stretch>
        </p:blipFill>
        <p:spPr>
          <a:xfrm>
            <a:off x="1714480" y="0"/>
            <a:ext cx="5715004"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30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heckerboard(across)">
                                      <p:cBhvr>
                                        <p:cTn id="10" dur="3000"/>
                                        <p:tgtEl>
                                          <p:spTgt spid="8"/>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Horizontal)">
                                      <p:cBhvr>
                                        <p:cTn id="13" dur="3000"/>
                                        <p:tgtEl>
                                          <p:spTgt spid="9"/>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heckerboard(across)">
                                      <p:cBhvr>
                                        <p:cTn id="16" dur="3000"/>
                                        <p:tgtEl>
                                          <p:spTgt spid="10"/>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checkerboard(across)">
                                      <p:cBhvr>
                                        <p:cTn id="19" dur="3000"/>
                                        <p:tgtEl>
                                          <p:spTgt spid="11"/>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Horizontal)">
                                      <p:cBhvr>
                                        <p:cTn id="22" dur="3000"/>
                                        <p:tgtEl>
                                          <p:spTgt spid="12"/>
                                        </p:tgtEl>
                                      </p:cBhvr>
                                    </p:animEffect>
                                  </p:childTnLst>
                                </p:cTn>
                              </p:par>
                              <p:par>
                                <p:cTn id="23" presetID="8" presetClass="entr" presetSubtype="32"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amond(out)">
                                      <p:cBhvr>
                                        <p:cTn id="25" dur="2000"/>
                                        <p:tgtEl>
                                          <p:spTgt spid="14"/>
                                        </p:tgtEl>
                                      </p:cBhvr>
                                    </p:animEffect>
                                  </p:childTnLst>
                                </p:cTn>
                              </p:par>
                              <p:par>
                                <p:cTn id="26" presetID="21" presetClass="entr" presetSubtype="8"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heel(8)">
                                      <p:cBhvr>
                                        <p:cTn id="28" dur="3000"/>
                                        <p:tgtEl>
                                          <p:spTgt spid="13"/>
                                        </p:tgtEl>
                                      </p:cBhvr>
                                    </p:animEffect>
                                  </p:childTnLst>
                                </p:cTn>
                              </p:par>
                              <p:par>
                                <p:cTn id="29" presetID="4" presetClass="entr" presetSubtype="3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ox(out)">
                                      <p:cBhvr>
                                        <p:cTn id="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0505 032.jpg"/>
          <p:cNvPicPr>
            <a:picLocks noChangeAspect="1"/>
          </p:cNvPicPr>
          <p:nvPr/>
        </p:nvPicPr>
        <p:blipFill>
          <a:blip r:embed="rId2"/>
          <a:stretch>
            <a:fillRect/>
          </a:stretch>
        </p:blipFill>
        <p:spPr>
          <a:xfrm>
            <a:off x="0" y="0"/>
            <a:ext cx="9144000" cy="6858000"/>
          </a:xfrm>
          <a:prstGeom prst="rect">
            <a:avLst/>
          </a:prstGeom>
        </p:spPr>
      </p:pic>
      <p:pic>
        <p:nvPicPr>
          <p:cNvPr id="5" name="4 Imagen" descr="110505 032.jpg"/>
          <p:cNvPicPr>
            <a:picLocks noChangeAspect="1"/>
          </p:cNvPicPr>
          <p:nvPr/>
        </p:nvPicPr>
        <p:blipFill>
          <a:blip r:embed="rId2"/>
          <a:stretch>
            <a:fillRect/>
          </a:stretch>
        </p:blipFill>
        <p:spPr>
          <a:xfrm>
            <a:off x="0" y="0"/>
            <a:ext cx="9144000" cy="6858000"/>
          </a:xfrm>
          <a:prstGeom prst="rect">
            <a:avLst/>
          </a:prstGeom>
        </p:spPr>
      </p:pic>
      <p:pic>
        <p:nvPicPr>
          <p:cNvPr id="6" name="5 Imagen" descr="110505 03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5000"/>
                                        <p:tgtEl>
                                          <p:spTgt spid="5"/>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strVal val="4/3*#ppt_w"/>
                                          </p:val>
                                        </p:tav>
                                        <p:tav tm="100000">
                                          <p:val>
                                            <p:strVal val="#ppt_w"/>
                                          </p:val>
                                        </p:tav>
                                      </p:tavLst>
                                    </p:anim>
                                    <p:anim calcmode="lin" valueType="num">
                                      <p:cBhvr>
                                        <p:cTn id="21" dur="5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strVal val="4/3*#ppt_w"/>
                                          </p:val>
                                        </p:tav>
                                        <p:tav tm="100000">
                                          <p:val>
                                            <p:strVal val="#ppt_w"/>
                                          </p:val>
                                        </p:tav>
                                      </p:tavLst>
                                    </p:anim>
                                    <p:anim calcmode="lin" valueType="num">
                                      <p:cBhvr>
                                        <p:cTn id="25" dur="5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47502752_0_2887f_a600a1dd_xl.jpg"/>
          <p:cNvPicPr>
            <a:picLocks noGrp="1" noChangeAspect="1"/>
          </p:cNvPicPr>
          <p:nvPr>
            <p:ph idx="1"/>
          </p:nvPr>
        </p:nvPicPr>
        <p:blipFill>
          <a:blip r:embed="rId2"/>
          <a:stretch>
            <a:fillRect/>
          </a:stretch>
        </p:blipFill>
        <p:spPr>
          <a:xfrm>
            <a:off x="1714480" y="0"/>
            <a:ext cx="5643602" cy="6858000"/>
          </a:xfrm>
          <a:scene3d>
            <a:camera prst="orthographicFront"/>
            <a:lightRig rig="threePt" dir="t"/>
          </a:scene3d>
          <a:sp3d>
            <a:bevelT prst="angle"/>
          </a:sp3d>
        </p:spPr>
      </p:pic>
      <p:sp>
        <p:nvSpPr>
          <p:cNvPr id="5" name="4 Rectángulo"/>
          <p:cNvSpPr/>
          <p:nvPr/>
        </p:nvSpPr>
        <p:spPr>
          <a:xfrm>
            <a:off x="0" y="0"/>
            <a:ext cx="571472"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71472" y="0"/>
            <a:ext cx="571504" cy="6858000"/>
          </a:xfrm>
          <a:prstGeom prst="rect">
            <a:avLst/>
          </a:prstGeom>
          <a:solidFill>
            <a:srgbClr val="0066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429552" y="0"/>
            <a:ext cx="571472"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001024" y="0"/>
            <a:ext cx="571504" cy="6858000"/>
          </a:xfrm>
          <a:prstGeom prst="rect">
            <a:avLst/>
          </a:prstGeom>
          <a:solidFill>
            <a:srgbClr val="0066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heckerboard(across)">
                                      <p:cBhvr>
                                        <p:cTn id="19" dur="3000"/>
                                        <p:tgtEl>
                                          <p:spTgt spid="9"/>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20323_2588861.jpg"/>
          <p:cNvPicPr>
            <a:picLocks noChangeAspect="1"/>
          </p:cNvPicPr>
          <p:nvPr/>
        </p:nvPicPr>
        <p:blipFill>
          <a:blip r:embed="rId2"/>
          <a:stretch>
            <a:fillRect/>
          </a:stretch>
        </p:blipFill>
        <p:spPr>
          <a:xfrm>
            <a:off x="-1" y="0"/>
            <a:ext cx="9144001" cy="6858000"/>
          </a:xfrm>
          <a:prstGeom prst="rect">
            <a:avLst/>
          </a:prstGeom>
        </p:spPr>
      </p:pic>
      <p:pic>
        <p:nvPicPr>
          <p:cNvPr id="5" name="4 Imagen" descr="20120323_2588861.jpg"/>
          <p:cNvPicPr>
            <a:picLocks noChangeAspect="1"/>
          </p:cNvPicPr>
          <p:nvPr/>
        </p:nvPicPr>
        <p:blipFill>
          <a:blip r:embed="rId2"/>
          <a:stretch>
            <a:fillRect/>
          </a:stretch>
        </p:blipFill>
        <p:spPr>
          <a:xfrm>
            <a:off x="0" y="0"/>
            <a:ext cx="9144001" cy="6858000"/>
          </a:xfrm>
          <a:prstGeom prst="rect">
            <a:avLst/>
          </a:prstGeom>
        </p:spPr>
      </p:pic>
      <p:pic>
        <p:nvPicPr>
          <p:cNvPr id="6" name="5 Imagen" descr="20120323_2588861.jpg"/>
          <p:cNvPicPr>
            <a:picLocks noChangeAspect="1"/>
          </p:cNvPicPr>
          <p:nvPr/>
        </p:nvPicPr>
        <p:blipFill>
          <a:blip r:embed="rId2"/>
          <a:stretch>
            <a:fillRect/>
          </a:stretch>
        </p:blipFill>
        <p:spPr>
          <a:xfrm>
            <a:off x="-1" y="0"/>
            <a:ext cx="9144001"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5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strVal val="#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Balloon-flower-thistle-lily-grass-and-hosta.jpg"/>
          <p:cNvPicPr>
            <a:picLocks noGrp="1" noChangeAspect="1"/>
          </p:cNvPicPr>
          <p:nvPr>
            <p:ph idx="1"/>
          </p:nvPr>
        </p:nvPicPr>
        <p:blipFill>
          <a:blip r:embed="rId2"/>
          <a:stretch>
            <a:fillRect/>
          </a:stretch>
        </p:blipFill>
        <p:spPr>
          <a:xfrm>
            <a:off x="1119641" y="0"/>
            <a:ext cx="6904717" cy="6858000"/>
          </a:xfrm>
        </p:spPr>
      </p:pic>
      <p:sp>
        <p:nvSpPr>
          <p:cNvPr id="5" name="4 Rectángulo"/>
          <p:cNvSpPr/>
          <p:nvPr/>
        </p:nvSpPr>
        <p:spPr>
          <a:xfrm>
            <a:off x="0" y="0"/>
            <a:ext cx="571472" cy="6858000"/>
          </a:xfrm>
          <a:prstGeom prst="rect">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0"/>
            <a:ext cx="571504" cy="6858000"/>
          </a:xfrm>
          <a:prstGeom prst="rect">
            <a:avLst/>
          </a:prstGeom>
          <a:solidFill>
            <a:srgbClr val="7030A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001024" y="0"/>
            <a:ext cx="571472" cy="6858000"/>
          </a:xfrm>
          <a:prstGeom prst="rect">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496" y="0"/>
            <a:ext cx="571504" cy="6858000"/>
          </a:xfrm>
          <a:prstGeom prst="rect">
            <a:avLst/>
          </a:prstGeom>
          <a:solidFill>
            <a:srgbClr val="0066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3 Marcador de contenido" descr="Balloon-flower-thistle-lily-grass-and-hosta.jpg"/>
          <p:cNvPicPr>
            <a:picLocks noChangeAspect="1"/>
          </p:cNvPicPr>
          <p:nvPr/>
        </p:nvPicPr>
        <p:blipFill>
          <a:blip r:embed="rId2"/>
          <a:stretch>
            <a:fillRect/>
          </a:stretch>
        </p:blipFill>
        <p:spPr>
          <a:xfrm>
            <a:off x="1142976" y="0"/>
            <a:ext cx="6904717"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4" presetClass="entr" presetSubtype="3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ox(out)">
                                      <p:cBhvr>
                                        <p:cTn id="19" dur="3000"/>
                                        <p:tgtEl>
                                          <p:spTgt spid="9"/>
                                        </p:tgtEl>
                                      </p:cBhvr>
                                    </p:animEffect>
                                  </p:childTnLst>
                                </p:cTn>
                              </p:par>
                              <p:par>
                                <p:cTn id="20" presetID="4"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in)">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30204_65816.jpg"/>
          <p:cNvPicPr>
            <a:picLocks noChangeAspect="1"/>
          </p:cNvPicPr>
          <p:nvPr/>
        </p:nvPicPr>
        <p:blipFill>
          <a:blip r:embed="rId2"/>
          <a:stretch>
            <a:fillRect/>
          </a:stretch>
        </p:blipFill>
        <p:spPr>
          <a:xfrm>
            <a:off x="0" y="0"/>
            <a:ext cx="9144000" cy="6858000"/>
          </a:xfrm>
          <a:prstGeom prst="rect">
            <a:avLst/>
          </a:prstGeom>
        </p:spPr>
      </p:pic>
      <p:pic>
        <p:nvPicPr>
          <p:cNvPr id="5" name="4 Imagen" descr="20130204_65816.jpg"/>
          <p:cNvPicPr>
            <a:picLocks noChangeAspect="1"/>
          </p:cNvPicPr>
          <p:nvPr/>
        </p:nvPicPr>
        <p:blipFill>
          <a:blip r:embed="rId2"/>
          <a:stretch>
            <a:fillRect/>
          </a:stretch>
        </p:blipFill>
        <p:spPr>
          <a:xfrm>
            <a:off x="0" y="0"/>
            <a:ext cx="9144000" cy="6858000"/>
          </a:xfrm>
          <a:prstGeom prst="rect">
            <a:avLst/>
          </a:prstGeom>
        </p:spPr>
      </p:pic>
      <p:pic>
        <p:nvPicPr>
          <p:cNvPr id="6" name="5 Imagen" descr="20130204_6581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flickr-4651250372-hd.jpg"/>
          <p:cNvPicPr>
            <a:picLocks noChangeAspect="1"/>
          </p:cNvPicPr>
          <p:nvPr/>
        </p:nvPicPr>
        <p:blipFill>
          <a:blip r:embed="rId2"/>
          <a:stretch>
            <a:fillRect/>
          </a:stretch>
        </p:blipFill>
        <p:spPr>
          <a:xfrm>
            <a:off x="1714480" y="0"/>
            <a:ext cx="5715040" cy="6858000"/>
          </a:xfrm>
          <a:prstGeom prst="rect">
            <a:avLst/>
          </a:prstGeom>
        </p:spPr>
      </p:pic>
      <p:sp>
        <p:nvSpPr>
          <p:cNvPr id="4" name="3 Rectángulo"/>
          <p:cNvSpPr/>
          <p:nvPr/>
        </p:nvSpPr>
        <p:spPr>
          <a:xfrm>
            <a:off x="0" y="0"/>
            <a:ext cx="571472"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142976" y="0"/>
            <a:ext cx="571472"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571472" y="0"/>
            <a:ext cx="571504" cy="6858000"/>
          </a:xfrm>
          <a:prstGeom prst="rect">
            <a:avLst/>
          </a:prstGeom>
          <a:solidFill>
            <a:schemeClr val="bg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429552" y="0"/>
            <a:ext cx="571472"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001024" y="0"/>
            <a:ext cx="571504" cy="6858000"/>
          </a:xfrm>
          <a:prstGeom prst="rect">
            <a:avLst/>
          </a:prstGeom>
          <a:solidFill>
            <a:schemeClr val="bg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flickr-4651250372-hd.jpg"/>
          <p:cNvPicPr>
            <a:picLocks noChangeAspect="1"/>
          </p:cNvPicPr>
          <p:nvPr/>
        </p:nvPicPr>
        <p:blipFill>
          <a:blip r:embed="rId2"/>
          <a:stretch>
            <a:fillRect/>
          </a:stretch>
        </p:blipFill>
        <p:spPr>
          <a:xfrm>
            <a:off x="1714480" y="0"/>
            <a:ext cx="571504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3000"/>
                                        <p:tgtEl>
                                          <p:spTgt spid="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heckerboard(across)">
                                      <p:cBhvr>
                                        <p:cTn id="19" dur="3000"/>
                                        <p:tgtEl>
                                          <p:spTgt spid="9"/>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6" presetClass="entr" presetSubtype="3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circle(out)">
                                      <p:cBhvr>
                                        <p:cTn id="25" dur="3000"/>
                                        <p:tgtEl>
                                          <p:spTgt spid="11"/>
                                        </p:tgtEl>
                                      </p:cBhvr>
                                    </p:animEffect>
                                  </p:childTnLst>
                                </p:cTn>
                              </p:par>
                              <p:par>
                                <p:cTn id="26" presetID="3" presetClass="entr" presetSubtype="10"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linds(horizontal)">
                                      <p:cBhvr>
                                        <p:cTn id="2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3 Marcador de contenido" descr="foto_batina_natali_2_143.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foto_batina_natali_2_14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1"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4754" name="Picture 2" descr="fleurs,tube,png"/>
          <p:cNvPicPr>
            <a:picLocks noChangeAspect="1" noChangeArrowheads="1"/>
          </p:cNvPicPr>
          <p:nvPr/>
        </p:nvPicPr>
        <p:blipFill>
          <a:blip r:embed="rId2"/>
          <a:srcRect b="6862"/>
          <a:stretch>
            <a:fillRect/>
          </a:stretch>
        </p:blipFill>
        <p:spPr bwMode="auto">
          <a:xfrm rot="19829979">
            <a:off x="-582468" y="-45702"/>
            <a:ext cx="4103723" cy="3067052"/>
          </a:xfrm>
          <a:prstGeom prst="rect">
            <a:avLst/>
          </a:prstGeom>
          <a:noFill/>
        </p:spPr>
      </p:pic>
      <p:pic>
        <p:nvPicPr>
          <p:cNvPr id="4" name="Picture 2" descr="fleurs,tube,png"/>
          <p:cNvPicPr>
            <a:picLocks noChangeAspect="1" noChangeArrowheads="1"/>
          </p:cNvPicPr>
          <p:nvPr/>
        </p:nvPicPr>
        <p:blipFill>
          <a:blip r:embed="rId2"/>
          <a:srcRect b="6297"/>
          <a:stretch>
            <a:fillRect/>
          </a:stretch>
        </p:blipFill>
        <p:spPr bwMode="auto">
          <a:xfrm rot="19537208" flipH="1" flipV="1">
            <a:off x="6595478" y="4588679"/>
            <a:ext cx="3044417" cy="2289154"/>
          </a:xfrm>
          <a:prstGeom prst="rect">
            <a:avLst/>
          </a:prstGeom>
          <a:noFill/>
        </p:spPr>
      </p:pic>
      <p:sp>
        <p:nvSpPr>
          <p:cNvPr id="5" name="4 CuadroTexto"/>
          <p:cNvSpPr txBox="1"/>
          <p:nvPr/>
        </p:nvSpPr>
        <p:spPr>
          <a:xfrm>
            <a:off x="1928795" y="1714488"/>
            <a:ext cx="5572164" cy="4093428"/>
          </a:xfrm>
          <a:prstGeom prst="rect">
            <a:avLst/>
          </a:prstGeom>
          <a:noFill/>
        </p:spPr>
        <p:txBody>
          <a:bodyPr wrap="square" rtlCol="0">
            <a:spAutoFit/>
          </a:bodyPr>
          <a:lstStyle/>
          <a:p>
            <a:r>
              <a:rPr lang="es-ES" sz="2000" dirty="0" smtClean="0">
                <a:solidFill>
                  <a:schemeClr val="accent4">
                    <a:lumMod val="40000"/>
                    <a:lumOff val="60000"/>
                  </a:schemeClr>
                </a:solidFill>
                <a:effectLst>
                  <a:outerShdw blurRad="38100" dist="38100" dir="2700000" algn="tl">
                    <a:srgbClr val="000000">
                      <a:alpha val="43137"/>
                    </a:srgbClr>
                  </a:outerShdw>
                </a:effectLst>
              </a:rPr>
              <a:t>La forma esencial plástica del Ikebana es el triángulo, este triángulo estará formado por líneas de ramas y de flores, estas ramas a su vez representan el cielo la línea principal, el hombre la línea intermedia sirviendo de comunicación entre el cielo y la tierra, por último la tierra representada por la tercera rama, los arreglos varían según la inclinación y colocación de las ramas, su belleza se intensifica por la perfección de las líneas, la armonía de colores, el espacio y la forma.</a:t>
            </a:r>
            <a:br>
              <a:rPr lang="es-ES" sz="2000" dirty="0" smtClean="0">
                <a:solidFill>
                  <a:schemeClr val="accent4">
                    <a:lumMod val="40000"/>
                    <a:lumOff val="60000"/>
                  </a:schemeClr>
                </a:solidFill>
                <a:effectLst>
                  <a:outerShdw blurRad="38100" dist="38100" dir="2700000" algn="tl">
                    <a:srgbClr val="000000">
                      <a:alpha val="43137"/>
                    </a:srgbClr>
                  </a:outerShdw>
                </a:effectLst>
              </a:rPr>
            </a:br>
            <a:r>
              <a:rPr lang="es-ES" sz="2000" dirty="0" smtClean="0">
                <a:solidFill>
                  <a:schemeClr val="accent4">
                    <a:lumMod val="40000"/>
                    <a:lumOff val="60000"/>
                  </a:schemeClr>
                </a:solidFill>
                <a:effectLst>
                  <a:outerShdw blurRad="38100" dist="38100" dir="2700000" algn="tl">
                    <a:srgbClr val="000000">
                      <a:alpha val="43137"/>
                    </a:srgbClr>
                  </a:outerShdw>
                </a:effectLst>
              </a:rPr>
              <a:t/>
            </a:r>
            <a:br>
              <a:rPr lang="es-ES" sz="2000" dirty="0" smtClean="0">
                <a:solidFill>
                  <a:schemeClr val="accent4">
                    <a:lumMod val="40000"/>
                    <a:lumOff val="60000"/>
                  </a:schemeClr>
                </a:solidFill>
                <a:effectLst>
                  <a:outerShdw blurRad="38100" dist="38100" dir="2700000" algn="tl">
                    <a:srgbClr val="000000">
                      <a:alpha val="43137"/>
                    </a:srgbClr>
                  </a:outerShdw>
                </a:effectLst>
              </a:rPr>
            </a:br>
            <a:endParaRPr lang="es-ES" sz="2000"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spd="slow" advTm="30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36865751.jpg"/>
          <p:cNvPicPr>
            <a:picLocks noChangeAspect="1"/>
          </p:cNvPicPr>
          <p:nvPr/>
        </p:nvPicPr>
        <p:blipFill>
          <a:blip r:embed="rId2"/>
          <a:stretch>
            <a:fillRect/>
          </a:stretch>
        </p:blipFill>
        <p:spPr>
          <a:xfrm>
            <a:off x="0" y="0"/>
            <a:ext cx="9132109" cy="6858000"/>
          </a:xfrm>
          <a:prstGeom prst="rect">
            <a:avLst/>
          </a:prstGeom>
        </p:spPr>
      </p:pic>
      <p:pic>
        <p:nvPicPr>
          <p:cNvPr id="5" name="4 Imagen" descr="36865751.jpg"/>
          <p:cNvPicPr>
            <a:picLocks noChangeAspect="1"/>
          </p:cNvPicPr>
          <p:nvPr/>
        </p:nvPicPr>
        <p:blipFill>
          <a:blip r:embed="rId2"/>
          <a:stretch>
            <a:fillRect/>
          </a:stretch>
        </p:blipFill>
        <p:spPr>
          <a:xfrm>
            <a:off x="0" y="0"/>
            <a:ext cx="9132109" cy="6858000"/>
          </a:xfrm>
          <a:prstGeom prst="rect">
            <a:avLst/>
          </a:prstGeom>
        </p:spPr>
      </p:pic>
      <p:pic>
        <p:nvPicPr>
          <p:cNvPr id="6" name="5 Imagen" descr="36865751.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5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2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flowers1.jpg"/>
          <p:cNvPicPr>
            <a:picLocks noGrp="1" noChangeAspect="1"/>
          </p:cNvPicPr>
          <p:nvPr>
            <p:ph idx="1"/>
          </p:nvPr>
        </p:nvPicPr>
        <p:blipFill>
          <a:blip r:embed="rId2"/>
          <a:stretch>
            <a:fillRect/>
          </a:stretch>
        </p:blipFill>
        <p:spPr>
          <a:xfrm>
            <a:off x="1714480" y="0"/>
            <a:ext cx="5643602" cy="6858000"/>
          </a:xfrm>
        </p:spPr>
      </p:pic>
      <p:sp>
        <p:nvSpPr>
          <p:cNvPr id="5" name="4 Rectángulo"/>
          <p:cNvSpPr/>
          <p:nvPr/>
        </p:nvSpPr>
        <p:spPr>
          <a:xfrm>
            <a:off x="0" y="0"/>
            <a:ext cx="571472" cy="6858000"/>
          </a:xfrm>
          <a:prstGeom prst="rect">
            <a:avLst/>
          </a:prstGeom>
          <a:solidFill>
            <a:srgbClr val="FFE36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FFE36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429552" y="0"/>
            <a:ext cx="571472" cy="6858000"/>
          </a:xfrm>
          <a:prstGeom prst="rect">
            <a:avLst/>
          </a:prstGeom>
          <a:solidFill>
            <a:srgbClr val="FFE36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6858000"/>
          </a:xfrm>
          <a:prstGeom prst="rect">
            <a:avLst/>
          </a:prstGeom>
          <a:solidFill>
            <a:srgbClr val="FFE36D"/>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heckerboard(across)">
                                      <p:cBhvr>
                                        <p:cTn id="13" dur="3000"/>
                                        <p:tgtEl>
                                          <p:spTgt spid="8"/>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heckerboard(across)">
                                      <p:cBhvr>
                                        <p:cTn id="16" dur="3000"/>
                                        <p:tgtEl>
                                          <p:spTgt spid="9"/>
                                        </p:tgtEl>
                                      </p:cBhvr>
                                    </p:animEffect>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62832394_05.jpg"/>
          <p:cNvPicPr>
            <a:picLocks noChangeAspect="1"/>
          </p:cNvPicPr>
          <p:nvPr/>
        </p:nvPicPr>
        <p:blipFill>
          <a:blip r:embed="rId2"/>
          <a:stretch>
            <a:fillRect/>
          </a:stretch>
        </p:blipFill>
        <p:spPr>
          <a:xfrm>
            <a:off x="0" y="3345"/>
            <a:ext cx="9144000" cy="6851309"/>
          </a:xfrm>
          <a:prstGeom prst="rect">
            <a:avLst/>
          </a:prstGeom>
        </p:spPr>
      </p:pic>
      <p:pic>
        <p:nvPicPr>
          <p:cNvPr id="5" name="4 Imagen" descr="1362832394_05.jpg"/>
          <p:cNvPicPr>
            <a:picLocks noChangeAspect="1"/>
          </p:cNvPicPr>
          <p:nvPr/>
        </p:nvPicPr>
        <p:blipFill>
          <a:blip r:embed="rId2"/>
          <a:stretch>
            <a:fillRect/>
          </a:stretch>
        </p:blipFill>
        <p:spPr>
          <a:xfrm>
            <a:off x="0" y="6691"/>
            <a:ext cx="9144000" cy="6851309"/>
          </a:xfrm>
          <a:prstGeom prst="rect">
            <a:avLst/>
          </a:prstGeom>
        </p:spPr>
      </p:pic>
      <p:pic>
        <p:nvPicPr>
          <p:cNvPr id="6" name="5 Imagen" descr="1362832394_05.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5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kebana (1).jpg"/>
          <p:cNvPicPr>
            <a:picLocks noGrp="1" noChangeAspect="1"/>
          </p:cNvPicPr>
          <p:nvPr>
            <p:ph idx="1"/>
          </p:nvPr>
        </p:nvPicPr>
        <p:blipFill>
          <a:blip r:embed="rId2"/>
          <a:stretch>
            <a:fillRect/>
          </a:stretch>
        </p:blipFill>
        <p:spPr>
          <a:xfrm>
            <a:off x="1928794" y="0"/>
            <a:ext cx="5249247" cy="6858000"/>
          </a:xfrm>
        </p:spPr>
      </p:pic>
      <p:sp>
        <p:nvSpPr>
          <p:cNvPr id="5" name="4 Rectángulo"/>
          <p:cNvSpPr/>
          <p:nvPr/>
        </p:nvSpPr>
        <p:spPr>
          <a:xfrm>
            <a:off x="0"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52"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528"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61517184-2.jpg"/>
          <p:cNvPicPr>
            <a:picLocks noChangeAspect="1"/>
          </p:cNvPicPr>
          <p:nvPr/>
        </p:nvPicPr>
        <p:blipFill>
          <a:blip r:embed="rId2"/>
          <a:stretch>
            <a:fillRect/>
          </a:stretch>
        </p:blipFill>
        <p:spPr>
          <a:xfrm>
            <a:off x="0" y="0"/>
            <a:ext cx="9144000" cy="6858000"/>
          </a:xfrm>
          <a:prstGeom prst="rect">
            <a:avLst/>
          </a:prstGeom>
        </p:spPr>
      </p:pic>
      <p:pic>
        <p:nvPicPr>
          <p:cNvPr id="5" name="4 Imagen" descr="3361517184-2.jpg"/>
          <p:cNvPicPr>
            <a:picLocks noChangeAspect="1"/>
          </p:cNvPicPr>
          <p:nvPr/>
        </p:nvPicPr>
        <p:blipFill>
          <a:blip r:embed="rId2"/>
          <a:stretch>
            <a:fillRect/>
          </a:stretch>
        </p:blipFill>
        <p:spPr>
          <a:xfrm>
            <a:off x="0" y="0"/>
            <a:ext cx="9144000" cy="6858000"/>
          </a:xfrm>
          <a:prstGeom prst="rect">
            <a:avLst/>
          </a:prstGeom>
        </p:spPr>
      </p:pic>
      <p:pic>
        <p:nvPicPr>
          <p:cNvPr id="6" name="5 Imagen" descr="3361517184-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5000"/>
                                        <p:tgtEl>
                                          <p:spTgt spid="5"/>
                                        </p:tgtEl>
                                      </p:cBhvr>
                                    </p:animEffect>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kebana_62.jpg"/>
          <p:cNvPicPr>
            <a:picLocks noGrp="1" noChangeAspect="1"/>
          </p:cNvPicPr>
          <p:nvPr>
            <p:ph idx="1"/>
          </p:nvPr>
        </p:nvPicPr>
        <p:blipFill>
          <a:blip r:embed="rId2"/>
          <a:stretch>
            <a:fillRect/>
          </a:stretch>
        </p:blipFill>
        <p:spPr>
          <a:xfrm>
            <a:off x="1714480" y="0"/>
            <a:ext cx="5715040" cy="6858000"/>
          </a:xfrm>
        </p:spPr>
      </p:pic>
      <p:sp>
        <p:nvSpPr>
          <p:cNvPr id="5" name="4 Rectángulo"/>
          <p:cNvSpPr/>
          <p:nvPr/>
        </p:nvSpPr>
        <p:spPr>
          <a:xfrm>
            <a:off x="0" y="0"/>
            <a:ext cx="571472" cy="6858000"/>
          </a:xfrm>
          <a:prstGeom prst="rect">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52" y="0"/>
            <a:ext cx="571472" cy="6858000"/>
          </a:xfrm>
          <a:prstGeom prst="rect">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528" y="0"/>
            <a:ext cx="571472" cy="6858000"/>
          </a:xfrm>
          <a:prstGeom prst="rect">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strVal val="2/3*#ppt_w"/>
                                          </p:val>
                                        </p:tav>
                                        <p:tav tm="100000">
                                          <p:val>
                                            <p:strVal val="#ppt_w"/>
                                          </p:val>
                                        </p:tav>
                                      </p:tavLst>
                                    </p:anim>
                                    <p:anim calcmode="lin" valueType="num">
                                      <p:cBhvr>
                                        <p:cTn id="23" dur="5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85180b4.JPG"/>
          <p:cNvPicPr>
            <a:picLocks noChangeAspect="1"/>
          </p:cNvPicPr>
          <p:nvPr/>
        </p:nvPicPr>
        <p:blipFill>
          <a:blip r:embed="rId2"/>
          <a:stretch>
            <a:fillRect/>
          </a:stretch>
        </p:blipFill>
        <p:spPr>
          <a:xfrm rot="16200000">
            <a:off x="1143000" y="-1143000"/>
            <a:ext cx="6858000" cy="9144000"/>
          </a:xfrm>
          <a:prstGeom prst="rect">
            <a:avLst/>
          </a:prstGeom>
        </p:spPr>
      </p:pic>
      <p:pic>
        <p:nvPicPr>
          <p:cNvPr id="5" name="4 Imagen" descr="d85180b4.JPG"/>
          <p:cNvPicPr>
            <a:picLocks noChangeAspect="1"/>
          </p:cNvPicPr>
          <p:nvPr/>
        </p:nvPicPr>
        <p:blipFill>
          <a:blip r:embed="rId2"/>
          <a:stretch>
            <a:fillRect/>
          </a:stretch>
        </p:blipFill>
        <p:spPr>
          <a:xfrm rot="16200000">
            <a:off x="1143000" y="-1143000"/>
            <a:ext cx="6858000" cy="9144000"/>
          </a:xfrm>
          <a:prstGeom prst="rect">
            <a:avLst/>
          </a:prstGeom>
        </p:spPr>
      </p:pic>
      <p:pic>
        <p:nvPicPr>
          <p:cNvPr id="6" name="5 Imagen" descr="d85180b4.JPG"/>
          <p:cNvPicPr>
            <a:picLocks noChangeAspect="1"/>
          </p:cNvPicPr>
          <p:nvPr/>
        </p:nvPicPr>
        <p:blipFill>
          <a:blip r:embed="rId2"/>
          <a:stretch>
            <a:fillRect/>
          </a:stretch>
        </p:blipFill>
        <p:spPr>
          <a:xfrm rot="16200000">
            <a:off x="1143000" y="-1143000"/>
            <a:ext cx="6858000" cy="9144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in)">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kebanaJry.jpg"/>
          <p:cNvPicPr>
            <a:picLocks noGrp="1" noChangeAspect="1"/>
          </p:cNvPicPr>
          <p:nvPr>
            <p:ph idx="1"/>
          </p:nvPr>
        </p:nvPicPr>
        <p:blipFill>
          <a:blip r:embed="rId2"/>
          <a:stretch>
            <a:fillRect/>
          </a:stretch>
        </p:blipFill>
        <p:spPr>
          <a:xfrm>
            <a:off x="1928794" y="0"/>
            <a:ext cx="5212428" cy="6858000"/>
          </a:xfrm>
        </p:spPr>
      </p:pic>
      <p:sp>
        <p:nvSpPr>
          <p:cNvPr id="5" name="4 Rectángulo"/>
          <p:cNvSpPr/>
          <p:nvPr/>
        </p:nvSpPr>
        <p:spPr>
          <a:xfrm>
            <a:off x="0" y="0"/>
            <a:ext cx="571472" cy="6858000"/>
          </a:xfrm>
          <a:prstGeom prst="rect">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52" y="0"/>
            <a:ext cx="571472" cy="6858000"/>
          </a:xfrm>
          <a:prstGeom prst="rect">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528" y="0"/>
            <a:ext cx="571472" cy="6858000"/>
          </a:xfrm>
          <a:prstGeom prst="rect">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3 Marcador de contenido" descr="ikebanaJry.jpg"/>
          <p:cNvPicPr>
            <a:picLocks noChangeAspect="1"/>
          </p:cNvPicPr>
          <p:nvPr/>
        </p:nvPicPr>
        <p:blipFill>
          <a:blip r:embed="rId2"/>
          <a:stretch>
            <a:fillRect/>
          </a:stretch>
        </p:blipFill>
        <p:spPr>
          <a:xfrm>
            <a:off x="1928794" y="0"/>
            <a:ext cx="5212428"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8"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amond(in)">
                                      <p:cBhvr>
                                        <p:cTn id="22"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g_8198.jpg"/>
          <p:cNvPicPr>
            <a:picLocks noGrp="1" noChangeAspect="1"/>
          </p:cNvPicPr>
          <p:nvPr>
            <p:ph idx="1"/>
          </p:nvPr>
        </p:nvPicPr>
        <p:blipFill>
          <a:blip r:embed="rId2"/>
          <a:stretch>
            <a:fillRect/>
          </a:stretch>
        </p:blipFill>
        <p:spPr>
          <a:xfrm>
            <a:off x="0" y="0"/>
            <a:ext cx="9144000" cy="6858000"/>
          </a:xfrm>
        </p:spPr>
      </p:pic>
      <p:pic>
        <p:nvPicPr>
          <p:cNvPr id="5" name="3 Marcador de contenido" descr="img_8198.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img_819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5"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3000"/>
                                        <p:tgtEl>
                                          <p:spTgt spid="4"/>
                                        </p:tgtEl>
                                      </p:cBhvr>
                                    </p:animEffect>
                                  </p:childTnLst>
                                </p:cTn>
                              </p:par>
                              <p:par>
                                <p:cTn id="14" presetID="23" presetClass="entr" presetSubtype="16" fill="hold" grpId="0" nodeType="withEffect" nodePh="1">
                                  <p:stCondLst>
                                    <p:cond delay="0"/>
                                  </p:stCondLst>
                                  <p:endCondLst>
                                    <p:cond evt="begin" delay="0">
                                      <p:tn val="14"/>
                                    </p:cond>
                                  </p:end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fltVal val="0"/>
                                          </p:val>
                                        </p:tav>
                                        <p:tav tm="100000">
                                          <p:val>
                                            <p:strVal val="#ppt_w"/>
                                          </p:val>
                                        </p:tav>
                                      </p:tavLst>
                                    </p:anim>
                                    <p:anim calcmode="lin" valueType="num">
                                      <p:cBhvr>
                                        <p:cTn id="17" dur="3000" fill="hold"/>
                                        <p:tgtEl>
                                          <p:spTgt spid="2"/>
                                        </p:tgtEl>
                                        <p:attrNameLst>
                                          <p:attrName>ppt_h</p:attrName>
                                        </p:attrNameLst>
                                      </p:cBhvr>
                                      <p:tavLst>
                                        <p:tav tm="0">
                                          <p:val>
                                            <p:fltVal val="0"/>
                                          </p:val>
                                        </p:tav>
                                        <p:tav tm="100000">
                                          <p:val>
                                            <p:strVal val="#ppt_h"/>
                                          </p:val>
                                        </p:tav>
                                      </p:tavLst>
                                    </p:anim>
                                  </p:childTnLst>
                                </p:cTn>
                              </p:par>
                              <p:par>
                                <p:cTn id="18" presetID="23" presetClass="entr" presetSubtype="27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2/3*#ppt_w"/>
                                          </p:val>
                                        </p:tav>
                                        <p:tav tm="100000">
                                          <p:val>
                                            <p:strVal val="#ppt_w"/>
                                          </p:val>
                                        </p:tav>
                                      </p:tavLst>
                                    </p:anim>
                                    <p:anim calcmode="lin" valueType="num">
                                      <p:cBhvr>
                                        <p:cTn id="21" dur="3000" fill="hold"/>
                                        <p:tgtEl>
                                          <p:spTgt spid="4"/>
                                        </p:tgtEl>
                                        <p:attrNameLst>
                                          <p:attrName>ppt_h</p:attrName>
                                        </p:attrNameLst>
                                      </p:cBhvr>
                                      <p:tavLst>
                                        <p:tav tm="0">
                                          <p:val>
                                            <p:strVal val="2/3*#ppt_h"/>
                                          </p:val>
                                        </p:tav>
                                        <p:tav tm="100000">
                                          <p:val>
                                            <p:strVal val="#ppt_h"/>
                                          </p:val>
                                        </p:tav>
                                      </p:tavLst>
                                    </p:anim>
                                  </p:childTnLst>
                                </p:cTn>
                              </p:par>
                              <p:par>
                                <p:cTn id="22" presetID="23" presetClass="entr" presetSubtype="272"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0" fill="hold"/>
                                        <p:tgtEl>
                                          <p:spTgt spid="5"/>
                                        </p:tgtEl>
                                        <p:attrNameLst>
                                          <p:attrName>ppt_w</p:attrName>
                                        </p:attrNameLst>
                                      </p:cBhvr>
                                      <p:tavLst>
                                        <p:tav tm="0">
                                          <p:val>
                                            <p:strVal val="2/3*#ppt_w"/>
                                          </p:val>
                                        </p:tav>
                                        <p:tav tm="100000">
                                          <p:val>
                                            <p:strVal val="#ppt_w"/>
                                          </p:val>
                                        </p:tav>
                                      </p:tavLst>
                                    </p:anim>
                                    <p:anim calcmode="lin" valueType="num">
                                      <p:cBhvr>
                                        <p:cTn id="25" dur="3000" fill="hold"/>
                                        <p:tgtEl>
                                          <p:spTgt spid="5"/>
                                        </p:tgtEl>
                                        <p:attrNameLst>
                                          <p:attrName>ppt_h</p:attrName>
                                        </p:attrNameLst>
                                      </p:cBhvr>
                                      <p:tavLst>
                                        <p:tav tm="0">
                                          <p:val>
                                            <p:strVal val="2/3*#ppt_h"/>
                                          </p:val>
                                        </p:tav>
                                        <p:tav tm="100000">
                                          <p:val>
                                            <p:strVal val="#ppt_h"/>
                                          </p:val>
                                        </p:tav>
                                      </p:tavLst>
                                    </p:anim>
                                  </p:childTnLst>
                                </p:cTn>
                              </p:par>
                              <p:par>
                                <p:cTn id="26" presetID="23" presetClass="entr" presetSubtype="27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strVal val="2/3*#ppt_w"/>
                                          </p:val>
                                        </p:tav>
                                        <p:tav tm="100000">
                                          <p:val>
                                            <p:strVal val="#ppt_w"/>
                                          </p:val>
                                        </p:tav>
                                      </p:tavLst>
                                    </p:anim>
                                    <p:anim calcmode="lin" valueType="num">
                                      <p:cBhvr>
                                        <p:cTn id="29" dur="3000" fill="hold"/>
                                        <p:tgtEl>
                                          <p:spTgt spid="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4754" name="Picture 2" descr="fleurs,tube,png"/>
          <p:cNvPicPr>
            <a:picLocks noChangeAspect="1" noChangeArrowheads="1"/>
          </p:cNvPicPr>
          <p:nvPr/>
        </p:nvPicPr>
        <p:blipFill>
          <a:blip r:embed="rId2"/>
          <a:srcRect b="6862"/>
          <a:stretch>
            <a:fillRect/>
          </a:stretch>
        </p:blipFill>
        <p:spPr bwMode="auto">
          <a:xfrm rot="19829979">
            <a:off x="-582468" y="-45702"/>
            <a:ext cx="4103723" cy="3067052"/>
          </a:xfrm>
          <a:prstGeom prst="rect">
            <a:avLst/>
          </a:prstGeom>
          <a:noFill/>
        </p:spPr>
      </p:pic>
      <p:pic>
        <p:nvPicPr>
          <p:cNvPr id="4" name="Picture 2" descr="fleurs,tube,png"/>
          <p:cNvPicPr>
            <a:picLocks noChangeAspect="1" noChangeArrowheads="1"/>
          </p:cNvPicPr>
          <p:nvPr/>
        </p:nvPicPr>
        <p:blipFill>
          <a:blip r:embed="rId2"/>
          <a:srcRect b="6297"/>
          <a:stretch>
            <a:fillRect/>
          </a:stretch>
        </p:blipFill>
        <p:spPr bwMode="auto">
          <a:xfrm rot="19537208" flipH="1" flipV="1">
            <a:off x="6595478" y="4588679"/>
            <a:ext cx="3044417" cy="2289154"/>
          </a:xfrm>
          <a:prstGeom prst="rect">
            <a:avLst/>
          </a:prstGeom>
          <a:noFill/>
        </p:spPr>
      </p:pic>
      <p:sp>
        <p:nvSpPr>
          <p:cNvPr id="5" name="4 CuadroTexto"/>
          <p:cNvSpPr txBox="1"/>
          <p:nvPr/>
        </p:nvSpPr>
        <p:spPr>
          <a:xfrm>
            <a:off x="1928794" y="1643050"/>
            <a:ext cx="6072230" cy="4093428"/>
          </a:xfrm>
          <a:prstGeom prst="rect">
            <a:avLst/>
          </a:prstGeom>
          <a:noFill/>
        </p:spPr>
        <p:txBody>
          <a:bodyPr wrap="square" rtlCol="0">
            <a:spAutoFit/>
          </a:bodyPr>
          <a:lstStyle/>
          <a:p>
            <a:r>
              <a:rPr lang="es-ES" sz="2000" dirty="0" smtClean="0">
                <a:solidFill>
                  <a:schemeClr val="accent4">
                    <a:lumMod val="40000"/>
                    <a:lumOff val="60000"/>
                  </a:schemeClr>
                </a:solidFill>
                <a:effectLst>
                  <a:outerShdw blurRad="38100" dist="38100" dir="2700000" algn="tl">
                    <a:srgbClr val="000000">
                      <a:alpha val="43137"/>
                    </a:srgbClr>
                  </a:outerShdw>
                </a:effectLst>
              </a:rPr>
              <a:t>Tan preocupados hoy en día por reflejar el tiempo real, la inmediatez de las noticias, resulta que el arreglo de Ikebana al ser un arte efímero refleja en cada momento el paso del tiempo, ya que dentro de sus reglas se contempla y se cuenta con capullos de flores que aun no han abierto, alguna hoja </a:t>
            </a:r>
            <a:r>
              <a:rPr lang="es-ES" sz="2000" b="1" dirty="0" smtClean="0">
                <a:solidFill>
                  <a:schemeClr val="accent4">
                    <a:lumMod val="40000"/>
                    <a:lumOff val="60000"/>
                  </a:schemeClr>
                </a:solidFill>
                <a:effectLst>
                  <a:outerShdw blurRad="38100" dist="38100" dir="2700000" algn="tl">
                    <a:srgbClr val="000000">
                      <a:alpha val="43137"/>
                    </a:srgbClr>
                  </a:outerShdw>
                </a:effectLst>
              </a:rPr>
              <a:t>un poco marchita que puede caer en cualquier momento</a:t>
            </a:r>
            <a:r>
              <a:rPr lang="es-ES" sz="2000" dirty="0" smtClean="0">
                <a:solidFill>
                  <a:schemeClr val="accent4">
                    <a:lumMod val="40000"/>
                    <a:lumOff val="60000"/>
                  </a:schemeClr>
                </a:solidFill>
                <a:effectLst>
                  <a:outerShdw blurRad="38100" dist="38100" dir="2700000" algn="tl">
                    <a:srgbClr val="000000">
                      <a:alpha val="43137"/>
                    </a:srgbClr>
                  </a:outerShdw>
                </a:effectLst>
              </a:rPr>
              <a:t>, la asimetría domina en todos los arreglos incorporando de esta manera el movimiento, contar con el espacio vacío, enfrentado al espacio ocupado es otra de sus normas, el agua del contenedor desempeña también un papel importante</a:t>
            </a:r>
            <a:br>
              <a:rPr lang="es-ES" sz="2000" dirty="0" smtClean="0">
                <a:solidFill>
                  <a:schemeClr val="accent4">
                    <a:lumMod val="40000"/>
                    <a:lumOff val="60000"/>
                  </a:schemeClr>
                </a:solidFill>
                <a:effectLst>
                  <a:outerShdw blurRad="38100" dist="38100" dir="2700000" algn="tl">
                    <a:srgbClr val="000000">
                      <a:alpha val="43137"/>
                    </a:srgbClr>
                  </a:outerShdw>
                </a:effectLst>
              </a:rPr>
            </a:br>
            <a:endParaRPr lang="es-ES" sz="2000"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spd="slow" advTm="3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3317.JPG"/>
          <p:cNvPicPr>
            <a:picLocks noChangeAspect="1"/>
          </p:cNvPicPr>
          <p:nvPr/>
        </p:nvPicPr>
        <p:blipFill>
          <a:blip r:embed="rId2"/>
          <a:stretch>
            <a:fillRect/>
          </a:stretch>
        </p:blipFill>
        <p:spPr>
          <a:xfrm>
            <a:off x="0" y="0"/>
            <a:ext cx="9144000" cy="6858000"/>
          </a:xfrm>
          <a:prstGeom prst="rect">
            <a:avLst/>
          </a:prstGeom>
        </p:spPr>
      </p:pic>
      <p:pic>
        <p:nvPicPr>
          <p:cNvPr id="5" name="4 Imagen" descr="DSC0331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kebana-flamingó.jpg"/>
          <p:cNvPicPr>
            <a:picLocks noGrp="1" noChangeAspect="1"/>
          </p:cNvPicPr>
          <p:nvPr>
            <p:ph idx="1"/>
          </p:nvPr>
        </p:nvPicPr>
        <p:blipFill>
          <a:blip r:embed="rId2"/>
          <a:stretch>
            <a:fillRect/>
          </a:stretch>
        </p:blipFill>
        <p:spPr>
          <a:xfrm>
            <a:off x="1143000" y="0"/>
            <a:ext cx="6858000" cy="6858000"/>
          </a:xfr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F2659.JPG"/>
          <p:cNvPicPr>
            <a:picLocks noChangeAspect="1"/>
          </p:cNvPicPr>
          <p:nvPr/>
        </p:nvPicPr>
        <p:blipFill>
          <a:blip r:embed="rId2"/>
          <a:stretch>
            <a:fillRect/>
          </a:stretch>
        </p:blipFill>
        <p:spPr>
          <a:xfrm>
            <a:off x="0" y="0"/>
            <a:ext cx="9144000" cy="6858000"/>
          </a:xfrm>
          <a:prstGeom prst="rect">
            <a:avLst/>
          </a:prstGeom>
        </p:spPr>
      </p:pic>
      <p:pic>
        <p:nvPicPr>
          <p:cNvPr id="5" name="4 Imagen" descr="DSCF2659.JPG"/>
          <p:cNvPicPr>
            <a:picLocks noChangeAspect="1"/>
          </p:cNvPicPr>
          <p:nvPr/>
        </p:nvPicPr>
        <p:blipFill>
          <a:blip r:embed="rId2"/>
          <a:stretch>
            <a:fillRect/>
          </a:stretch>
        </p:blipFill>
        <p:spPr>
          <a:xfrm>
            <a:off x="0" y="0"/>
            <a:ext cx="9144000" cy="6858000"/>
          </a:xfrm>
          <a:prstGeom prst="rect">
            <a:avLst/>
          </a:prstGeom>
        </p:spPr>
      </p:pic>
      <p:pic>
        <p:nvPicPr>
          <p:cNvPr id="6" name="5 Imagen" descr="DSCF265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5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2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G_1272.JPG"/>
          <p:cNvPicPr>
            <a:picLocks noGrp="1" noChangeAspect="1"/>
          </p:cNvPicPr>
          <p:nvPr>
            <p:ph idx="1"/>
          </p:nvPr>
        </p:nvPicPr>
        <p:blipFill>
          <a:blip r:embed="rId2"/>
          <a:stretch>
            <a:fillRect/>
          </a:stretch>
        </p:blipFill>
        <p:spPr>
          <a:xfrm>
            <a:off x="1714481" y="0"/>
            <a:ext cx="5643602" cy="6858000"/>
          </a:xfrm>
        </p:spPr>
      </p:pic>
      <p:sp>
        <p:nvSpPr>
          <p:cNvPr id="5" name="4 Rectángulo"/>
          <p:cNvSpPr/>
          <p:nvPr/>
        </p:nvSpPr>
        <p:spPr>
          <a:xfrm>
            <a:off x="0" y="0"/>
            <a:ext cx="571472" cy="6858000"/>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52" y="0"/>
            <a:ext cx="571472" cy="6858000"/>
          </a:xfrm>
          <a:prstGeom prst="rect">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528" y="0"/>
            <a:ext cx="571472" cy="6858000"/>
          </a:xfrm>
          <a:prstGeom prst="rect">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kebana_IMG1.jpg"/>
          <p:cNvPicPr>
            <a:picLocks noChangeAspect="1"/>
          </p:cNvPicPr>
          <p:nvPr/>
        </p:nvPicPr>
        <p:blipFill>
          <a:blip r:embed="rId2"/>
          <a:stretch>
            <a:fillRect/>
          </a:stretch>
        </p:blipFill>
        <p:spPr>
          <a:xfrm>
            <a:off x="0" y="620613"/>
            <a:ext cx="9144000" cy="5616773"/>
          </a:xfrm>
          <a:prstGeom prst="rect">
            <a:avLst/>
          </a:prstGeom>
        </p:spPr>
      </p:pic>
      <p:sp>
        <p:nvSpPr>
          <p:cNvPr id="6" name="5 Rectángulo"/>
          <p:cNvSpPr/>
          <p:nvPr/>
        </p:nvSpPr>
        <p:spPr>
          <a:xfrm>
            <a:off x="0" y="0"/>
            <a:ext cx="9144000" cy="57148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6286520"/>
            <a:ext cx="9144000" cy="57148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3" presetClass="entr" presetSubtype="5"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G_2366.JPG"/>
          <p:cNvPicPr>
            <a:picLocks noGrp="1" noChangeAspect="1"/>
          </p:cNvPicPr>
          <p:nvPr>
            <p:ph idx="1"/>
          </p:nvPr>
        </p:nvPicPr>
        <p:blipFill>
          <a:blip r:embed="rId2"/>
          <a:stretch>
            <a:fillRect/>
          </a:stretch>
        </p:blipFill>
        <p:spPr>
          <a:xfrm>
            <a:off x="1714480" y="0"/>
            <a:ext cx="5643602" cy="6858000"/>
          </a:xfrm>
        </p:spPr>
      </p:pic>
      <p:sp>
        <p:nvSpPr>
          <p:cNvPr id="5" name="4 Rectángulo"/>
          <p:cNvSpPr/>
          <p:nvPr/>
        </p:nvSpPr>
        <p:spPr>
          <a:xfrm>
            <a:off x="0"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52"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528"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kebana5664-marseille[5] (1).jpg"/>
          <p:cNvPicPr>
            <a:picLocks noChangeAspect="1"/>
          </p:cNvPicPr>
          <p:nvPr/>
        </p:nvPicPr>
        <p:blipFill>
          <a:blip r:embed="rId2"/>
          <a:stretch>
            <a:fillRect/>
          </a:stretch>
        </p:blipFill>
        <p:spPr>
          <a:xfrm>
            <a:off x="0" y="0"/>
            <a:ext cx="9144000" cy="6858000"/>
          </a:xfrm>
          <a:prstGeom prst="rect">
            <a:avLst/>
          </a:prstGeom>
        </p:spPr>
      </p:pic>
      <p:pic>
        <p:nvPicPr>
          <p:cNvPr id="5" name="4 Imagen" descr="ikebana5664-marseille[5] (1).jpg"/>
          <p:cNvPicPr>
            <a:picLocks noChangeAspect="1"/>
          </p:cNvPicPr>
          <p:nvPr/>
        </p:nvPicPr>
        <p:blipFill>
          <a:blip r:embed="rId2"/>
          <a:stretch>
            <a:fillRect/>
          </a:stretch>
        </p:blipFill>
        <p:spPr>
          <a:xfrm>
            <a:off x="0" y="0"/>
            <a:ext cx="9144000" cy="6858000"/>
          </a:xfrm>
          <a:prstGeom prst="rect">
            <a:avLst/>
          </a:prstGeom>
        </p:spPr>
      </p:pic>
      <p:pic>
        <p:nvPicPr>
          <p:cNvPr id="6" name="5 Imagen" descr="ikebana5664-marseille[5] (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g_136523_21657664_1.jpeg"/>
          <p:cNvPicPr>
            <a:picLocks noGrp="1" noChangeAspect="1"/>
          </p:cNvPicPr>
          <p:nvPr>
            <p:ph idx="1"/>
          </p:nvPr>
        </p:nvPicPr>
        <p:blipFill>
          <a:blip r:embed="rId2"/>
          <a:stretch>
            <a:fillRect/>
          </a:stretch>
        </p:blipFill>
        <p:spPr>
          <a:xfrm>
            <a:off x="1714480" y="0"/>
            <a:ext cx="5715022" cy="6858000"/>
          </a:xfrm>
        </p:spPr>
      </p:pic>
      <p:sp>
        <p:nvSpPr>
          <p:cNvPr id="5" name="4 Rectángulo"/>
          <p:cNvSpPr/>
          <p:nvPr/>
        </p:nvSpPr>
        <p:spPr>
          <a:xfrm>
            <a:off x="0" y="0"/>
            <a:ext cx="571472" cy="6858000"/>
          </a:xfrm>
          <a:prstGeom prst="rect">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52" y="0"/>
            <a:ext cx="571472" cy="6858000"/>
          </a:xfrm>
          <a:prstGeom prst="rect">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528" y="0"/>
            <a:ext cx="571472" cy="6858000"/>
          </a:xfrm>
          <a:prstGeom prst="rect">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3 Marcador de contenido" descr="img_136523_21657664_1.jpeg"/>
          <p:cNvPicPr>
            <a:picLocks noChangeAspect="1"/>
          </p:cNvPicPr>
          <p:nvPr/>
        </p:nvPicPr>
        <p:blipFill>
          <a:blip r:embed="rId2"/>
          <a:stretch>
            <a:fillRect/>
          </a:stretch>
        </p:blipFill>
        <p:spPr>
          <a:xfrm>
            <a:off x="1714480" y="0"/>
            <a:ext cx="5715022"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17" presetClass="entr" presetSubtype="1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strVal val="#ppt_h"/>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ox(in)">
                                      <p:cBhvr>
                                        <p:cTn id="23" dur="3000"/>
                                        <p:tgtEl>
                                          <p:spTgt spid="9"/>
                                        </p:tgtEl>
                                      </p:cBhvr>
                                    </p:animEffect>
                                  </p:childTnLst>
                                </p:cTn>
                              </p:par>
                              <p:par>
                                <p:cTn id="24" presetID="17" presetClass="entr" presetSubtype="1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ppt_w</p:attrName>
                                        </p:attrNameLst>
                                      </p:cBhvr>
                                      <p:tavLst>
                                        <p:tav tm="0">
                                          <p:val>
                                            <p:fltVal val="0"/>
                                          </p:val>
                                        </p:tav>
                                        <p:tav tm="100000">
                                          <p:val>
                                            <p:strVal val="#ppt_w"/>
                                          </p:val>
                                        </p:tav>
                                      </p:tavLst>
                                    </p:anim>
                                    <p:anim calcmode="lin" valueType="num">
                                      <p:cBhvr>
                                        <p:cTn id="27" dur="3000" fill="hold"/>
                                        <p:tgtEl>
                                          <p:spTgt spid="4"/>
                                        </p:tgtEl>
                                        <p:attrNameLst>
                                          <p:attrName>ppt_h</p:attrName>
                                        </p:attrNameLst>
                                      </p:cBhvr>
                                      <p:tavLst>
                                        <p:tav tm="0">
                                          <p:val>
                                            <p:strVal val="#ppt_h"/>
                                          </p:val>
                                        </p:tav>
                                        <p:tav tm="100000">
                                          <p:val>
                                            <p:strVal val="#ppt_h"/>
                                          </p:val>
                                        </p:tav>
                                      </p:tavLst>
                                    </p:anim>
                                  </p:childTnLst>
                                </p:cTn>
                              </p:par>
                              <p:par>
                                <p:cTn id="28" presetID="3" presetClass="entr" presetSubtype="1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linds(horizontal)">
                                      <p:cBhvr>
                                        <p:cTn id="3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8643998" cy="6857999"/>
          </a:xfrm>
        </p:spPr>
        <p:txBody>
          <a:bodyPr/>
          <a:lstStyle/>
          <a:p>
            <a:endParaRPr lang="es-ES" dirty="0"/>
          </a:p>
        </p:txBody>
      </p:sp>
      <p:sp>
        <p:nvSpPr>
          <p:cNvPr id="3" name="2 Subtítulo"/>
          <p:cNvSpPr>
            <a:spLocks noGrp="1"/>
          </p:cNvSpPr>
          <p:nvPr>
            <p:ph type="subTitle" idx="1"/>
          </p:nvPr>
        </p:nvSpPr>
        <p:spPr>
          <a:xfrm>
            <a:off x="0" y="0"/>
            <a:ext cx="8643998" cy="6858000"/>
          </a:xfrm>
        </p:spPr>
        <p:txBody>
          <a:bodyPr/>
          <a:lstStyle/>
          <a:p>
            <a:endParaRPr lang="es-ES" dirty="0"/>
          </a:p>
        </p:txBody>
      </p:sp>
      <p:pic>
        <p:nvPicPr>
          <p:cNvPr id="4" name="3 Imagen" descr="img129be3457_1.jpg"/>
          <p:cNvPicPr>
            <a:picLocks noChangeAspect="1"/>
          </p:cNvPicPr>
          <p:nvPr/>
        </p:nvPicPr>
        <p:blipFill>
          <a:blip r:embed="rId2"/>
          <a:stretch>
            <a:fillRect/>
          </a:stretch>
        </p:blipFill>
        <p:spPr>
          <a:xfrm>
            <a:off x="0" y="0"/>
            <a:ext cx="9144000" cy="6858000"/>
          </a:xfrm>
          <a:prstGeom prst="rect">
            <a:avLst/>
          </a:prstGeom>
        </p:spPr>
      </p:pic>
      <p:pic>
        <p:nvPicPr>
          <p:cNvPr id="5" name="4 Imagen" descr="img129be3457_1.jpg"/>
          <p:cNvPicPr>
            <a:picLocks noChangeAspect="1"/>
          </p:cNvPicPr>
          <p:nvPr/>
        </p:nvPicPr>
        <p:blipFill>
          <a:blip r:embed="rId2"/>
          <a:stretch>
            <a:fillRect/>
          </a:stretch>
        </p:blipFill>
        <p:spPr>
          <a:xfrm>
            <a:off x="500002" y="0"/>
            <a:ext cx="8643998" cy="6858000"/>
          </a:xfrm>
          <a:prstGeom prst="rect">
            <a:avLst/>
          </a:prstGeom>
        </p:spPr>
      </p:pic>
      <p:pic>
        <p:nvPicPr>
          <p:cNvPr id="7" name="6 Imagen" descr="img129be3457_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3000"/>
                                        <p:tgtEl>
                                          <p:spTgt spid="7"/>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3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G102587.JPG"/>
          <p:cNvPicPr>
            <a:picLocks noGrp="1" noChangeAspect="1"/>
          </p:cNvPicPr>
          <p:nvPr>
            <p:ph idx="1"/>
          </p:nvPr>
        </p:nvPicPr>
        <p:blipFill>
          <a:blip r:embed="rId2"/>
          <a:stretch>
            <a:fillRect/>
          </a:stretch>
        </p:blipFill>
        <p:spPr>
          <a:xfrm>
            <a:off x="0" y="0"/>
            <a:ext cx="9144000" cy="6857999"/>
          </a:xfrm>
        </p:spPr>
      </p:pic>
      <p:pic>
        <p:nvPicPr>
          <p:cNvPr id="5" name="3 Marcador de contenido" descr="SG102587.JPG"/>
          <p:cNvPicPr>
            <a:picLocks noChangeAspect="1"/>
          </p:cNvPicPr>
          <p:nvPr/>
        </p:nvPicPr>
        <p:blipFill>
          <a:blip r:embed="rId2"/>
          <a:stretch>
            <a:fillRect/>
          </a:stretch>
        </p:blipFill>
        <p:spPr>
          <a:xfrm>
            <a:off x="0" y="1"/>
            <a:ext cx="9144000" cy="6857999"/>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4754" name="Picture 2" descr="fleurs,tube,png"/>
          <p:cNvPicPr>
            <a:picLocks noChangeAspect="1" noChangeArrowheads="1"/>
          </p:cNvPicPr>
          <p:nvPr/>
        </p:nvPicPr>
        <p:blipFill>
          <a:blip r:embed="rId2"/>
          <a:srcRect b="6862"/>
          <a:stretch>
            <a:fillRect/>
          </a:stretch>
        </p:blipFill>
        <p:spPr bwMode="auto">
          <a:xfrm rot="19829979">
            <a:off x="-582468" y="-45702"/>
            <a:ext cx="4103723" cy="3067052"/>
          </a:xfrm>
          <a:prstGeom prst="rect">
            <a:avLst/>
          </a:prstGeom>
          <a:noFill/>
        </p:spPr>
      </p:pic>
      <p:pic>
        <p:nvPicPr>
          <p:cNvPr id="4" name="Picture 2" descr="fleurs,tube,png"/>
          <p:cNvPicPr>
            <a:picLocks noChangeAspect="1" noChangeArrowheads="1"/>
          </p:cNvPicPr>
          <p:nvPr/>
        </p:nvPicPr>
        <p:blipFill>
          <a:blip r:embed="rId2"/>
          <a:srcRect b="6297"/>
          <a:stretch>
            <a:fillRect/>
          </a:stretch>
        </p:blipFill>
        <p:spPr bwMode="auto">
          <a:xfrm rot="19537208" flipH="1" flipV="1">
            <a:off x="6595478" y="4588679"/>
            <a:ext cx="3044417" cy="2289154"/>
          </a:xfrm>
          <a:prstGeom prst="rect">
            <a:avLst/>
          </a:prstGeom>
          <a:noFill/>
        </p:spPr>
      </p:pic>
      <p:sp>
        <p:nvSpPr>
          <p:cNvPr id="5" name="4 CuadroTexto"/>
          <p:cNvSpPr txBox="1"/>
          <p:nvPr/>
        </p:nvSpPr>
        <p:spPr>
          <a:xfrm>
            <a:off x="2000232" y="1357298"/>
            <a:ext cx="5715039" cy="4401205"/>
          </a:xfrm>
          <a:prstGeom prst="rect">
            <a:avLst/>
          </a:prstGeom>
          <a:noFill/>
        </p:spPr>
        <p:txBody>
          <a:bodyPr wrap="square" rtlCol="0">
            <a:spAutoFit/>
          </a:bodyPr>
          <a:lstStyle/>
          <a:p>
            <a:r>
              <a:rPr lang="es-ES" sz="2000" dirty="0" smtClean="0">
                <a:solidFill>
                  <a:schemeClr val="accent4">
                    <a:lumMod val="40000"/>
                    <a:lumOff val="60000"/>
                  </a:schemeClr>
                </a:solidFill>
                <a:effectLst>
                  <a:outerShdw blurRad="38100" dist="38100" dir="2700000" algn="tl">
                    <a:srgbClr val="000000">
                      <a:alpha val="43137"/>
                    </a:srgbClr>
                  </a:outerShdw>
                </a:effectLst>
              </a:rPr>
              <a:t>Dentro del Ikebana existen numerosas escuelas como </a:t>
            </a:r>
            <a:r>
              <a:rPr lang="es-ES" sz="2000" dirty="0" err="1" smtClean="0">
                <a:solidFill>
                  <a:schemeClr val="accent4">
                    <a:lumMod val="40000"/>
                    <a:lumOff val="60000"/>
                  </a:schemeClr>
                </a:solidFill>
                <a:effectLst>
                  <a:outerShdw blurRad="38100" dist="38100" dir="2700000" algn="tl">
                    <a:srgbClr val="000000">
                      <a:alpha val="43137"/>
                    </a:srgbClr>
                  </a:outerShdw>
                </a:effectLst>
              </a:rPr>
              <a:t>Ikenobo</a:t>
            </a:r>
            <a:r>
              <a:rPr lang="es-ES" sz="2000" dirty="0" smtClean="0">
                <a:solidFill>
                  <a:schemeClr val="accent4">
                    <a:lumMod val="40000"/>
                    <a:lumOff val="60000"/>
                  </a:schemeClr>
                </a:solidFill>
                <a:effectLst>
                  <a:outerShdw blurRad="38100" dist="38100" dir="2700000" algn="tl">
                    <a:srgbClr val="000000">
                      <a:alpha val="43137"/>
                    </a:srgbClr>
                  </a:outerShdw>
                </a:effectLst>
              </a:rPr>
              <a:t>, </a:t>
            </a:r>
            <a:r>
              <a:rPr lang="es-ES" sz="2000" dirty="0" err="1" smtClean="0">
                <a:solidFill>
                  <a:schemeClr val="accent4">
                    <a:lumMod val="40000"/>
                    <a:lumOff val="60000"/>
                  </a:schemeClr>
                </a:solidFill>
                <a:effectLst>
                  <a:outerShdw blurRad="38100" dist="38100" dir="2700000" algn="tl">
                    <a:srgbClr val="000000">
                      <a:alpha val="43137"/>
                    </a:srgbClr>
                  </a:outerShdw>
                </a:effectLst>
              </a:rPr>
              <a:t>Misho</a:t>
            </a:r>
            <a:r>
              <a:rPr lang="es-ES" sz="2000" dirty="0" smtClean="0">
                <a:solidFill>
                  <a:schemeClr val="accent4">
                    <a:lumMod val="40000"/>
                    <a:lumOff val="60000"/>
                  </a:schemeClr>
                </a:solidFill>
                <a:effectLst>
                  <a:outerShdw blurRad="38100" dist="38100" dir="2700000" algn="tl">
                    <a:srgbClr val="000000">
                      <a:alpha val="43137"/>
                    </a:srgbClr>
                  </a:outerShdw>
                </a:effectLst>
              </a:rPr>
              <a:t>, </a:t>
            </a:r>
            <a:r>
              <a:rPr lang="es-ES" sz="2000" dirty="0" err="1" smtClean="0">
                <a:solidFill>
                  <a:schemeClr val="accent4">
                    <a:lumMod val="40000"/>
                    <a:lumOff val="60000"/>
                  </a:schemeClr>
                </a:solidFill>
                <a:effectLst>
                  <a:outerShdw blurRad="38100" dist="38100" dir="2700000" algn="tl">
                    <a:srgbClr val="000000">
                      <a:alpha val="43137"/>
                    </a:srgbClr>
                  </a:outerShdw>
                </a:effectLst>
              </a:rPr>
              <a:t>Ohara</a:t>
            </a:r>
            <a:r>
              <a:rPr lang="es-ES" sz="2000" dirty="0" smtClean="0">
                <a:solidFill>
                  <a:schemeClr val="accent4">
                    <a:lumMod val="40000"/>
                    <a:lumOff val="60000"/>
                  </a:schemeClr>
                </a:solidFill>
                <a:effectLst>
                  <a:outerShdw blurRad="38100" dist="38100" dir="2700000" algn="tl">
                    <a:srgbClr val="000000">
                      <a:alpha val="43137"/>
                    </a:srgbClr>
                  </a:outerShdw>
                </a:effectLst>
              </a:rPr>
              <a:t>, </a:t>
            </a:r>
            <a:r>
              <a:rPr lang="es-ES" sz="2000" dirty="0" err="1" smtClean="0">
                <a:solidFill>
                  <a:schemeClr val="accent4">
                    <a:lumMod val="40000"/>
                    <a:lumOff val="60000"/>
                  </a:schemeClr>
                </a:solidFill>
                <a:effectLst>
                  <a:outerShdw blurRad="38100" dist="38100" dir="2700000" algn="tl">
                    <a:srgbClr val="000000">
                      <a:alpha val="43137"/>
                    </a:srgbClr>
                  </a:outerShdw>
                </a:effectLst>
              </a:rPr>
              <a:t>Sogetsu</a:t>
            </a:r>
            <a:r>
              <a:rPr lang="es-ES" sz="2000" dirty="0" smtClean="0">
                <a:solidFill>
                  <a:schemeClr val="accent4">
                    <a:lumMod val="40000"/>
                    <a:lumOff val="60000"/>
                  </a:schemeClr>
                </a:solidFill>
                <a:effectLst>
                  <a:outerShdw blurRad="38100" dist="38100" dir="2700000" algn="tl">
                    <a:srgbClr val="000000">
                      <a:alpha val="43137"/>
                    </a:srgbClr>
                  </a:outerShdw>
                </a:effectLst>
              </a:rPr>
              <a:t> etc. La exposición que la galería Barca Solar alberga en su espacio es de la escuela </a:t>
            </a:r>
            <a:r>
              <a:rPr lang="es-ES" sz="2000" dirty="0" err="1" smtClean="0">
                <a:solidFill>
                  <a:schemeClr val="accent4">
                    <a:lumMod val="40000"/>
                    <a:lumOff val="60000"/>
                  </a:schemeClr>
                </a:solidFill>
                <a:effectLst>
                  <a:outerShdw blurRad="38100" dist="38100" dir="2700000" algn="tl">
                    <a:srgbClr val="000000">
                      <a:alpha val="43137"/>
                    </a:srgbClr>
                  </a:outerShdw>
                </a:effectLst>
              </a:rPr>
              <a:t>Sogetsu</a:t>
            </a:r>
            <a:r>
              <a:rPr lang="es-ES" sz="2000" dirty="0" smtClean="0">
                <a:solidFill>
                  <a:schemeClr val="accent4">
                    <a:lumMod val="40000"/>
                    <a:lumOff val="60000"/>
                  </a:schemeClr>
                </a:solidFill>
                <a:effectLst>
                  <a:outerShdw blurRad="38100" dist="38100" dir="2700000" algn="tl">
                    <a:srgbClr val="000000">
                      <a:alpha val="43137"/>
                    </a:srgbClr>
                  </a:outerShdw>
                </a:effectLst>
              </a:rPr>
              <a:t>, esta escuela es la menos tradicional del Ikebana, a sus alumnos se les inicia con una formación de arreglos básicos tradicionales, cuando la persona ha asimilado la esencia del Ikebana, entonces se profundiza en conceptos que tienen en común la pintura y la escultura, realizando una investigación de materiales, formas, objetos, colores, superficies, líneas, sin perder de vista el material vivo es decir (flores y ramas ) aunque existen arreglos que prescinden de ellos. </a:t>
            </a:r>
            <a:endParaRPr lang="es-ES" sz="2000"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spd="slow" advTm="40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K01(2).JPG"/>
          <p:cNvPicPr>
            <a:picLocks noGrp="1" noChangeAspect="1"/>
          </p:cNvPicPr>
          <p:nvPr>
            <p:ph idx="1"/>
          </p:nvPr>
        </p:nvPicPr>
        <p:blipFill>
          <a:blip r:embed="rId2"/>
          <a:stretch>
            <a:fillRect/>
          </a:stretch>
        </p:blipFill>
        <p:spPr>
          <a:xfrm>
            <a:off x="2000250" y="0"/>
            <a:ext cx="5143500" cy="6858000"/>
          </a:xfrm>
        </p:spPr>
      </p:pic>
      <p:sp>
        <p:nvSpPr>
          <p:cNvPr id="5" name="4 Rectángulo"/>
          <p:cNvSpPr/>
          <p:nvPr/>
        </p:nvSpPr>
        <p:spPr>
          <a:xfrm>
            <a:off x="0" y="0"/>
            <a:ext cx="571472"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52" y="0"/>
            <a:ext cx="571472"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528" y="0"/>
            <a:ext cx="571472"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611534_20344371_0.jpeg"/>
          <p:cNvPicPr>
            <a:picLocks noChangeAspect="1"/>
          </p:cNvPicPr>
          <p:nvPr/>
        </p:nvPicPr>
        <p:blipFill>
          <a:blip r:embed="rId2"/>
          <a:stretch>
            <a:fillRect/>
          </a:stretch>
        </p:blipFill>
        <p:spPr>
          <a:xfrm>
            <a:off x="0" y="0"/>
            <a:ext cx="9144000" cy="6858000"/>
          </a:xfrm>
          <a:prstGeom prst="rect">
            <a:avLst/>
          </a:prstGeom>
        </p:spPr>
      </p:pic>
      <p:pic>
        <p:nvPicPr>
          <p:cNvPr id="5" name="4 Imagen" descr="img_611534_20344371_0.jpe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1080570.JPG"/>
          <p:cNvPicPr>
            <a:picLocks noGrp="1" noChangeAspect="1"/>
          </p:cNvPicPr>
          <p:nvPr>
            <p:ph idx="1"/>
          </p:nvPr>
        </p:nvPicPr>
        <p:blipFill>
          <a:blip r:embed="rId2"/>
          <a:stretch>
            <a:fillRect/>
          </a:stretch>
        </p:blipFill>
        <p:spPr>
          <a:xfrm>
            <a:off x="1714480" y="0"/>
            <a:ext cx="5715022" cy="6858000"/>
          </a:xfrm>
        </p:spPr>
      </p:pic>
      <p:sp>
        <p:nvSpPr>
          <p:cNvPr id="5" name="4 Rectángulo"/>
          <p:cNvSpPr/>
          <p:nvPr/>
        </p:nvSpPr>
        <p:spPr>
          <a:xfrm>
            <a:off x="0" y="0"/>
            <a:ext cx="571472" cy="6858000"/>
          </a:xfrm>
          <a:prstGeom prst="rect">
            <a:avLst/>
          </a:prstGeom>
          <a:solidFill>
            <a:srgbClr val="FFAFA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FFAFA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52" y="0"/>
            <a:ext cx="571472" cy="6858000"/>
          </a:xfrm>
          <a:prstGeom prst="rect">
            <a:avLst/>
          </a:prstGeom>
          <a:solidFill>
            <a:srgbClr val="FFAFA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528" y="0"/>
            <a:ext cx="571472" cy="6858000"/>
          </a:xfrm>
          <a:prstGeom prst="rect">
            <a:avLst/>
          </a:prstGeom>
          <a:solidFill>
            <a:srgbClr val="FFAFA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20110628_115219.jpg"/>
          <p:cNvPicPr>
            <a:picLocks noChangeAspect="1"/>
          </p:cNvPicPr>
          <p:nvPr/>
        </p:nvPicPr>
        <p:blipFill>
          <a:blip r:embed="rId2"/>
          <a:stretch>
            <a:fillRect/>
          </a:stretch>
        </p:blipFill>
        <p:spPr>
          <a:xfrm>
            <a:off x="0" y="0"/>
            <a:ext cx="9144000" cy="6858000"/>
          </a:xfrm>
          <a:prstGeom prst="rect">
            <a:avLst/>
          </a:prstGeom>
        </p:spPr>
      </p:pic>
      <p:pic>
        <p:nvPicPr>
          <p:cNvPr id="5" name="4 Imagen" descr="IMG_20110628_115219.jpg"/>
          <p:cNvPicPr>
            <a:picLocks noChangeAspect="1"/>
          </p:cNvPicPr>
          <p:nvPr/>
        </p:nvPicPr>
        <p:blipFill>
          <a:blip r:embed="rId2"/>
          <a:stretch>
            <a:fillRect/>
          </a:stretch>
        </p:blipFill>
        <p:spPr>
          <a:xfrm>
            <a:off x="0" y="0"/>
            <a:ext cx="9144000" cy="6858000"/>
          </a:xfrm>
          <a:prstGeom prst="rect">
            <a:avLst/>
          </a:prstGeom>
        </p:spPr>
      </p:pic>
      <p:pic>
        <p:nvPicPr>
          <p:cNvPr id="6" name="5 Imagen" descr="IMG_20110628_11521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3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photo_43.jpg"/>
          <p:cNvPicPr>
            <a:picLocks noGrp="1" noChangeAspect="1"/>
          </p:cNvPicPr>
          <p:nvPr>
            <p:ph idx="1"/>
          </p:nvPr>
        </p:nvPicPr>
        <p:blipFill>
          <a:blip r:embed="rId2"/>
          <a:stretch>
            <a:fillRect/>
          </a:stretch>
        </p:blipFill>
        <p:spPr>
          <a:xfrm>
            <a:off x="1714480" y="0"/>
            <a:ext cx="5643602" cy="6874657"/>
          </a:xfrm>
        </p:spPr>
      </p:pic>
      <p:sp>
        <p:nvSpPr>
          <p:cNvPr id="5" name="4 Rectángulo"/>
          <p:cNvSpPr/>
          <p:nvPr/>
        </p:nvSpPr>
        <p:spPr>
          <a:xfrm>
            <a:off x="0"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52"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528"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5"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heckerboard(across)">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iemli_2009_0012.jpg"/>
          <p:cNvPicPr>
            <a:picLocks noChangeAspect="1"/>
          </p:cNvPicPr>
          <p:nvPr/>
        </p:nvPicPr>
        <p:blipFill>
          <a:blip r:embed="rId2"/>
          <a:stretch>
            <a:fillRect/>
          </a:stretch>
        </p:blipFill>
        <p:spPr>
          <a:xfrm>
            <a:off x="0" y="0"/>
            <a:ext cx="9143999" cy="6858000"/>
          </a:xfrm>
          <a:prstGeom prst="rect">
            <a:avLst/>
          </a:prstGeom>
        </p:spPr>
      </p:pic>
      <p:pic>
        <p:nvPicPr>
          <p:cNvPr id="5" name="4 Imagen" descr="Triemli_2009_0012.jpg"/>
          <p:cNvPicPr>
            <a:picLocks noChangeAspect="1"/>
          </p:cNvPicPr>
          <p:nvPr/>
        </p:nvPicPr>
        <p:blipFill>
          <a:blip r:embed="rId2"/>
          <a:stretch>
            <a:fillRect/>
          </a:stretch>
        </p:blipFill>
        <p:spPr>
          <a:xfrm>
            <a:off x="0" y="0"/>
            <a:ext cx="9143999"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410828841_a376730f4b_o.jpg"/>
          <p:cNvPicPr>
            <a:picLocks noChangeAspect="1"/>
          </p:cNvPicPr>
          <p:nvPr/>
        </p:nvPicPr>
        <p:blipFill>
          <a:blip r:embed="rId2"/>
          <a:stretch>
            <a:fillRect/>
          </a:stretch>
        </p:blipFill>
        <p:spPr>
          <a:xfrm>
            <a:off x="0" y="-17907"/>
            <a:ext cx="9144000" cy="6875907"/>
          </a:xfrm>
          <a:prstGeom prst="rect">
            <a:avLst/>
          </a:prstGeom>
        </p:spPr>
      </p:pic>
      <p:pic>
        <p:nvPicPr>
          <p:cNvPr id="6" name="5 Imagen" descr="2410828841_a376730f4b_o.jpg"/>
          <p:cNvPicPr>
            <a:picLocks noChangeAspect="1"/>
          </p:cNvPicPr>
          <p:nvPr/>
        </p:nvPicPr>
        <p:blipFill>
          <a:blip r:embed="rId2"/>
          <a:stretch>
            <a:fillRect/>
          </a:stretch>
        </p:blipFill>
        <p:spPr>
          <a:xfrm>
            <a:off x="0" y="-17907"/>
            <a:ext cx="9144000" cy="6875907"/>
          </a:xfrm>
          <a:prstGeom prst="rect">
            <a:avLst/>
          </a:prstGeom>
        </p:spPr>
      </p:pic>
      <p:pic>
        <p:nvPicPr>
          <p:cNvPr id="7" name="6 Imagen" descr="2410828841_a376730f4b_o.jpg"/>
          <p:cNvPicPr>
            <a:picLocks noChangeAspect="1"/>
          </p:cNvPicPr>
          <p:nvPr/>
        </p:nvPicPr>
        <p:blipFill>
          <a:blip r:embed="rId2"/>
          <a:stretch>
            <a:fillRect/>
          </a:stretch>
        </p:blipFill>
        <p:spPr>
          <a:xfrm>
            <a:off x="0" y="-17907"/>
            <a:ext cx="9144000" cy="6875907"/>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edge">
                                      <p:cBhvr>
                                        <p:cTn id="7" dur="3000"/>
                                        <p:tgtEl>
                                          <p:spTgt spid="7"/>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8"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out)">
                                      <p:cBhvr>
                                        <p:cTn id="13" dur="3000"/>
                                        <p:tgtEl>
                                          <p:spTgt spid="5"/>
                                        </p:tgtEl>
                                      </p:cBhvr>
                                    </p:animEffect>
                                  </p:childTnLst>
                                </p:cTn>
                              </p:par>
                              <p:par>
                                <p:cTn id="14" presetID="23" presetClass="entr" presetSubtype="28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strVal val="4/3*#ppt_w"/>
                                          </p:val>
                                        </p:tav>
                                        <p:tav tm="100000">
                                          <p:val>
                                            <p:strVal val="#ppt_w"/>
                                          </p:val>
                                        </p:tav>
                                      </p:tavLst>
                                    </p:anim>
                                    <p:anim calcmode="lin" valueType="num">
                                      <p:cBhvr>
                                        <p:cTn id="17" dur="3000" fill="hold"/>
                                        <p:tgtEl>
                                          <p:spTgt spid="5"/>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3000" fill="hold"/>
                                        <p:tgtEl>
                                          <p:spTgt spid="6"/>
                                        </p:tgtEl>
                                        <p:attrNameLst>
                                          <p:attrName>ppt_w</p:attrName>
                                        </p:attrNameLst>
                                      </p:cBhvr>
                                      <p:tavLst>
                                        <p:tav tm="0">
                                          <p:val>
                                            <p:strVal val="4/3*#ppt_w"/>
                                          </p:val>
                                        </p:tav>
                                        <p:tav tm="100000">
                                          <p:val>
                                            <p:strVal val="#ppt_w"/>
                                          </p:val>
                                        </p:tav>
                                      </p:tavLst>
                                    </p:anim>
                                    <p:anim calcmode="lin" valueType="num">
                                      <p:cBhvr>
                                        <p:cTn id="21" dur="3000" fill="hold"/>
                                        <p:tgtEl>
                                          <p:spTgt spid="6"/>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strVal val="4/3*#ppt_w"/>
                                          </p:val>
                                        </p:tav>
                                        <p:tav tm="100000">
                                          <p:val>
                                            <p:strVal val="#ppt_w"/>
                                          </p:val>
                                        </p:tav>
                                      </p:tavLst>
                                    </p:anim>
                                    <p:anim calcmode="lin" valueType="num">
                                      <p:cBhvr>
                                        <p:cTn id="25" dur="30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nipulated-aspidistra-leaves-with-zinnia-899x1024.jpg"/>
          <p:cNvPicPr>
            <a:picLocks noGrp="1" noChangeAspect="1"/>
          </p:cNvPicPr>
          <p:nvPr>
            <p:ph idx="1"/>
          </p:nvPr>
        </p:nvPicPr>
        <p:blipFill>
          <a:blip r:embed="rId2"/>
          <a:stretch>
            <a:fillRect/>
          </a:stretch>
        </p:blipFill>
        <p:spPr>
          <a:xfrm>
            <a:off x="1714480" y="0"/>
            <a:ext cx="5715040" cy="6858000"/>
          </a:xfrm>
        </p:spPr>
      </p:pic>
      <p:sp>
        <p:nvSpPr>
          <p:cNvPr id="5" name="4 Rectángulo"/>
          <p:cNvSpPr/>
          <p:nvPr/>
        </p:nvSpPr>
        <p:spPr>
          <a:xfrm>
            <a:off x="0"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7429552"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572528" y="0"/>
            <a:ext cx="571472"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heckerboard(across)">
                                      <p:cBhvr>
                                        <p:cTn id="13" dur="3000"/>
                                        <p:tgtEl>
                                          <p:spTgt spid="9"/>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heckerboard(across)">
                                      <p:cBhvr>
                                        <p:cTn id="16" dur="3000"/>
                                        <p:tgtEl>
                                          <p:spTgt spid="10"/>
                                        </p:tgtEl>
                                      </p:cBhvr>
                                    </p:animEffec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2412666344_7a401f4845_o.jpg"/>
          <p:cNvPicPr>
            <a:picLocks noChangeAspect="1"/>
          </p:cNvPicPr>
          <p:nvPr/>
        </p:nvPicPr>
        <p:blipFill>
          <a:blip r:embed="rId2"/>
          <a:stretch>
            <a:fillRect/>
          </a:stretch>
        </p:blipFill>
        <p:spPr>
          <a:xfrm>
            <a:off x="0" y="0"/>
            <a:ext cx="9144000" cy="6858000"/>
          </a:xfrm>
          <a:prstGeom prst="rect">
            <a:avLst/>
          </a:prstGeom>
        </p:spPr>
      </p:pic>
      <p:pic>
        <p:nvPicPr>
          <p:cNvPr id="4" name="3 Imagen" descr="2412666344_7a401f4845_o.jpg"/>
          <p:cNvPicPr>
            <a:picLocks noChangeAspect="1"/>
          </p:cNvPicPr>
          <p:nvPr/>
        </p:nvPicPr>
        <p:blipFill>
          <a:blip r:embed="rId2"/>
          <a:stretch>
            <a:fillRect/>
          </a:stretch>
        </p:blipFill>
        <p:spPr>
          <a:xfrm>
            <a:off x="0" y="0"/>
            <a:ext cx="9144000" cy="6858000"/>
          </a:xfrm>
          <a:prstGeom prst="rect">
            <a:avLst/>
          </a:prstGeom>
        </p:spPr>
      </p:pic>
      <p:pic>
        <p:nvPicPr>
          <p:cNvPr id="5" name="4 Imagen" descr="2412666344_7a401f4845_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5000"/>
                                        <p:tgtEl>
                                          <p:spTgt spid="6"/>
                                        </p:tgtEl>
                                      </p:cBhvr>
                                    </p:animEffect>
                                  </p:childTnLst>
                                </p:cTn>
                              </p:par>
                              <p:par>
                                <p:cTn id="14" presetID="23" presetClass="entr" presetSubtype="28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strVal val="4/3*#ppt_w"/>
                                          </p:val>
                                        </p:tav>
                                        <p:tav tm="100000">
                                          <p:val>
                                            <p:strVal val="#ppt_w"/>
                                          </p:val>
                                        </p:tav>
                                      </p:tavLst>
                                    </p:anim>
                                    <p:anim calcmode="lin" valueType="num">
                                      <p:cBhvr>
                                        <p:cTn id="17" dur="5000" fill="hold"/>
                                        <p:tgtEl>
                                          <p:spTgt spid="6"/>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0" fill="hold"/>
                                        <p:tgtEl>
                                          <p:spTgt spid="5"/>
                                        </p:tgtEl>
                                        <p:attrNameLst>
                                          <p:attrName>ppt_w</p:attrName>
                                        </p:attrNameLst>
                                      </p:cBhvr>
                                      <p:tavLst>
                                        <p:tav tm="0">
                                          <p:val>
                                            <p:strVal val="4/3*#ppt_w"/>
                                          </p:val>
                                        </p:tav>
                                        <p:tav tm="100000">
                                          <p:val>
                                            <p:strVal val="#ppt_w"/>
                                          </p:val>
                                        </p:tav>
                                      </p:tavLst>
                                    </p:anim>
                                    <p:anim calcmode="lin" valueType="num">
                                      <p:cBhvr>
                                        <p:cTn id="25"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nk-hydrangeas-hostas-and-grapevine-1024x812.jpg"/>
          <p:cNvPicPr>
            <a:picLocks noChangeAspect="1"/>
          </p:cNvPicPr>
          <p:nvPr/>
        </p:nvPicPr>
        <p:blipFill>
          <a:blip r:embed="rId2"/>
          <a:stretch>
            <a:fillRect/>
          </a:stretch>
        </p:blipFill>
        <p:spPr>
          <a:xfrm>
            <a:off x="0" y="8929"/>
            <a:ext cx="9144000" cy="6840141"/>
          </a:xfrm>
          <a:prstGeom prst="rect">
            <a:avLst/>
          </a:prstGeom>
        </p:spPr>
      </p:pic>
      <p:pic>
        <p:nvPicPr>
          <p:cNvPr id="5" name="4 Imagen" descr="Pink-hydrangeas-hostas-and-grapevine-1024x812.jpg"/>
          <p:cNvPicPr>
            <a:picLocks noChangeAspect="1"/>
          </p:cNvPicPr>
          <p:nvPr/>
        </p:nvPicPr>
        <p:blipFill>
          <a:blip r:embed="rId2"/>
          <a:stretch>
            <a:fillRect/>
          </a:stretch>
        </p:blipFill>
        <p:spPr>
          <a:xfrm>
            <a:off x="0" y="0"/>
            <a:ext cx="9144000" cy="6840141"/>
          </a:xfrm>
          <a:prstGeom prst="rect">
            <a:avLst/>
          </a:prstGeom>
        </p:spPr>
      </p:pic>
      <p:pic>
        <p:nvPicPr>
          <p:cNvPr id="6" name="5 Imagen" descr="Pink-hydrangeas-hostas-and-grapevine-1024x812.jpg"/>
          <p:cNvPicPr>
            <a:picLocks noChangeAspect="1"/>
          </p:cNvPicPr>
          <p:nvPr/>
        </p:nvPicPr>
        <p:blipFill>
          <a:blip r:embed="rId2"/>
          <a:stretch>
            <a:fillRect/>
          </a:stretch>
        </p:blipFill>
        <p:spPr>
          <a:xfrm>
            <a:off x="0" y="17859"/>
            <a:ext cx="9144000" cy="6840141"/>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5000"/>
                                        <p:tgtEl>
                                          <p:spTgt spid="6"/>
                                        </p:tgtEl>
                                      </p:cBhvr>
                                    </p:animEffect>
                                  </p:childTnLst>
                                </p:cTn>
                              </p:par>
                              <p:par>
                                <p:cTn id="8" presetID="21"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4)">
                                      <p:cBhvr>
                                        <p:cTn id="10" dur="5000"/>
                                        <p:tgtEl>
                                          <p:spTgt spid="5"/>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4754" name="Picture 2" descr="fleurs,tube,png"/>
          <p:cNvPicPr>
            <a:picLocks noChangeAspect="1" noChangeArrowheads="1"/>
          </p:cNvPicPr>
          <p:nvPr/>
        </p:nvPicPr>
        <p:blipFill>
          <a:blip r:embed="rId2"/>
          <a:srcRect b="6862"/>
          <a:stretch>
            <a:fillRect/>
          </a:stretch>
        </p:blipFill>
        <p:spPr bwMode="auto">
          <a:xfrm rot="19829979">
            <a:off x="-582468" y="-45702"/>
            <a:ext cx="4103723" cy="3067052"/>
          </a:xfrm>
          <a:prstGeom prst="rect">
            <a:avLst/>
          </a:prstGeom>
          <a:noFill/>
        </p:spPr>
      </p:pic>
      <p:pic>
        <p:nvPicPr>
          <p:cNvPr id="4" name="Picture 2" descr="fleurs,tube,png"/>
          <p:cNvPicPr>
            <a:picLocks noChangeAspect="1" noChangeArrowheads="1"/>
          </p:cNvPicPr>
          <p:nvPr/>
        </p:nvPicPr>
        <p:blipFill>
          <a:blip r:embed="rId2"/>
          <a:srcRect b="6297"/>
          <a:stretch>
            <a:fillRect/>
          </a:stretch>
        </p:blipFill>
        <p:spPr bwMode="auto">
          <a:xfrm rot="19537208" flipH="1" flipV="1">
            <a:off x="6595478" y="4588679"/>
            <a:ext cx="3044417" cy="2289154"/>
          </a:xfrm>
          <a:prstGeom prst="rect">
            <a:avLst/>
          </a:prstGeom>
          <a:noFill/>
        </p:spPr>
      </p:pic>
      <p:sp>
        <p:nvSpPr>
          <p:cNvPr id="5" name="4 CuadroTexto"/>
          <p:cNvSpPr txBox="1"/>
          <p:nvPr/>
        </p:nvSpPr>
        <p:spPr>
          <a:xfrm>
            <a:off x="1928794" y="3071810"/>
            <a:ext cx="5786478" cy="1754326"/>
          </a:xfrm>
          <a:prstGeom prst="rect">
            <a:avLst/>
          </a:prstGeom>
          <a:noFill/>
        </p:spPr>
        <p:txBody>
          <a:bodyPr wrap="square" rtlCol="0">
            <a:spAutoFit/>
          </a:bodyPr>
          <a:lstStyle/>
          <a:p>
            <a:r>
              <a:rPr lang="es-ES" dirty="0" smtClean="0">
                <a:solidFill>
                  <a:schemeClr val="accent4">
                    <a:lumMod val="40000"/>
                    <a:lumOff val="60000"/>
                  </a:schemeClr>
                </a:solidFill>
                <a:effectLst>
                  <a:outerShdw blurRad="38100" dist="38100" dir="2700000" algn="tl">
                    <a:srgbClr val="000000">
                      <a:alpha val="43137"/>
                    </a:srgbClr>
                  </a:outerShdw>
                </a:effectLst>
              </a:rPr>
              <a:t>Dentro de la escuela </a:t>
            </a:r>
            <a:r>
              <a:rPr lang="es-ES" dirty="0" err="1" smtClean="0">
                <a:solidFill>
                  <a:schemeClr val="accent4">
                    <a:lumMod val="40000"/>
                    <a:lumOff val="60000"/>
                  </a:schemeClr>
                </a:solidFill>
                <a:effectLst>
                  <a:outerShdw blurRad="38100" dist="38100" dir="2700000" algn="tl">
                    <a:srgbClr val="000000">
                      <a:alpha val="43137"/>
                    </a:srgbClr>
                  </a:outerShdw>
                </a:effectLst>
              </a:rPr>
              <a:t>Sogetsu</a:t>
            </a:r>
            <a:r>
              <a:rPr lang="es-ES" dirty="0" smtClean="0">
                <a:solidFill>
                  <a:schemeClr val="accent4">
                    <a:lumMod val="40000"/>
                    <a:lumOff val="60000"/>
                  </a:schemeClr>
                </a:solidFill>
                <a:effectLst>
                  <a:outerShdw blurRad="38100" dist="38100" dir="2700000" algn="tl">
                    <a:srgbClr val="000000">
                      <a:alpha val="43137"/>
                    </a:srgbClr>
                  </a:outerShdw>
                </a:effectLst>
              </a:rPr>
              <a:t> se aprende a valorar la riqueza y belleza de la naturaleza, en los arreglos más avanzados se rompen las normas, creando verdaderas esculturas inspiradas en la misma.</a:t>
            </a:r>
          </a:p>
          <a:p>
            <a:endParaRPr lang="es-ES" dirty="0" smtClean="0">
              <a:solidFill>
                <a:schemeClr val="accent4">
                  <a:lumMod val="40000"/>
                  <a:lumOff val="60000"/>
                </a:schemeClr>
              </a:solidFill>
              <a:effectLst>
                <a:outerShdw blurRad="38100" dist="38100" dir="2700000" algn="tl">
                  <a:srgbClr val="000000">
                    <a:alpha val="43137"/>
                  </a:srgbClr>
                </a:outerShdw>
              </a:effectLst>
            </a:endParaRPr>
          </a:p>
          <a:p>
            <a:endParaRPr lang="es-ES" dirty="0"/>
          </a:p>
        </p:txBody>
      </p:sp>
    </p:spTree>
  </p:cSld>
  <p:clrMapOvr>
    <a:masterClrMapping/>
  </p:clrMapOvr>
  <p:transition spd="slow" advTm="1200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M_0026.JPG"/>
          <p:cNvPicPr>
            <a:picLocks noChangeAspect="1"/>
          </p:cNvPicPr>
          <p:nvPr/>
        </p:nvPicPr>
        <p:blipFill>
          <a:blip r:embed="rId2"/>
          <a:stretch>
            <a:fillRect/>
          </a:stretch>
        </p:blipFill>
        <p:spPr>
          <a:xfrm>
            <a:off x="0" y="0"/>
            <a:ext cx="9144000" cy="6858000"/>
          </a:xfrm>
          <a:prstGeom prst="rect">
            <a:avLst/>
          </a:prstGeom>
        </p:spPr>
      </p:pic>
      <p:pic>
        <p:nvPicPr>
          <p:cNvPr id="5" name="4 Imagen" descr="SAM_0026.JPG"/>
          <p:cNvPicPr>
            <a:picLocks noChangeAspect="1"/>
          </p:cNvPicPr>
          <p:nvPr/>
        </p:nvPicPr>
        <p:blipFill>
          <a:blip r:embed="rId2"/>
          <a:stretch>
            <a:fillRect/>
          </a:stretch>
        </p:blipFill>
        <p:spPr>
          <a:xfrm>
            <a:off x="0" y="0"/>
            <a:ext cx="9144000" cy="6858000"/>
          </a:xfrm>
          <a:prstGeom prst="rect">
            <a:avLst/>
          </a:prstGeom>
        </p:spPr>
      </p:pic>
      <p:pic>
        <p:nvPicPr>
          <p:cNvPr id="6" name="5 Imagen" descr="SAM_002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umblr_m4l5q0fWMu1rtjfo3o1_1280.jpg"/>
          <p:cNvPicPr>
            <a:picLocks noGrp="1" noChangeAspect="1"/>
          </p:cNvPicPr>
          <p:nvPr>
            <p:ph idx="1"/>
          </p:nvPr>
        </p:nvPicPr>
        <p:blipFill>
          <a:blip r:embed="rId2"/>
          <a:stretch>
            <a:fillRect/>
          </a:stretch>
        </p:blipFill>
        <p:spPr>
          <a:xfrm>
            <a:off x="1714480" y="-48"/>
            <a:ext cx="5715040" cy="6858048"/>
          </a:xfrm>
        </p:spPr>
      </p:pic>
      <p:sp>
        <p:nvSpPr>
          <p:cNvPr id="5" name="4 Rectángulo"/>
          <p:cNvSpPr/>
          <p:nvPr/>
        </p:nvSpPr>
        <p:spPr>
          <a:xfrm>
            <a:off x="0" y="0"/>
            <a:ext cx="571472" cy="6858000"/>
          </a:xfrm>
          <a:prstGeom prst="rect">
            <a:avLst/>
          </a:prstGeom>
          <a:solidFill>
            <a:srgbClr val="A370D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142976" y="0"/>
            <a:ext cx="571472" cy="6858000"/>
          </a:xfrm>
          <a:prstGeom prst="rect">
            <a:avLst/>
          </a:prstGeom>
          <a:solidFill>
            <a:srgbClr val="A370D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429552" y="0"/>
            <a:ext cx="571472" cy="6858000"/>
          </a:xfrm>
          <a:prstGeom prst="rect">
            <a:avLst/>
          </a:prstGeom>
          <a:solidFill>
            <a:srgbClr val="A370D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572528" y="0"/>
            <a:ext cx="571472" cy="6858000"/>
          </a:xfrm>
          <a:prstGeom prst="rect">
            <a:avLst/>
          </a:prstGeom>
          <a:solidFill>
            <a:srgbClr val="A370D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3"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vertical)">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tumblr_m5eubiRg881rtjfo3o1_1280.jpg"/>
          <p:cNvPicPr>
            <a:picLocks noChangeAspect="1"/>
          </p:cNvPicPr>
          <p:nvPr/>
        </p:nvPicPr>
        <p:blipFill>
          <a:blip r:embed="rId2"/>
          <a:stretch>
            <a:fillRect/>
          </a:stretch>
        </p:blipFill>
        <p:spPr>
          <a:xfrm>
            <a:off x="0" y="0"/>
            <a:ext cx="9144000" cy="6858000"/>
          </a:xfrm>
          <a:prstGeom prst="rect">
            <a:avLst/>
          </a:prstGeom>
        </p:spPr>
      </p:pic>
      <p:pic>
        <p:nvPicPr>
          <p:cNvPr id="6" name="5 Imagen" descr="tumblr_m5eubiRg881rtjfo3o1_1280.jpg"/>
          <p:cNvPicPr>
            <a:picLocks noChangeAspect="1"/>
          </p:cNvPicPr>
          <p:nvPr/>
        </p:nvPicPr>
        <p:blipFill>
          <a:blip r:embed="rId2"/>
          <a:stretch>
            <a:fillRect/>
          </a:stretch>
        </p:blipFill>
        <p:spPr>
          <a:xfrm>
            <a:off x="0" y="0"/>
            <a:ext cx="9144000" cy="6858000"/>
          </a:xfrm>
          <a:prstGeom prst="rect">
            <a:avLst/>
          </a:prstGeom>
        </p:spPr>
      </p:pic>
      <p:pic>
        <p:nvPicPr>
          <p:cNvPr id="7" name="6 Imagen" descr="tumblr_m5eubiRg881rtjfo3o1_128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5000"/>
                                        <p:tgtEl>
                                          <p:spTgt spid="7"/>
                                        </p:tgtEl>
                                      </p:cBhvr>
                                    </p:animEffect>
                                  </p:childTnLst>
                                </p:cTn>
                              </p:par>
                              <p:par>
                                <p:cTn id="8" presetID="18" presetClass="entr" presetSubtype="3"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trips(upRight)">
                                      <p:cBhvr>
                                        <p:cTn id="10" dur="5000"/>
                                        <p:tgtEl>
                                          <p:spTgt spid="6"/>
                                        </p:tgtEl>
                                      </p:cBhvr>
                                    </p:animEffect>
                                  </p:childTnLst>
                                </p:cTn>
                              </p:par>
                              <p:par>
                                <p:cTn id="11" presetID="18"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downLeft)">
                                      <p:cBhvr>
                                        <p:cTn id="13" dur="5000"/>
                                        <p:tgtEl>
                                          <p:spTgt spid="5"/>
                                        </p:tgtEl>
                                      </p:cBhvr>
                                    </p:animEffect>
                                  </p:childTnLst>
                                </p:cTn>
                              </p:par>
                              <p:par>
                                <p:cTn id="14" presetID="23" presetClass="entr" presetSubtype="28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strVal val="4/3*#ppt_w"/>
                                          </p:val>
                                        </p:tav>
                                        <p:tav tm="100000">
                                          <p:val>
                                            <p:strVal val="#ppt_w"/>
                                          </p:val>
                                        </p:tav>
                                      </p:tavLst>
                                    </p:anim>
                                    <p:anim calcmode="lin" valueType="num">
                                      <p:cBhvr>
                                        <p:cTn id="17" dur="5000" fill="hold"/>
                                        <p:tgtEl>
                                          <p:spTgt spid="5"/>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0" fill="hold"/>
                                        <p:tgtEl>
                                          <p:spTgt spid="6"/>
                                        </p:tgtEl>
                                        <p:attrNameLst>
                                          <p:attrName>ppt_w</p:attrName>
                                        </p:attrNameLst>
                                      </p:cBhvr>
                                      <p:tavLst>
                                        <p:tav tm="0">
                                          <p:val>
                                            <p:strVal val="4/3*#ppt_w"/>
                                          </p:val>
                                        </p:tav>
                                        <p:tav tm="100000">
                                          <p:val>
                                            <p:strVal val="#ppt_w"/>
                                          </p:val>
                                        </p:tav>
                                      </p:tavLst>
                                    </p:anim>
                                    <p:anim calcmode="lin" valueType="num">
                                      <p:cBhvr>
                                        <p:cTn id="21" dur="5000" fill="hold"/>
                                        <p:tgtEl>
                                          <p:spTgt spid="6"/>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0" fill="hold"/>
                                        <p:tgtEl>
                                          <p:spTgt spid="7"/>
                                        </p:tgtEl>
                                        <p:attrNameLst>
                                          <p:attrName>ppt_w</p:attrName>
                                        </p:attrNameLst>
                                      </p:cBhvr>
                                      <p:tavLst>
                                        <p:tav tm="0">
                                          <p:val>
                                            <p:strVal val="4/3*#ppt_w"/>
                                          </p:val>
                                        </p:tav>
                                        <p:tav tm="100000">
                                          <p:val>
                                            <p:strVal val="#ppt_w"/>
                                          </p:val>
                                        </p:tav>
                                      </p:tavLst>
                                    </p:anim>
                                    <p:anim calcmode="lin" valueType="num">
                                      <p:cBhvr>
                                        <p:cTn id="25" dur="500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005s.jpg"/>
          <p:cNvPicPr>
            <a:picLocks noChangeAspect="1"/>
          </p:cNvPicPr>
          <p:nvPr/>
        </p:nvPicPr>
        <p:blipFill>
          <a:blip r:embed="rId2"/>
          <a:stretch>
            <a:fillRect/>
          </a:stretch>
        </p:blipFill>
        <p:spPr>
          <a:xfrm>
            <a:off x="2071670" y="0"/>
            <a:ext cx="5036344" cy="6858000"/>
          </a:xfrm>
          <a:prstGeom prst="rect">
            <a:avLst/>
          </a:prstGeom>
        </p:spPr>
      </p:pic>
      <p:sp>
        <p:nvSpPr>
          <p:cNvPr id="4" name="3 Rectángulo"/>
          <p:cNvSpPr/>
          <p:nvPr/>
        </p:nvSpPr>
        <p:spPr>
          <a:xfrm>
            <a:off x="0" y="0"/>
            <a:ext cx="571472" cy="6858000"/>
          </a:xfrm>
          <a:prstGeom prst="rect">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500166" y="0"/>
            <a:ext cx="571472" cy="6858000"/>
          </a:xfrm>
          <a:prstGeom prst="rect">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14348" y="0"/>
            <a:ext cx="642942" cy="6858000"/>
          </a:xfrm>
          <a:prstGeom prst="rect">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072362" y="0"/>
            <a:ext cx="571472" cy="6858000"/>
          </a:xfrm>
          <a:prstGeom prst="rect">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6858000"/>
          </a:xfrm>
          <a:prstGeom prst="rect">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786710" y="0"/>
            <a:ext cx="642942" cy="6858000"/>
          </a:xfrm>
          <a:prstGeom prst="rect">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3000"/>
                                        <p:tgtEl>
                                          <p:spTgt spid="4"/>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heckerboard(across)">
                                      <p:cBhvr>
                                        <p:cTn id="19" dur="3000"/>
                                        <p:tgtEl>
                                          <p:spTgt spid="9"/>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3000"/>
                                        <p:tgtEl>
                                          <p:spTgt spid="10"/>
                                        </p:tgtEl>
                                      </p:cBhvr>
                                    </p:animEffect>
                                  </p:childTnLst>
                                </p:cTn>
                              </p:par>
                              <p:par>
                                <p:cTn id="23" presetID="16" presetClass="entr" presetSubtype="37"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outVertical)">
                                      <p:cBhvr>
                                        <p:cTn id="25"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P spid="10"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oven-palm-leaf-and-crocosmia-920x1024.jpg"/>
          <p:cNvPicPr>
            <a:picLocks noChangeAspect="1"/>
          </p:cNvPicPr>
          <p:nvPr/>
        </p:nvPicPr>
        <p:blipFill>
          <a:blip r:embed="rId2"/>
          <a:stretch>
            <a:fillRect/>
          </a:stretch>
        </p:blipFill>
        <p:spPr>
          <a:xfrm>
            <a:off x="0" y="2237"/>
            <a:ext cx="9144000" cy="6853526"/>
          </a:xfrm>
          <a:prstGeom prst="rect">
            <a:avLst/>
          </a:prstGeom>
        </p:spPr>
      </p:pic>
      <p:pic>
        <p:nvPicPr>
          <p:cNvPr id="5" name="4 Imagen" descr="Woven-palm-leaf-and-crocosmia-920x1024.jpg"/>
          <p:cNvPicPr>
            <a:picLocks noChangeAspect="1"/>
          </p:cNvPicPr>
          <p:nvPr/>
        </p:nvPicPr>
        <p:blipFill>
          <a:blip r:embed="rId2"/>
          <a:stretch>
            <a:fillRect/>
          </a:stretch>
        </p:blipFill>
        <p:spPr>
          <a:xfrm>
            <a:off x="0" y="0"/>
            <a:ext cx="9144000" cy="6853526"/>
          </a:xfrm>
          <a:prstGeom prst="rect">
            <a:avLst/>
          </a:prstGeom>
        </p:spPr>
      </p:pic>
      <p:pic>
        <p:nvPicPr>
          <p:cNvPr id="6" name="5 Imagen" descr="Woven-palm-leaf-and-crocosmia-920x1024.jpg"/>
          <p:cNvPicPr>
            <a:picLocks noChangeAspect="1"/>
          </p:cNvPicPr>
          <p:nvPr/>
        </p:nvPicPr>
        <p:blipFill>
          <a:blip r:embed="rId2"/>
          <a:stretch>
            <a:fillRect/>
          </a:stretch>
        </p:blipFill>
        <p:spPr>
          <a:xfrm>
            <a:off x="0" y="0"/>
            <a:ext cx="9144000" cy="6853526"/>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13"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out)">
                                      <p:cBhvr>
                                        <p:cTn id="10" dur="5000"/>
                                        <p:tgtEl>
                                          <p:spTgt spid="5"/>
                                        </p:tgtEl>
                                      </p:cBhvr>
                                    </p:animEffec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153535_orig.jpg"/>
          <p:cNvPicPr>
            <a:picLocks noGrp="1" noChangeAspect="1"/>
          </p:cNvPicPr>
          <p:nvPr>
            <p:ph idx="1"/>
          </p:nvPr>
        </p:nvPicPr>
        <p:blipFill>
          <a:blip r:embed="rId2"/>
          <a:stretch>
            <a:fillRect/>
          </a:stretch>
        </p:blipFill>
        <p:spPr>
          <a:xfrm>
            <a:off x="2107406" y="0"/>
            <a:ext cx="4929188" cy="6858000"/>
          </a:xfr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eminar-ikebana-1.jpg"/>
          <p:cNvPicPr>
            <a:picLocks noChangeAspect="1"/>
          </p:cNvPicPr>
          <p:nvPr/>
        </p:nvPicPr>
        <p:blipFill>
          <a:blip r:embed="rId2"/>
          <a:stretch>
            <a:fillRect/>
          </a:stretch>
        </p:blipFill>
        <p:spPr>
          <a:xfrm>
            <a:off x="0" y="3345"/>
            <a:ext cx="9144000" cy="6851309"/>
          </a:xfrm>
          <a:prstGeom prst="rect">
            <a:avLst/>
          </a:prstGeom>
        </p:spPr>
      </p:pic>
      <p:pic>
        <p:nvPicPr>
          <p:cNvPr id="5" name="4 Imagen" descr="seminar-ikebana-1.jpg"/>
          <p:cNvPicPr>
            <a:picLocks noChangeAspect="1"/>
          </p:cNvPicPr>
          <p:nvPr/>
        </p:nvPicPr>
        <p:blipFill>
          <a:blip r:embed="rId2"/>
          <a:stretch>
            <a:fillRect/>
          </a:stretch>
        </p:blipFill>
        <p:spPr>
          <a:xfrm>
            <a:off x="0" y="0"/>
            <a:ext cx="9144000" cy="6851309"/>
          </a:xfrm>
          <a:prstGeom prst="rect">
            <a:avLst/>
          </a:prstGeom>
        </p:spPr>
      </p:pic>
      <p:pic>
        <p:nvPicPr>
          <p:cNvPr id="6" name="5 Imagen" descr="seminar-ikebana-1.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1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in)">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b1db4b33f83cbb56074a2b39897331b.jpg"/>
          <p:cNvPicPr>
            <a:picLocks noGrp="1" noChangeAspect="1"/>
          </p:cNvPicPr>
          <p:nvPr>
            <p:ph idx="1"/>
          </p:nvPr>
        </p:nvPicPr>
        <p:blipFill>
          <a:blip r:embed="rId2"/>
          <a:stretch>
            <a:fillRect/>
          </a:stretch>
        </p:blipFill>
        <p:spPr>
          <a:xfrm>
            <a:off x="2071670" y="0"/>
            <a:ext cx="5000660" cy="6858000"/>
          </a:xfrm>
        </p:spPr>
      </p:pic>
      <p:sp>
        <p:nvSpPr>
          <p:cNvPr id="5" name="4 Rectángulo"/>
          <p:cNvSpPr/>
          <p:nvPr/>
        </p:nvSpPr>
        <p:spPr>
          <a:xfrm>
            <a:off x="0" y="0"/>
            <a:ext cx="571472" cy="6858000"/>
          </a:xfrm>
          <a:prstGeom prst="rect">
            <a:avLst/>
          </a:prstGeom>
          <a:solidFill>
            <a:srgbClr val="B4560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500166" y="0"/>
            <a:ext cx="571472" cy="6858000"/>
          </a:xfrm>
          <a:prstGeom prst="rect">
            <a:avLst/>
          </a:prstGeom>
          <a:solidFill>
            <a:srgbClr val="B4560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14348" y="0"/>
            <a:ext cx="642942" cy="6858000"/>
          </a:xfrm>
          <a:prstGeom prst="rect">
            <a:avLst/>
          </a:prstGeom>
          <a:solidFill>
            <a:srgbClr val="B4560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072362" y="0"/>
            <a:ext cx="571472" cy="6858000"/>
          </a:xfrm>
          <a:prstGeom prst="rect">
            <a:avLst/>
          </a:prstGeom>
          <a:solidFill>
            <a:srgbClr val="B4560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6858000"/>
          </a:xfrm>
          <a:prstGeom prst="rect">
            <a:avLst/>
          </a:prstGeom>
          <a:solidFill>
            <a:srgbClr val="B4560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786710" y="0"/>
            <a:ext cx="642942" cy="6858000"/>
          </a:xfrm>
          <a:prstGeom prst="rect">
            <a:avLst/>
          </a:prstGeom>
          <a:solidFill>
            <a:srgbClr val="B45608"/>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heckerboard(across)">
                                      <p:cBhvr>
                                        <p:cTn id="19" dur="3000"/>
                                        <p:tgtEl>
                                          <p:spTgt spid="9"/>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3000"/>
                                        <p:tgtEl>
                                          <p:spTgt spid="10"/>
                                        </p:tgtEl>
                                      </p:cBhvr>
                                    </p:animEffect>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var 2 oblique cotoneaster.jpg"/>
          <p:cNvPicPr>
            <a:picLocks noChangeAspect="1"/>
          </p:cNvPicPr>
          <p:nvPr/>
        </p:nvPicPr>
        <p:blipFill>
          <a:blip r:embed="rId2"/>
          <a:stretch>
            <a:fillRect/>
          </a:stretch>
        </p:blipFill>
        <p:spPr>
          <a:xfrm>
            <a:off x="11891" y="0"/>
            <a:ext cx="9132109" cy="6858000"/>
          </a:xfrm>
          <a:prstGeom prst="rect">
            <a:avLst/>
          </a:prstGeom>
          <a:ln>
            <a:noFill/>
          </a:ln>
        </p:spPr>
      </p:pic>
      <p:pic>
        <p:nvPicPr>
          <p:cNvPr id="5" name="4 Imagen" descr="var 2 oblique cotoneaster.jpg"/>
          <p:cNvPicPr>
            <a:picLocks noChangeAspect="1"/>
          </p:cNvPicPr>
          <p:nvPr/>
        </p:nvPicPr>
        <p:blipFill>
          <a:blip r:embed="rId2"/>
          <a:stretch>
            <a:fillRect/>
          </a:stretch>
        </p:blipFill>
        <p:spPr>
          <a:xfrm>
            <a:off x="11891" y="0"/>
            <a:ext cx="9132109" cy="6858000"/>
          </a:xfrm>
          <a:prstGeom prst="rect">
            <a:avLst/>
          </a:prstGeom>
          <a:ln>
            <a:noFill/>
          </a:ln>
        </p:spPr>
      </p:pic>
      <p:pic>
        <p:nvPicPr>
          <p:cNvPr id="6" name="5 Imagen" descr="var 2 oblique cotoneaster.jpg"/>
          <p:cNvPicPr>
            <a:picLocks noChangeAspect="1"/>
          </p:cNvPicPr>
          <p:nvPr/>
        </p:nvPicPr>
        <p:blipFill>
          <a:blip r:embed="rId2"/>
          <a:stretch>
            <a:fillRect/>
          </a:stretch>
        </p:blipFill>
        <p:spPr>
          <a:xfrm>
            <a:off x="0" y="0"/>
            <a:ext cx="9132109" cy="6858000"/>
          </a:xfrm>
          <a:prstGeom prst="rect">
            <a:avLst/>
          </a:prstGeom>
          <a:ln>
            <a:noFill/>
          </a:ln>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979134_640px.jpg"/>
          <p:cNvPicPr>
            <a:picLocks noGrp="1" noChangeAspect="1"/>
          </p:cNvPicPr>
          <p:nvPr>
            <p:ph idx="1"/>
          </p:nvPr>
        </p:nvPicPr>
        <p:blipFill>
          <a:blip r:embed="rId2"/>
          <a:stretch>
            <a:fillRect/>
          </a:stretch>
        </p:blipFill>
        <p:spPr>
          <a:xfrm>
            <a:off x="2000250" y="0"/>
            <a:ext cx="5072080" cy="6858000"/>
          </a:xfrm>
        </p:spPr>
      </p:pic>
      <p:sp>
        <p:nvSpPr>
          <p:cNvPr id="5" name="4 Rectángulo"/>
          <p:cNvSpPr/>
          <p:nvPr/>
        </p:nvSpPr>
        <p:spPr>
          <a:xfrm>
            <a:off x="0" y="0"/>
            <a:ext cx="571472" cy="6858000"/>
          </a:xfrm>
          <a:prstGeom prst="rect">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500166" y="0"/>
            <a:ext cx="571472" cy="6858000"/>
          </a:xfrm>
          <a:prstGeom prst="rect">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14348" y="0"/>
            <a:ext cx="642942" cy="6858000"/>
          </a:xfrm>
          <a:prstGeom prst="rect">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072362" y="0"/>
            <a:ext cx="571472" cy="6858000"/>
          </a:xfrm>
          <a:prstGeom prst="rect">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6858000"/>
          </a:xfrm>
          <a:prstGeom prst="rect">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786710" y="0"/>
            <a:ext cx="642942" cy="6858000"/>
          </a:xfrm>
          <a:prstGeom prst="rect">
            <a:avLst/>
          </a:prstGeom>
          <a:solidFill>
            <a:srgbClr val="7030A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3000"/>
                                        <p:tgtEl>
                                          <p:spTgt spid="7"/>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heckerboard(across)">
                                      <p:cBhvr>
                                        <p:cTn id="16" dur="3000"/>
                                        <p:tgtEl>
                                          <p:spTgt spid="8"/>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heckerboard(across)">
                                      <p:cBhvr>
                                        <p:cTn id="19" dur="3000"/>
                                        <p:tgtEl>
                                          <p:spTgt spid="9"/>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heckerboard(across)">
                                      <p:cBhvr>
                                        <p:cTn id="22" dur="3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32"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ox(out)">
                                      <p:cBhvr>
                                        <p:cTn id="2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KEBANA_DEMONSTRATION_1.jpg"/>
          <p:cNvPicPr>
            <a:picLocks noChangeAspect="1"/>
          </p:cNvPicPr>
          <p:nvPr/>
        </p:nvPicPr>
        <p:blipFill>
          <a:blip r:embed="rId2"/>
          <a:stretch>
            <a:fillRect/>
          </a:stretch>
        </p:blipFill>
        <p:spPr>
          <a:xfrm>
            <a:off x="0" y="-1"/>
            <a:ext cx="9144000" cy="6866929"/>
          </a:xfrm>
          <a:prstGeom prst="rect">
            <a:avLst/>
          </a:prstGeom>
        </p:spPr>
      </p:pic>
      <p:pic>
        <p:nvPicPr>
          <p:cNvPr id="5" name="4 Imagen" descr="IKEBANA_DEMONSTRATION_1.jpg"/>
          <p:cNvPicPr>
            <a:picLocks noChangeAspect="1"/>
          </p:cNvPicPr>
          <p:nvPr/>
        </p:nvPicPr>
        <p:blipFill>
          <a:blip r:embed="rId2"/>
          <a:stretch>
            <a:fillRect/>
          </a:stretch>
        </p:blipFill>
        <p:spPr>
          <a:xfrm>
            <a:off x="0" y="-8929"/>
            <a:ext cx="9144000" cy="6866929"/>
          </a:xfrm>
          <a:prstGeom prst="rect">
            <a:avLst/>
          </a:prstGeom>
        </p:spPr>
      </p:pic>
      <p:pic>
        <p:nvPicPr>
          <p:cNvPr id="6" name="5 Imagen" descr="IKEBANA_DEMONSTRATION_1.jpg"/>
          <p:cNvPicPr>
            <a:picLocks noChangeAspect="1"/>
          </p:cNvPicPr>
          <p:nvPr/>
        </p:nvPicPr>
        <p:blipFill>
          <a:blip r:embed="rId2"/>
          <a:stretch>
            <a:fillRect/>
          </a:stretch>
        </p:blipFill>
        <p:spPr>
          <a:xfrm>
            <a:off x="0" y="0"/>
            <a:ext cx="9144000" cy="6866929"/>
          </a:xfrm>
          <a:prstGeom prst="rect">
            <a:avLst/>
          </a:prstGeom>
        </p:spPr>
      </p:pic>
      <p:sp>
        <p:nvSpPr>
          <p:cNvPr id="7" name="6 CuadroTexto"/>
          <p:cNvSpPr txBox="1"/>
          <p:nvPr/>
        </p:nvSpPr>
        <p:spPr>
          <a:xfrm>
            <a:off x="2571736" y="5786454"/>
            <a:ext cx="4398961" cy="646331"/>
          </a:xfrm>
          <a:prstGeom prst="rect">
            <a:avLst/>
          </a:prstGeom>
          <a:noFill/>
        </p:spPr>
        <p:txBody>
          <a:bodyPr wrap="none" rtlCol="0">
            <a:spAutoFit/>
            <a:scene3d>
              <a:camera prst="orthographicFront"/>
              <a:lightRig rig="threePt" dir="t"/>
            </a:scene3d>
            <a:sp3d extrusionH="57150">
              <a:bevelT h="25400" prst="softRound"/>
            </a:sp3d>
          </a:bodyPr>
          <a:lstStyle/>
          <a:p>
            <a:r>
              <a:rPr lang="es-ES" sz="3600" b="1"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6350" stA="55000" endA="50" endPos="85000" dist="29997" dir="5400000" sy="-100000" algn="bl" rotWithShape="0"/>
                </a:effectLst>
                <a:latin typeface="Edwardian Script ITC" pitchFamily="66" charset="0"/>
              </a:rPr>
              <a:t>Jazmín –Francisco Del Olmo</a:t>
            </a:r>
            <a:endParaRPr lang="es-ES" sz="3600" b="1"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6350" stA="55000" endA="50" endPos="85000" dist="29997" dir="5400000" sy="-100000" algn="bl" rotWithShape="0"/>
              </a:effectLst>
              <a:latin typeface="Edwardian Script ITC" pitchFamily="66" charset="0"/>
            </a:endParaRPr>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3000"/>
                                        <p:tgtEl>
                                          <p:spTgt spid="5"/>
                                        </p:tgtEl>
                                      </p:cBhvr>
                                    </p:animEffec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3000"/>
                                        <p:tgtEl>
                                          <p:spTgt spid="4"/>
                                        </p:tgtEl>
                                      </p:cBhvr>
                                    </p:animEffect>
                                  </p:childTnLst>
                                </p:cTn>
                              </p:par>
                            </p:childTnLst>
                          </p:cTn>
                        </p:par>
                        <p:par>
                          <p:cTn id="14" fill="hold">
                            <p:stCondLst>
                              <p:cond delay="3000"/>
                            </p:stCondLst>
                            <p:childTnLst>
                              <p:par>
                                <p:cTn id="15" presetID="25"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10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18" dur="10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19" dur="1000" accel="50000" fill="hold">
                                          <p:stCondLst>
                                            <p:cond delay="1000"/>
                                          </p:stCondLst>
                                        </p:cTn>
                                        <p:tgtEl>
                                          <p:spTgt spid="7"/>
                                        </p:tgtEl>
                                        <p:attrNameLst>
                                          <p:attrName>ppt_w</p:attrName>
                                        </p:attrNameLst>
                                      </p:cBhvr>
                                      <p:tavLst>
                                        <p:tav tm="0">
                                          <p:val>
                                            <p:strVal val="#ppt_w*.05"/>
                                          </p:val>
                                        </p:tav>
                                        <p:tav tm="100000">
                                          <p:val>
                                            <p:strVal val="#ppt_w"/>
                                          </p:val>
                                        </p:tav>
                                      </p:tavLst>
                                    </p:anim>
                                    <p:anim calcmode="lin" valueType="num">
                                      <p:cBhvr>
                                        <p:cTn id="20" dur="2000" fill="hold"/>
                                        <p:tgtEl>
                                          <p:spTgt spid="7"/>
                                        </p:tgtEl>
                                        <p:attrNameLst>
                                          <p:attrName>ppt_h</p:attrName>
                                        </p:attrNameLst>
                                      </p:cBhvr>
                                      <p:tavLst>
                                        <p:tav tm="0">
                                          <p:val>
                                            <p:strVal val="#ppt_h"/>
                                          </p:val>
                                        </p:tav>
                                        <p:tav tm="100000">
                                          <p:val>
                                            <p:strVal val="#ppt_h"/>
                                          </p:val>
                                        </p:tav>
                                      </p:tavLst>
                                    </p:anim>
                                    <p:anim calcmode="lin" valueType="num">
                                      <p:cBhvr>
                                        <p:cTn id="21" dur="10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2" dur="10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3" dur="1000" accel="50000" fill="hold">
                                          <p:stCondLst>
                                            <p:cond delay="1000"/>
                                          </p:stCondLst>
                                        </p:cTn>
                                        <p:tgtEl>
                                          <p:spTgt spid="7"/>
                                        </p:tgtEl>
                                        <p:attrNameLst>
                                          <p:attrName>ppt_y</p:attrName>
                                        </p:attrNameLst>
                                      </p:cBhvr>
                                      <p:tavLst>
                                        <p:tav tm="0">
                                          <p:val>
                                            <p:strVal val="#ppt_y+.1"/>
                                          </p:val>
                                        </p:tav>
                                        <p:tav tm="100000">
                                          <p:val>
                                            <p:strVal val="#ppt_y"/>
                                          </p:val>
                                        </p:tav>
                                      </p:tavLst>
                                    </p:anim>
                                    <p:animEffect transition="in" filter="fade">
                                      <p:cBhvr>
                                        <p:cTn id="24" dur="2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263</Words>
  <Application>Microsoft Office PowerPoint</Application>
  <PresentationFormat>Presentación en pantalla (4:3)</PresentationFormat>
  <Paragraphs>26</Paragraphs>
  <Slides>72</Slides>
  <Notes>1</Notes>
  <HiddenSlides>0</HiddenSlides>
  <MMClips>1</MMClips>
  <ScaleCrop>false</ScaleCrop>
  <HeadingPairs>
    <vt:vector size="4" baseType="variant">
      <vt:variant>
        <vt:lpstr>Tema</vt:lpstr>
      </vt:variant>
      <vt:variant>
        <vt:i4>2</vt:i4>
      </vt:variant>
      <vt:variant>
        <vt:lpstr>Títulos de diapositiva</vt:lpstr>
      </vt:variant>
      <vt:variant>
        <vt:i4>72</vt:i4>
      </vt:variant>
    </vt:vector>
  </HeadingPairs>
  <TitlesOfParts>
    <vt:vector size="74" baseType="lpstr">
      <vt:lpstr>Tema de Office</vt:lpstr>
      <vt:lpstr>Diseño predeterminado</vt:lpstr>
      <vt:lpstr>Diapositiva 1</vt:lpstr>
      <vt:lpstr>Diapositiva 2</vt:lpstr>
      <vt:lpstr>Diapositiva 3</vt:lpstr>
      <vt:lpstr> </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43</cp:revision>
  <dcterms:created xsi:type="dcterms:W3CDTF">2013-05-23T17:35:43Z</dcterms:created>
  <dcterms:modified xsi:type="dcterms:W3CDTF">2013-05-24T21:38:03Z</dcterms:modified>
</cp:coreProperties>
</file>