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8" r:id="rId3"/>
    <p:sldId id="285" r:id="rId4"/>
    <p:sldId id="287" r:id="rId5"/>
    <p:sldId id="257" r:id="rId6"/>
    <p:sldId id="294" r:id="rId7"/>
    <p:sldId id="272" r:id="rId8"/>
    <p:sldId id="258" r:id="rId9"/>
    <p:sldId id="274" r:id="rId10"/>
    <p:sldId id="259" r:id="rId11"/>
    <p:sldId id="278" r:id="rId12"/>
    <p:sldId id="261" r:id="rId13"/>
    <p:sldId id="262" r:id="rId14"/>
    <p:sldId id="263" r:id="rId15"/>
    <p:sldId id="265" r:id="rId16"/>
    <p:sldId id="264" r:id="rId17"/>
    <p:sldId id="266" r:id="rId18"/>
    <p:sldId id="267" r:id="rId19"/>
    <p:sldId id="269" r:id="rId20"/>
    <p:sldId id="270" r:id="rId21"/>
    <p:sldId id="279" r:id="rId22"/>
    <p:sldId id="271" r:id="rId23"/>
    <p:sldId id="273" r:id="rId24"/>
    <p:sldId id="268" r:id="rId25"/>
    <p:sldId id="276" r:id="rId26"/>
    <p:sldId id="275" r:id="rId27"/>
    <p:sldId id="286" r:id="rId28"/>
    <p:sldId id="277" r:id="rId29"/>
    <p:sldId id="281" r:id="rId30"/>
    <p:sldId id="282" r:id="rId31"/>
    <p:sldId id="284" r:id="rId32"/>
    <p:sldId id="283" r:id="rId33"/>
    <p:sldId id="288" r:id="rId34"/>
    <p:sldId id="289" r:id="rId35"/>
    <p:sldId id="296" r:id="rId36"/>
    <p:sldId id="290" r:id="rId37"/>
    <p:sldId id="291" r:id="rId38"/>
    <p:sldId id="292" r:id="rId39"/>
    <p:sldId id="293" r:id="rId40"/>
    <p:sldId id="297" r:id="rId41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YiXLnQ2K04N9p8txPFM3w" hashData="Ffhh/jrUDD5EyMJtRskOFE+GsF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D59F"/>
    <a:srgbClr val="CC9900"/>
    <a:srgbClr val="FF99CC"/>
    <a:srgbClr val="CC3300"/>
    <a:srgbClr val="D60093"/>
    <a:srgbClr val="0040C0"/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30" d="100"/>
          <a:sy n="30" d="100"/>
        </p:scale>
        <p:origin x="-1212" y="-10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FD4C6-E0C3-48A8-9FF9-5175DA494B3F}" type="datetimeFigureOut">
              <a:rPr lang="es-ES" smtClean="0"/>
              <a:pPr/>
              <a:t>22/12/2015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73A0D-D561-44AE-BDA3-BCDB6912C0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omen-model-face-portrait-blonde-hair-makeup-2048x11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57196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57196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571968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57196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57196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571968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57196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571968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00694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00694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00694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00694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00694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00694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00694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00694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429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429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429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429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429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429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429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429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3580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3580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3580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3580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3580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3580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3580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358082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75" name="Picture 24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500034" y="642924"/>
            <a:ext cx="1724025" cy="800100"/>
          </a:xfrm>
          <a:prstGeom prst="rect">
            <a:avLst/>
          </a:prstGeom>
          <a:noFill/>
        </p:spPr>
      </p:pic>
      <p:pic>
        <p:nvPicPr>
          <p:cNvPr id="76" name="Picture 26" descr="Rendered Image"/>
          <p:cNvPicPr>
            <a:picLocks noChangeAspect="1" noChangeArrowheads="1"/>
          </p:cNvPicPr>
          <p:nvPr/>
        </p:nvPicPr>
        <p:blipFill>
          <a:blip r:embed="rId5">
            <a:lum bright="20000" contrast="40000"/>
          </a:blip>
          <a:srcRect/>
          <a:stretch>
            <a:fillRect/>
          </a:stretch>
        </p:blipFill>
        <p:spPr bwMode="auto">
          <a:xfrm>
            <a:off x="2357422" y="714362"/>
            <a:ext cx="1104900" cy="800100"/>
          </a:xfrm>
          <a:prstGeom prst="rect">
            <a:avLst/>
          </a:prstGeom>
          <a:noFill/>
        </p:spPr>
      </p:pic>
      <p:pic>
        <p:nvPicPr>
          <p:cNvPr id="77" name="Picture 28" descr="Rendered Image"/>
          <p:cNvPicPr>
            <a:picLocks noChangeAspect="1" noChangeArrowheads="1"/>
          </p:cNvPicPr>
          <p:nvPr/>
        </p:nvPicPr>
        <p:blipFill>
          <a:blip r:embed="rId6">
            <a:lum bright="20000" contrast="40000"/>
          </a:blip>
          <a:srcRect/>
          <a:stretch>
            <a:fillRect/>
          </a:stretch>
        </p:blipFill>
        <p:spPr bwMode="auto">
          <a:xfrm>
            <a:off x="714348" y="1857370"/>
            <a:ext cx="2543175" cy="790576"/>
          </a:xfrm>
          <a:prstGeom prst="rect">
            <a:avLst/>
          </a:prstGeom>
          <a:noFill/>
        </p:spPr>
      </p:pic>
      <p:pic>
        <p:nvPicPr>
          <p:cNvPr id="78" name="Picture 30" descr="Rendered Image"/>
          <p:cNvPicPr>
            <a:picLocks noChangeAspect="1" noChangeArrowheads="1"/>
          </p:cNvPicPr>
          <p:nvPr/>
        </p:nvPicPr>
        <p:blipFill>
          <a:blip r:embed="rId7">
            <a:lum bright="20000" contrast="40000"/>
          </a:blip>
          <a:srcRect/>
          <a:stretch>
            <a:fillRect/>
          </a:stretch>
        </p:blipFill>
        <p:spPr bwMode="auto">
          <a:xfrm>
            <a:off x="928662" y="2714626"/>
            <a:ext cx="1905000" cy="800100"/>
          </a:xfrm>
          <a:prstGeom prst="rect">
            <a:avLst/>
          </a:prstGeom>
          <a:noFill/>
        </p:spPr>
      </p:pic>
      <p:pic>
        <p:nvPicPr>
          <p:cNvPr id="79" name="Picture 32" descr="Rendered Image"/>
          <p:cNvPicPr>
            <a:picLocks noChangeAspect="1" noChangeArrowheads="1"/>
          </p:cNvPicPr>
          <p:nvPr/>
        </p:nvPicPr>
        <p:blipFill>
          <a:blip r:embed="rId8">
            <a:lum bright="30000" contrast="40000"/>
          </a:blip>
          <a:srcRect/>
          <a:stretch>
            <a:fillRect/>
          </a:stretch>
        </p:blipFill>
        <p:spPr bwMode="auto">
          <a:xfrm>
            <a:off x="0" y="4071948"/>
            <a:ext cx="3886200" cy="466726"/>
          </a:xfrm>
          <a:prstGeom prst="rect">
            <a:avLst/>
          </a:prstGeom>
          <a:noFill/>
        </p:spPr>
      </p:pic>
      <p:sp>
        <p:nvSpPr>
          <p:cNvPr id="91" name="90 Rectángulo"/>
          <p:cNvSpPr/>
          <p:nvPr/>
        </p:nvSpPr>
        <p:spPr>
          <a:xfrm>
            <a:off x="8215274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>
            <a:off x="8215274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>
            <a:off x="8215274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4" name="93 Rectángulo"/>
          <p:cNvSpPr/>
          <p:nvPr/>
        </p:nvSpPr>
        <p:spPr>
          <a:xfrm>
            <a:off x="821527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>
            <a:off x="8215274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>
            <a:off x="8215274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7" name="96 Rectángulo"/>
          <p:cNvSpPr/>
          <p:nvPr/>
        </p:nvSpPr>
        <p:spPr>
          <a:xfrm>
            <a:off x="821527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8" name="97 Rectángulo"/>
          <p:cNvSpPr/>
          <p:nvPr/>
        </p:nvSpPr>
        <p:spPr>
          <a:xfrm>
            <a:off x="8215306" y="3214710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>
            <a:off x="8215274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0" name="99 Rectángulo"/>
          <p:cNvSpPr/>
          <p:nvPr/>
        </p:nvSpPr>
        <p:spPr>
          <a:xfrm>
            <a:off x="8215274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1" name="100 Rectángulo"/>
          <p:cNvSpPr/>
          <p:nvPr/>
        </p:nvSpPr>
        <p:spPr>
          <a:xfrm>
            <a:off x="8215306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20000">
    <p:comb dir="vert"/>
    <p:sndAc>
      <p:stSnd loop="1">
        <p:snd r:embed="rId2" name="Tom Jones ~ She's a La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2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5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8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1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4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7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0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3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6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9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2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3000"/>
                            </p:stCondLst>
                            <p:childTnLst>
                              <p:par>
                                <p:cTn id="25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7000"/>
                            </p:stCondLst>
                            <p:childTnLst>
                              <p:par>
                                <p:cTn id="27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9000"/>
                            </p:stCondLst>
                            <p:childTnLst>
                              <p:par>
                                <p:cTn id="28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9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4bdef9f389018484d4a0d7fdcf5beb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FFC000"/>
          </a:solidFill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0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6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5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8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1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4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7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6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9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2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5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8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1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4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7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0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3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6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9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2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5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8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1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4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7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0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3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269008430ce13a284eba4f78c0c52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21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21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21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21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21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21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21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98e950110087d47a324c0ba9df01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3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3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3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3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3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3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3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3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79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79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79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79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79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79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79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79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48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48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488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48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48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488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48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488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omen-eye-shadow-makeup-portrait-3840x21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536_kobieta-makijaz-kapelu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8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4" name="9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7" name="9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8" name="9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0" name="9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1" name="10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2" name="10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3" name="10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4" name="10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5" name="10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6" name="10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7" name="10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8" name="10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9" name="10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0" name="10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1" name="11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2" name="11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3" name="11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4" name="11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5" name="11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6" name="11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7" name="11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8" name="11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9" name="11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0" name="11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1" name="12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2" name="12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3" name="12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4" name="12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5" name="12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6" name="12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7" name="12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8" name="12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9" name="12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0" name="12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1" name="13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2" name="13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3" name="13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4" name="13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5" name="13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6" name="13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7" name="13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8" name="13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9" name="13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0" name="13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1" name="14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2" name="14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3" name="14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4" name="14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5" name="14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6" name="14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7" name="14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8" name="14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9" name="14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0" name="14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1" name="15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2" name="15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3" name="15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4" name="15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5" name="154 Rectángulo"/>
          <p:cNvSpPr/>
          <p:nvPr/>
        </p:nvSpPr>
        <p:spPr>
          <a:xfrm>
            <a:off x="835821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6" name="155 Rectángulo"/>
          <p:cNvSpPr/>
          <p:nvPr/>
        </p:nvSpPr>
        <p:spPr>
          <a:xfrm>
            <a:off x="835821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7" name="156 Rectángulo"/>
          <p:cNvSpPr/>
          <p:nvPr/>
        </p:nvSpPr>
        <p:spPr>
          <a:xfrm>
            <a:off x="835821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8" name="157 Rectángulo"/>
          <p:cNvSpPr/>
          <p:nvPr/>
        </p:nvSpPr>
        <p:spPr>
          <a:xfrm>
            <a:off x="835821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9" name="158 Rectángulo"/>
          <p:cNvSpPr/>
          <p:nvPr/>
        </p:nvSpPr>
        <p:spPr>
          <a:xfrm>
            <a:off x="835821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0" name="159 Rectángulo"/>
          <p:cNvSpPr/>
          <p:nvPr/>
        </p:nvSpPr>
        <p:spPr>
          <a:xfrm>
            <a:off x="835821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1" name="160 Rectángulo"/>
          <p:cNvSpPr/>
          <p:nvPr/>
        </p:nvSpPr>
        <p:spPr>
          <a:xfrm>
            <a:off x="835821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2" name="16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3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3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3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3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2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5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8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1" dur="3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4" dur="3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7" dur="3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0" dur="3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3" dur="3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3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3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3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3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3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3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3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3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4" dur="3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7" dur="3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0" dur="3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3" dur="3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6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9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2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5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8" dur="3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1" dur="3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4" dur="3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7" dur="3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3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3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6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9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62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65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68" dur="3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1" dur="3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4" dur="3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7" dur="3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80" dur="3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83" dur="3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6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9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2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5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8" dur="3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1" dur="3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4" dur="3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7" dur="3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0" dur="3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3" dur="3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6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9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22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25" dur="3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28" dur="3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1" dur="3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4" dur="3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7" dur="3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0" dur="3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3" dur="3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d9472728db3241b75a3bbe28a0fc0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44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794" y="0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58082" y="0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857356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7860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44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3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500794" y="642924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358082" y="642924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78608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57213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1285884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358082" y="1285884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92866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857356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714744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64343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57213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500826" y="1928808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358082" y="1928808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92866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1857356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27860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3714744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57213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500794" y="2571732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7358082" y="2571732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185735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278608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371474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3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6500794" y="3214692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358082" y="3214692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92866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1857356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714744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464343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557213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794" y="3857616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7358082" y="3857616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185735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278608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371474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57213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6500794" y="4500576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358082" y="4500576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21533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21533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2153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21533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21533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2153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21533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2153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7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5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315_kobieta-makijaz-wian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a261f118509ee4a962ab853e9835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21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21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21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21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21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21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21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015_kobieta-twarz-oko-za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3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3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3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3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3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3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3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3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79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79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79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79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79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79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79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79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48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48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488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48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48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488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48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488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40C0">
                  <a:shade val="67500"/>
                  <a:satMod val="115000"/>
                </a:srgbClr>
              </a:gs>
              <a:gs pos="100000">
                <a:srgbClr val="0040C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4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0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3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a32b725ef81172972624d2216777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c6c717bc4eb5cd015d684f5e791714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7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5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8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1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7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cd644957eabcd9fdaf7eb0bca0c6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c49ae11b7eff7bd5e016b174f6ef0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21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21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21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21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21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21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21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d1cfd737f4bfb03e11248ee19c4b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3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3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3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3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3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3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3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3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79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79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79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79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79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79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79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79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48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48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488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48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48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488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48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488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66590" y="446856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e7b484de538baaa2cfe9a2fc5561e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21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21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21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21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21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21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21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4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7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5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6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65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3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9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2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0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0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3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e7ac58ff51e254a97c468e91db6ce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6a7b4d1e05fd5a400223c38871f5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16cbfe3e93af5ba56f873f7ce1956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21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21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21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21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21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21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21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275d08fe24f3f7abd1cde2c5908e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142_kobieta-rude-wlosy-twarz-makijaz-manicur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324_piekna-kobieta-modelka-makijaz-portre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027_kobieta-twarz-makijaz-wian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21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21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21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21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21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21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21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4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7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9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5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62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65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3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9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2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0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0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3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7d9a0a8a175a4cec3c7a1ea13c24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3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3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3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3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3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3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3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3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79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79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79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79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79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79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79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79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48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48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488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48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48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488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48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488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509_kobieta-olty-fantazyjny-makijaz-bodypainti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21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21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21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21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21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21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21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427_kobieta-blondynka-rozowy-kapelusz-deszcz-makija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00eb4203287d5706ab8003e05d5ee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776_kobieta-kwiat-we-wlosach-makijaz-krzew-rozy-par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44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794" y="0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58082" y="0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857356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7860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44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3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500794" y="642924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358082" y="642924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78608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57213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1285884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358082" y="1285884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92866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857356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714744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64343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57213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500826" y="1928808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358082" y="1928808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92866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1857356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27860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3714744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57213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500794" y="2571732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7358082" y="2571732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185735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278608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371474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3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6500794" y="3214692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358082" y="3214692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92866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1857356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714744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464343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557213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794" y="3857616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7358082" y="3857616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185735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278608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371474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57213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6500794" y="4500576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358082" y="4500576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21533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21533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2153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21533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21533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2153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21533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2153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7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5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8264b35883db61f78c60fcb4fe3ab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391af2a9fa7e187da4e8a5518312f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21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21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21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21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21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21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21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9d77c5ffddaf689a9abbe541e743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1e7ac58ff51e254a97c468e91db6ce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7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3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6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9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2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5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0c267b859ff83baa75e8b9bc720b6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21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21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21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21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21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21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21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70623fc0ced408237cd9a8c9b2695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BD59F">
                  <a:shade val="67500"/>
                  <a:satMod val="115000"/>
                </a:srgbClr>
              </a:gs>
              <a:gs pos="100000">
                <a:srgbClr val="EBD59F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8b248bc428ddf56ac4ad75d00fd59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3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3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3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3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3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3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3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3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79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79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79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79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79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79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79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79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48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48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488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48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48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488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48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488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omen-model-lips-cgi-1680x10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44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794" y="0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58082" y="0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857356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7860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44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3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500794" y="642924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358082" y="642924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78608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57213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1285884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358082" y="1285884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92866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857356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714744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64343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57213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500826" y="1928808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358082" y="1928808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92866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1857356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27860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3714744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57213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500794" y="2571732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7358082" y="2571732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185735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278608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371474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3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6500794" y="3214692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358082" y="3214692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92866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1857356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714744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464343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557213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794" y="3857616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7358082" y="3857616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185735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278608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371474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57213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6500794" y="4500576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358082" y="4500576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21533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21533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2153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21533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21533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2153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21533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2153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7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5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306b0dd12a842777d9b1fcda90b0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f83238d2e1e1bd8b1889a037730c6b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21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21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21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21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21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21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21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oman-face-makeup-blonde-painted-nails-rings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928662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928662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928662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85738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5738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85738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85738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8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85738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85738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85738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786050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2786050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786050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786050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786050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786050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786050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71477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71477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71477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1477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71477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71477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71477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71477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643438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643438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643438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4643438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5572164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5572164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557216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64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5572164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57216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5572164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557216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6500826" y="1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500826" y="64294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650082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6500826" y="192882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500826" y="257175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650082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826" y="385763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650082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742952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742952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742952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742952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742952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42952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42952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3581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3581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358182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3581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3581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182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3581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358214" y="4500576"/>
            <a:ext cx="928694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 w="285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8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1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4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3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8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4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7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3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6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omen-auburn-hair-brunette-long-hair-face-beauty-twin-tails-red-lip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8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44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794" y="0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58082" y="0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128586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2866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857356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78608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44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32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500794" y="642924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358082" y="642924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92866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857356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78608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6434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572132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500794" y="1285884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358082" y="1285884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92866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857356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8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714744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64343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572132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500826" y="1928808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7358082" y="1928808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0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321467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92866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1857356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278608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3714744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64343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572132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500794" y="2571732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7358082" y="2571732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92866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1857356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278608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3714744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46434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5572132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6500794" y="3214692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358082" y="3214692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0" y="450055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92866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1857356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278608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714744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464343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5572132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6500794" y="3857616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7358082" y="3857616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92866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1857356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278608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3714744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46434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5572132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6500794" y="4500576"/>
            <a:ext cx="857288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358082" y="4500576"/>
            <a:ext cx="857256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215338" y="0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215338" y="64292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8215338" y="1285884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8215338" y="1928808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8215338" y="257173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215338" y="3214692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8215338" y="385761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8215338" y="4500576"/>
            <a:ext cx="928662" cy="6429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675316">
            <a:off x="6580558" y="3299900"/>
            <a:ext cx="2400300" cy="15525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1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7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8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5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9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3000"/>
                            </p:stCondLst>
                            <p:childTnLst>
                              <p:par>
                                <p:cTn id="25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mixbell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Presentación2mixbellas</Template>
  <TotalTime>0</TotalTime>
  <Words>29</Words>
  <Application>Microsoft Office PowerPoint</Application>
  <PresentationFormat>Presentación en pantalla (16:9)</PresentationFormat>
  <Paragraphs>3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Presentación2mixbellas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2015-12-22T15:53:29Z</dcterms:created>
  <dcterms:modified xsi:type="dcterms:W3CDTF">2015-12-22T15:57:06Z</dcterms:modified>
</cp:coreProperties>
</file>