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64" r:id="rId3"/>
    <p:sldId id="286" r:id="rId4"/>
    <p:sldId id="263" r:id="rId5"/>
    <p:sldId id="259" r:id="rId6"/>
    <p:sldId id="266" r:id="rId7"/>
    <p:sldId id="261" r:id="rId8"/>
    <p:sldId id="281" r:id="rId9"/>
    <p:sldId id="265" r:id="rId10"/>
    <p:sldId id="267" r:id="rId11"/>
    <p:sldId id="268" r:id="rId12"/>
    <p:sldId id="270" r:id="rId13"/>
    <p:sldId id="260" r:id="rId14"/>
    <p:sldId id="273" r:id="rId15"/>
    <p:sldId id="274" r:id="rId16"/>
    <p:sldId id="271" r:id="rId17"/>
    <p:sldId id="275" r:id="rId18"/>
    <p:sldId id="272" r:id="rId19"/>
    <p:sldId id="262" r:id="rId20"/>
    <p:sldId id="276" r:id="rId21"/>
    <p:sldId id="277" r:id="rId22"/>
    <p:sldId id="278" r:id="rId23"/>
    <p:sldId id="280" r:id="rId24"/>
    <p:sldId id="269" r:id="rId25"/>
    <p:sldId id="279" r:id="rId26"/>
    <p:sldId id="282" r:id="rId27"/>
    <p:sldId id="283" r:id="rId28"/>
    <p:sldId id="257" r:id="rId29"/>
    <p:sldId id="285" r:id="rId30"/>
    <p:sldId id="287" r:id="rId3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JS3hYZ3o0B4uDewip0waw==" hashData="0Aep3KImyLmGPPekm2ySKBZ8DE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0"/>
    <p:penClr>
      <a:srgbClr val="FF0000"/>
    </p:penClr>
  </p:showPr>
  <p:clrMru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3DBAC-B73D-46CB-92D8-C3DC7AD3E6CC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1CF23-8522-485B-AA74-C4B73E2157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19DF9-BEA8-4C5B-8A22-4D8F931E358F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26571-D443-4358-ABDC-01AF36E576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A6FAA-A3D0-4706-9553-F9007FF4859F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C6D5C-DBBC-4CCF-A2CB-3D84AC3CEB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AAEEE-122D-48DE-89A6-7E138A840F66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8C0BA-60B7-427F-874F-FD8A3E738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CDA95-2AB0-4CE5-90C1-E607A3D63C53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677AC-52F3-4388-805D-F7C6F4EDDA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E324D-4637-4CA6-B1DD-AB4A4586AC08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CD025-79A1-4936-AA6F-F9482A6C95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26281-D975-44CB-A1E8-42789FF195CB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8A971-C77C-4900-9A4C-F296A1952C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F2ABD-D7D9-405F-A01E-998DC1F69679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5A2C4-C581-4C46-A103-5E3486C42C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2A739-8715-4358-890D-3B5F76375751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48137-49C1-469D-BCDA-037ECC7758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72AD6-5A30-4036-980B-249861BAE08D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E158D-881E-421D-BDF9-05144562AD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0FCF1-18EE-4374-83FF-61D187FF916A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95EDA-C05C-4365-8AF5-17A4FFA257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1">
                <a:tint val="66000"/>
                <a:satMod val="160000"/>
                <a:alpha val="5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6A23A0-436F-464B-A637-047657906A12}" type="datetimeFigureOut">
              <a:rPr lang="es-ES"/>
              <a:pPr>
                <a:defRPr/>
              </a:pPr>
              <a:t>11/12/2012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1C6C8A-23E4-4E9F-9E66-723A869B12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wedg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" y="1412776"/>
            <a:ext cx="91440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9600" b="1" cap="none" spc="150" dirty="0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“El lenguaje de los abanicos”</a:t>
            </a:r>
            <a:endParaRPr lang="es-ES" sz="9600" b="1" cap="none" spc="150" dirty="0">
              <a:ln w="11430"/>
              <a:solidFill>
                <a:srgbClr val="7030A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516216" y="6237312"/>
            <a:ext cx="262778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7030A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Charo.zs</a:t>
            </a:r>
            <a:endParaRPr lang="es-ES" sz="3200" b="1" cap="none" spc="150" dirty="0">
              <a:ln w="11430"/>
              <a:solidFill>
                <a:srgbClr val="7030A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med" advTm="7000">
    <p:wedge/>
    <p:sndAc>
      <p:stSnd>
        <p:snd r:embed="rId2" name="Pasodoble Taurino..Luis Cob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banico+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4797152"/>
            <a:ext cx="5868143" cy="206210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150" dirty="0">
                <a:ln w="11430"/>
                <a:solidFill>
                  <a:srgbClr val="9900CC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Además de un elegante complemento, ha servido para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150" dirty="0">
                <a:ln w="11430"/>
                <a:solidFill>
                  <a:srgbClr val="9900CC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Forte" pitchFamily="66" charset="0"/>
              </a:rPr>
              <a:t>comunicarse entre hombre y mujer</a:t>
            </a:r>
            <a:endParaRPr lang="es-ES" sz="3600" b="1" spc="150" dirty="0">
              <a:ln w="11430"/>
              <a:solidFill>
                <a:srgbClr val="9900CC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3" y="404665"/>
            <a:ext cx="8352929" cy="60016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Un lenguaje con el que las mujeres de la época podían expresar sus sentimientos.</a:t>
            </a:r>
          </a:p>
          <a:p>
            <a:pPr algn="ctr">
              <a:defRPr/>
            </a:pPr>
            <a:endParaRPr lang="es-ES" sz="4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9900CC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  <a:p>
            <a:pPr algn="ctr">
              <a:defRPr/>
            </a:pPr>
            <a:r>
              <a:rPr lang="es-E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No existía la libertad de expresión por parte de la mujer ya que estaba muy mal visto en la sociedad.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abanico_pluma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39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" y="5445224"/>
            <a:ext cx="709288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Éstos son algunos de sus significados.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2640766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Abanico+de+Mil%C3%A1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537" y="4005064"/>
            <a:ext cx="8352928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Abanicarse despacio..”Estoy casada”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abanic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el-abanico-historia-curiosidades-su-lenguaje-L-HRobGR.jpe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157192"/>
            <a:ext cx="7524328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Abanicarse deprisa.”Estoy prometida”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abanico+an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abanico-en-gasa-bordada-con-lentejuelas-en-el-estilo-imperio-h1900-subastas-alcal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331640" y="4383106"/>
            <a:ext cx="648072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Abrirlo despacio..”Espérame”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ABANICOPARANOVIA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abanicos-5717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09404" y="4797152"/>
            <a:ext cx="7725192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Tocar el borde con los dedos..”Quiero hablar contigo”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1405549645_0a0274617d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331640" y="5157192"/>
            <a:ext cx="6408712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Abierto tapando la boca..”Estoy sola”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abanicos_deshilado_0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Abanicos+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Abanicos con rosas en medi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6075"/>
            <a:ext cx="9144000" cy="616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55576" y="5045272"/>
            <a:ext cx="72008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Abrirlo y cerrarlo..”Eres muy cruel”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abanicos-hermsos-con-plumas-de-pavoreal_58899e7_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banicos_con estrella de ma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971600" y="4509120"/>
            <a:ext cx="6984776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Ponerlo sobre los labios…”Deseo que me beses”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abanico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63689" y="4077072"/>
            <a:ext cx="5544616" cy="25545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Moverlo con la mano derecha..”Quiero a otro”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abanicos-novias-0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bash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67544" y="4725144"/>
            <a:ext cx="8280920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Golpearlo cerrado sobre mano izquierda…”Escríbeme por favor”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Blanco con borl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Bordes morad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187624" y="4653136"/>
            <a:ext cx="6624736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Contar cierto número de varillas...”Hora de la cita”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ABANICO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5" y="0"/>
            <a:ext cx="8666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Blanco con flores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827584" y="4509120"/>
            <a:ext cx="7776864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Entrar a la casa cerrándolo..”Hoy no saldré a pasear”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Roj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0"/>
            <a:ext cx="9144000" cy="679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wilhelminafa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331640" y="4653136"/>
            <a:ext cx="6480720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Dejarlo colgando..”No te preocupes, seguiremos siendo amigos”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205142_110217112397232_100002268304225_102087_4313931_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835696" y="4869160"/>
            <a:ext cx="5472608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Abierto sobre el corazón..”Te amo”</a:t>
            </a: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99592" y="1556793"/>
            <a:ext cx="756084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Imágenes de Internet.</a:t>
            </a:r>
          </a:p>
          <a:p>
            <a:pPr algn="ctr">
              <a:defRPr/>
            </a:pPr>
            <a:endParaRPr lang="es-ES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9900CC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  <a:p>
            <a:pPr algn="ctr">
              <a:defRPr/>
            </a:pPr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Música</a:t>
            </a:r>
          </a:p>
          <a:p>
            <a:pPr algn="ctr">
              <a:defRPr/>
            </a:pPr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 </a:t>
            </a:r>
          </a:p>
          <a:p>
            <a:pPr algn="ctr">
              <a:defRPr/>
            </a:pPr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Pasodoble Taurino “</a:t>
            </a:r>
            <a:r>
              <a:rPr lang="es-ES" sz="4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L.Cobos</a:t>
            </a:r>
            <a:r>
              <a:rPr lang="es-ES" sz="4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9900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Forte" pitchFamily="66" charset="0"/>
              </a:rPr>
              <a:t>”</a:t>
            </a:r>
            <a:endParaRPr lang="es-ES" sz="4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9900CC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med" advTm="7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232</Words>
  <Application>Microsoft Office PowerPoint</Application>
  <PresentationFormat>Presentación en pantalla (4:3)</PresentationFormat>
  <Paragraphs>41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XPHOME</dc:creator>
  <cp:lastModifiedBy>Charo</cp:lastModifiedBy>
  <cp:revision>61</cp:revision>
  <dcterms:created xsi:type="dcterms:W3CDTF">2012-09-21T13:32:05Z</dcterms:created>
  <dcterms:modified xsi:type="dcterms:W3CDTF">2012-12-11T06:36:07Z</dcterms:modified>
</cp:coreProperties>
</file>