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36"/>
  </p:notesMasterIdLst>
  <p:sldIdLst>
    <p:sldId id="273" r:id="rId3"/>
    <p:sldId id="281" r:id="rId4"/>
    <p:sldId id="306" r:id="rId5"/>
    <p:sldId id="271" r:id="rId6"/>
    <p:sldId id="269" r:id="rId7"/>
    <p:sldId id="267" r:id="rId8"/>
    <p:sldId id="256" r:id="rId9"/>
    <p:sldId id="319" r:id="rId10"/>
    <p:sldId id="264" r:id="rId11"/>
    <p:sldId id="261" r:id="rId12"/>
    <p:sldId id="257" r:id="rId13"/>
    <p:sldId id="294" r:id="rId14"/>
    <p:sldId id="270" r:id="rId15"/>
    <p:sldId id="288" r:id="rId16"/>
    <p:sldId id="265" r:id="rId17"/>
    <p:sldId id="263" r:id="rId18"/>
    <p:sldId id="272" r:id="rId19"/>
    <p:sldId id="266" r:id="rId20"/>
    <p:sldId id="292" r:id="rId21"/>
    <p:sldId id="291" r:id="rId22"/>
    <p:sldId id="289" r:id="rId23"/>
    <p:sldId id="277" r:id="rId24"/>
    <p:sldId id="297" r:id="rId25"/>
    <p:sldId id="282" r:id="rId26"/>
    <p:sldId id="286" r:id="rId27"/>
    <p:sldId id="316" r:id="rId28"/>
    <p:sldId id="280" r:id="rId29"/>
    <p:sldId id="279" r:id="rId30"/>
    <p:sldId id="318" r:id="rId31"/>
    <p:sldId id="302" r:id="rId32"/>
    <p:sldId id="299" r:id="rId33"/>
    <p:sldId id="313" r:id="rId34"/>
    <p:sldId id="320" r:id="rId35"/>
  </p:sldIdLst>
  <p:sldSz cx="9144000" cy="5143500" type="screen16x9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KxM/rRXwmHXPTZuLm++3eg" hashData="PM+Z3sR1zWiiRc84dyAxOZMdbX4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62116"/>
    <a:srgbClr val="783E2C"/>
    <a:srgbClr val="FF0D86"/>
    <a:srgbClr val="003192"/>
    <a:srgbClr val="E3C295"/>
    <a:srgbClr val="8B731D"/>
    <a:srgbClr val="996600"/>
    <a:srgbClr val="6600FF"/>
    <a:srgbClr val="820000"/>
    <a:srgbClr val="FFCC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789" autoAdjust="0"/>
    <p:restoredTop sz="94660"/>
  </p:normalViewPr>
  <p:slideViewPr>
    <p:cSldViewPr>
      <p:cViewPr>
        <p:scale>
          <a:sx n="256" d="100"/>
          <a:sy n="256" d="100"/>
        </p:scale>
        <p:origin x="2640" y="181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B630916-F242-463C-924E-713DDF98F3BD}" type="datetimeFigureOut">
              <a:rPr lang="es-ES" smtClean="0"/>
              <a:pPr/>
              <a:t>18/07/2016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5A95DF8-06C5-4813-A6E3-E991CAB4CE9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8A1016-B85E-41C5-8529-25E51A300B02}" type="datetimeFigureOut">
              <a:rPr lang="es-ES" smtClean="0"/>
              <a:pPr/>
              <a:t>18/07/2016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43B9C3-D19D-4991-9506-3DFD7948672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8A1016-B85E-41C5-8529-25E51A300B02}" type="datetimeFigureOut">
              <a:rPr lang="es-ES" smtClean="0"/>
              <a:pPr/>
              <a:t>18/07/2016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43B9C3-D19D-4991-9506-3DFD7948672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8A1016-B85E-41C5-8529-25E51A300B02}" type="datetimeFigureOut">
              <a:rPr lang="es-ES" smtClean="0"/>
              <a:pPr/>
              <a:t>18/07/2016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43B9C3-D19D-4991-9506-3DFD7948672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8A1016-B85E-41C5-8529-25E51A300B02}" type="datetimeFigureOut">
              <a:rPr lang="es-ES" smtClean="0"/>
              <a:pPr/>
              <a:t>18/07/2016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43B9C3-D19D-4991-9506-3DFD7948672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8A1016-B85E-41C5-8529-25E51A300B02}" type="datetimeFigureOut">
              <a:rPr lang="es-ES" smtClean="0"/>
              <a:pPr/>
              <a:t>18/07/2016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43B9C3-D19D-4991-9506-3DFD7948672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8A1016-B85E-41C5-8529-25E51A300B02}" type="datetimeFigureOut">
              <a:rPr lang="es-ES" smtClean="0"/>
              <a:pPr/>
              <a:t>18/07/2016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43B9C3-D19D-4991-9506-3DFD7948672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8A1016-B85E-41C5-8529-25E51A300B02}" type="datetimeFigureOut">
              <a:rPr lang="es-ES" smtClean="0"/>
              <a:pPr/>
              <a:t>18/07/2016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43B9C3-D19D-4991-9506-3DFD7948672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8A1016-B85E-41C5-8529-25E51A300B02}" type="datetimeFigureOut">
              <a:rPr lang="es-ES" smtClean="0"/>
              <a:pPr/>
              <a:t>18/07/2016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43B9C3-D19D-4991-9506-3DFD7948672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8A1016-B85E-41C5-8529-25E51A300B02}" type="datetimeFigureOut">
              <a:rPr lang="es-ES" smtClean="0"/>
              <a:pPr/>
              <a:t>18/07/2016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43B9C3-D19D-4991-9506-3DFD7948672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8A1016-B85E-41C5-8529-25E51A300B02}" type="datetimeFigureOut">
              <a:rPr lang="es-ES" smtClean="0"/>
              <a:pPr/>
              <a:t>18/07/2016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43B9C3-D19D-4991-9506-3DFD7948672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8A1016-B85E-41C5-8529-25E51A300B02}" type="datetimeFigureOut">
              <a:rPr lang="es-ES" smtClean="0"/>
              <a:pPr/>
              <a:t>18/07/2016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43B9C3-D19D-4991-9506-3DFD7948672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8A1016-B85E-41C5-8529-25E51A300B02}" type="datetimeFigureOut">
              <a:rPr lang="es-ES" smtClean="0"/>
              <a:pPr/>
              <a:t>18/07/2016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43B9C3-D19D-4991-9506-3DFD7948672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5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5.png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png"/><Relationship Id="rId13" Type="http://schemas.openxmlformats.org/officeDocument/2006/relationships/image" Target="../media/image51.png"/><Relationship Id="rId18" Type="http://schemas.openxmlformats.org/officeDocument/2006/relationships/image" Target="../media/image54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53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47.png"/><Relationship Id="rId11" Type="http://schemas.openxmlformats.org/officeDocument/2006/relationships/image" Target="../media/image50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52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46.png"/><Relationship Id="rId9" Type="http://schemas.openxmlformats.org/officeDocument/2006/relationships/image" Target="../media/image49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12 Imagen" descr="2bcb6fc68064217c7125c737e4dc93c7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32" y="0"/>
            <a:ext cx="9141768" cy="5143500"/>
          </a:xfrm>
          <a:prstGeom prst="rect">
            <a:avLst/>
          </a:prstGeom>
        </p:spPr>
      </p:pic>
      <p:sp>
        <p:nvSpPr>
          <p:cNvPr id="14" name="13 Marco"/>
          <p:cNvSpPr/>
          <p:nvPr/>
        </p:nvSpPr>
        <p:spPr>
          <a:xfrm>
            <a:off x="428596" y="357172"/>
            <a:ext cx="8286808" cy="4357718"/>
          </a:xfrm>
          <a:prstGeom prst="frame">
            <a:avLst>
              <a:gd name="adj1" fmla="val 2883"/>
            </a:avLst>
          </a:prstGeom>
          <a:blipFill dpi="0" rotWithShape="1">
            <a:blip r:embed="rId4">
              <a:duotone>
                <a:prstClr val="black"/>
                <a:schemeClr val="tx2">
                  <a:tint val="45000"/>
                  <a:satMod val="400000"/>
                </a:schemeClr>
              </a:duotone>
              <a:lum bright="-40000"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5" name="14 Marco"/>
          <p:cNvSpPr/>
          <p:nvPr/>
        </p:nvSpPr>
        <p:spPr>
          <a:xfrm>
            <a:off x="714348" y="571486"/>
            <a:ext cx="7786742" cy="3929090"/>
          </a:xfrm>
          <a:prstGeom prst="frame">
            <a:avLst>
              <a:gd name="adj1" fmla="val 2883"/>
            </a:avLst>
          </a:prstGeom>
          <a:blipFill dpi="0" rotWithShape="1">
            <a:blip r:embed="rId4">
              <a:duotone>
                <a:prstClr val="black"/>
                <a:schemeClr val="tx2">
                  <a:tint val="45000"/>
                  <a:satMod val="400000"/>
                </a:schemeClr>
              </a:duotone>
              <a:lum bright="-40000"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6" name="15 Marco"/>
          <p:cNvSpPr/>
          <p:nvPr/>
        </p:nvSpPr>
        <p:spPr>
          <a:xfrm>
            <a:off x="928662" y="785800"/>
            <a:ext cx="7286676" cy="3500462"/>
          </a:xfrm>
          <a:prstGeom prst="frame">
            <a:avLst>
              <a:gd name="adj1" fmla="val 2883"/>
            </a:avLst>
          </a:prstGeom>
          <a:blipFill dpi="0" rotWithShape="1">
            <a:blip r:embed="rId4">
              <a:duotone>
                <a:prstClr val="black"/>
                <a:schemeClr val="tx2">
                  <a:tint val="45000"/>
                  <a:satMod val="400000"/>
                </a:schemeClr>
              </a:duotone>
              <a:lum bright="-40000"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7" name="16 Marco"/>
          <p:cNvSpPr/>
          <p:nvPr/>
        </p:nvSpPr>
        <p:spPr>
          <a:xfrm>
            <a:off x="1214414" y="1000114"/>
            <a:ext cx="6715172" cy="3071834"/>
          </a:xfrm>
          <a:prstGeom prst="frame">
            <a:avLst>
              <a:gd name="adj1" fmla="val 2883"/>
            </a:avLst>
          </a:prstGeom>
          <a:blipFill dpi="0" rotWithShape="1">
            <a:blip r:embed="rId4">
              <a:duotone>
                <a:prstClr val="black"/>
                <a:schemeClr val="tx2">
                  <a:tint val="45000"/>
                  <a:satMod val="400000"/>
                </a:schemeClr>
              </a:duotone>
              <a:lum bright="-40000"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8" name="17 Marco"/>
          <p:cNvSpPr/>
          <p:nvPr/>
        </p:nvSpPr>
        <p:spPr>
          <a:xfrm>
            <a:off x="1428728" y="1214428"/>
            <a:ext cx="6215106" cy="2643206"/>
          </a:xfrm>
          <a:prstGeom prst="frame">
            <a:avLst>
              <a:gd name="adj1" fmla="val 4485"/>
            </a:avLst>
          </a:prstGeom>
          <a:blipFill dpi="0" rotWithShape="1">
            <a:blip r:embed="rId4">
              <a:duotone>
                <a:prstClr val="black"/>
                <a:schemeClr val="tx2">
                  <a:tint val="45000"/>
                  <a:satMod val="400000"/>
                </a:schemeClr>
              </a:duotone>
              <a:lum bright="-40000"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9" name="18 Marco"/>
          <p:cNvSpPr/>
          <p:nvPr/>
        </p:nvSpPr>
        <p:spPr>
          <a:xfrm>
            <a:off x="1714480" y="1500180"/>
            <a:ext cx="5715040" cy="2143140"/>
          </a:xfrm>
          <a:prstGeom prst="frame">
            <a:avLst>
              <a:gd name="adj1" fmla="val 5786"/>
            </a:avLst>
          </a:prstGeom>
          <a:blipFill dpi="0" rotWithShape="1">
            <a:blip r:embed="rId4">
              <a:duotone>
                <a:prstClr val="black"/>
                <a:schemeClr val="tx2">
                  <a:tint val="45000"/>
                  <a:satMod val="400000"/>
                </a:schemeClr>
              </a:duotone>
              <a:lum bright="-40000"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0" name="19 Marco"/>
          <p:cNvSpPr/>
          <p:nvPr/>
        </p:nvSpPr>
        <p:spPr>
          <a:xfrm>
            <a:off x="2000232" y="1785932"/>
            <a:ext cx="5143536" cy="1571636"/>
          </a:xfrm>
          <a:prstGeom prst="frame">
            <a:avLst>
              <a:gd name="adj1" fmla="val 5004"/>
            </a:avLst>
          </a:prstGeom>
          <a:blipFill dpi="0" rotWithShape="1">
            <a:blip r:embed="rId4">
              <a:duotone>
                <a:prstClr val="black"/>
                <a:schemeClr val="tx2">
                  <a:tint val="45000"/>
                  <a:satMod val="400000"/>
                </a:schemeClr>
              </a:duotone>
              <a:lum bright="-40000"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1" name="20 Marco"/>
          <p:cNvSpPr/>
          <p:nvPr/>
        </p:nvSpPr>
        <p:spPr>
          <a:xfrm>
            <a:off x="2285984" y="2000246"/>
            <a:ext cx="4572032" cy="1081094"/>
          </a:xfrm>
          <a:prstGeom prst="frame">
            <a:avLst>
              <a:gd name="adj1" fmla="val 10290"/>
            </a:avLst>
          </a:prstGeom>
          <a:blipFill dpi="0" rotWithShape="1">
            <a:blip r:embed="rId4">
              <a:duotone>
                <a:prstClr val="black"/>
                <a:schemeClr val="tx2">
                  <a:tint val="45000"/>
                  <a:satMod val="400000"/>
                </a:schemeClr>
              </a:duotone>
              <a:lum bright="-40000"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pic>
        <p:nvPicPr>
          <p:cNvPr id="31748" name="Picture 4" descr="Rendered Image"/>
          <p:cNvPicPr>
            <a:picLocks noChangeAspect="1" noChangeArrowheads="1"/>
          </p:cNvPicPr>
          <p:nvPr/>
        </p:nvPicPr>
        <p:blipFill>
          <a:blip r:embed="rId5">
            <a:lum bright="-20000" contrast="40000"/>
          </a:blip>
          <a:srcRect/>
          <a:stretch>
            <a:fillRect/>
          </a:stretch>
        </p:blipFill>
        <p:spPr bwMode="auto">
          <a:xfrm>
            <a:off x="785786" y="714362"/>
            <a:ext cx="1428760" cy="538919"/>
          </a:xfrm>
          <a:prstGeom prst="rect">
            <a:avLst/>
          </a:prstGeom>
          <a:noFill/>
        </p:spPr>
      </p:pic>
      <p:pic>
        <p:nvPicPr>
          <p:cNvPr id="31750" name="Picture 6" descr="Rendered Image"/>
          <p:cNvPicPr>
            <a:picLocks noChangeAspect="1" noChangeArrowheads="1"/>
          </p:cNvPicPr>
          <p:nvPr/>
        </p:nvPicPr>
        <p:blipFill>
          <a:blip r:embed="rId6">
            <a:lum bright="-20000" contrast="40000"/>
          </a:blip>
          <a:srcRect/>
          <a:stretch>
            <a:fillRect/>
          </a:stretch>
        </p:blipFill>
        <p:spPr bwMode="auto">
          <a:xfrm>
            <a:off x="4357686" y="285734"/>
            <a:ext cx="642941" cy="558515"/>
          </a:xfrm>
          <a:prstGeom prst="rect">
            <a:avLst/>
          </a:prstGeom>
          <a:noFill/>
        </p:spPr>
      </p:pic>
      <p:pic>
        <p:nvPicPr>
          <p:cNvPr id="31752" name="Picture 8" descr="Rendered Image"/>
          <p:cNvPicPr>
            <a:picLocks noChangeAspect="1" noChangeArrowheads="1"/>
          </p:cNvPicPr>
          <p:nvPr/>
        </p:nvPicPr>
        <p:blipFill>
          <a:blip r:embed="rId7">
            <a:lum bright="-20000" contrast="40000"/>
          </a:blip>
          <a:srcRect/>
          <a:stretch>
            <a:fillRect/>
          </a:stretch>
        </p:blipFill>
        <p:spPr bwMode="auto">
          <a:xfrm>
            <a:off x="7072330" y="714362"/>
            <a:ext cx="1176700" cy="558434"/>
          </a:xfrm>
          <a:prstGeom prst="rect">
            <a:avLst/>
          </a:prstGeom>
          <a:noFill/>
        </p:spPr>
      </p:pic>
      <p:pic>
        <p:nvPicPr>
          <p:cNvPr id="31754" name="Picture 10" descr="Rendered Image"/>
          <p:cNvPicPr>
            <a:picLocks noChangeAspect="1" noChangeArrowheads="1"/>
          </p:cNvPicPr>
          <p:nvPr/>
        </p:nvPicPr>
        <p:blipFill>
          <a:blip r:embed="rId8">
            <a:lum bright="-20000" contrast="40000"/>
          </a:blip>
          <a:srcRect/>
          <a:stretch>
            <a:fillRect/>
          </a:stretch>
        </p:blipFill>
        <p:spPr bwMode="auto">
          <a:xfrm>
            <a:off x="3714744" y="3000378"/>
            <a:ext cx="2286016" cy="547626"/>
          </a:xfrm>
          <a:prstGeom prst="rect">
            <a:avLst/>
          </a:prstGeom>
          <a:noFill/>
        </p:spPr>
      </p:pic>
      <p:pic>
        <p:nvPicPr>
          <p:cNvPr id="31756" name="Picture 12" descr="Rendered Image"/>
          <p:cNvPicPr>
            <a:picLocks noChangeAspect="1" noChangeArrowheads="1"/>
          </p:cNvPicPr>
          <p:nvPr/>
        </p:nvPicPr>
        <p:blipFill>
          <a:blip r:embed="rId9">
            <a:lum contrast="40000"/>
          </a:blip>
          <a:srcRect/>
          <a:stretch>
            <a:fillRect/>
          </a:stretch>
        </p:blipFill>
        <p:spPr bwMode="auto">
          <a:xfrm>
            <a:off x="1071538" y="4406164"/>
            <a:ext cx="1857388" cy="370637"/>
          </a:xfrm>
          <a:prstGeom prst="rect">
            <a:avLst/>
          </a:prstGeom>
          <a:noFill/>
        </p:spPr>
      </p:pic>
      <p:pic>
        <p:nvPicPr>
          <p:cNvPr id="24" name="23 Imagen" descr="2bcb6fc68064217c7125c737e4dc93c7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32" y="0"/>
            <a:ext cx="9141768" cy="5143500"/>
          </a:xfrm>
          <a:prstGeom prst="rect">
            <a:avLst/>
          </a:prstGeom>
        </p:spPr>
      </p:pic>
    </p:spTree>
  </p:cSld>
  <p:clrMapOvr>
    <a:masterClrMapping/>
  </p:clrMapOvr>
  <p:transition advTm="24000">
    <p:sndAc>
      <p:stSnd loop="1">
        <p:snd r:embed="rId2" name="Lady-Kenny_Roger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3" presetClass="entr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3" presetClass="entr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3" presetClass="entr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3" presetClass="entr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3" presetClass="entr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2000"/>
                            </p:stCondLst>
                            <p:childTnLst>
                              <p:par>
                                <p:cTn id="89" presetID="23" presetClass="exit" presetSubtype="28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3" presetClass="exit" presetSubtype="28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28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3" presetClass="exit" presetSubtype="28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3" presetClass="exit" presetSubtype="28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28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3" presetClass="exit" presetSubtype="28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3" presetClass="exit" presetSubtype="28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7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2000" fill="hold"/>
                                        <p:tgtEl>
                                          <p:spTgt spid="317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2000" fill="hold"/>
                                        <p:tgtEl>
                                          <p:spTgt spid="317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2000" fill="hold"/>
                                        <p:tgtEl>
                                          <p:spTgt spid="317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2" dur="2000"/>
                                        <p:tgtEl>
                                          <p:spTgt spid="317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3" fill="hold">
                            <p:stCondLst>
                              <p:cond delay="6000"/>
                            </p:stCondLst>
                            <p:childTnLst>
                              <p:par>
                                <p:cTn id="184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6" dur="2000" fill="hold"/>
                                        <p:tgtEl>
                                          <p:spTgt spid="317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2000" fill="hold"/>
                                        <p:tgtEl>
                                          <p:spTgt spid="317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2000" fill="hold"/>
                                        <p:tgtEl>
                                          <p:spTgt spid="317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9" dur="2000"/>
                                        <p:tgtEl>
                                          <p:spTgt spid="317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0" fill="hold">
                            <p:stCondLst>
                              <p:cond delay="8000"/>
                            </p:stCondLst>
                            <p:childTnLst>
                              <p:par>
                                <p:cTn id="19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3" dur="2000" fill="hold"/>
                                        <p:tgtEl>
                                          <p:spTgt spid="317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2000" fill="hold"/>
                                        <p:tgtEl>
                                          <p:spTgt spid="317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2000" fill="hold"/>
                                        <p:tgtEl>
                                          <p:spTgt spid="317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6" dur="2000"/>
                                        <p:tgtEl>
                                          <p:spTgt spid="317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7" fill="hold">
                            <p:stCondLst>
                              <p:cond delay="10000"/>
                            </p:stCondLst>
                            <p:childTnLst>
                              <p:par>
                                <p:cTn id="198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0" dur="2000" fill="hold"/>
                                        <p:tgtEl>
                                          <p:spTgt spid="317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2000" fill="hold"/>
                                        <p:tgtEl>
                                          <p:spTgt spid="317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2000" fill="hold"/>
                                        <p:tgtEl>
                                          <p:spTgt spid="317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3" dur="2000"/>
                                        <p:tgtEl>
                                          <p:spTgt spid="317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4" fill="hold">
                            <p:stCondLst>
                              <p:cond delay="12000"/>
                            </p:stCondLst>
                            <p:childTnLst>
                              <p:par>
                                <p:cTn id="20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7" dur="2000" fill="hold"/>
                                        <p:tgtEl>
                                          <p:spTgt spid="317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2000" fill="hold"/>
                                        <p:tgtEl>
                                          <p:spTgt spid="317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37" name="36 Imagen" descr="677c206f961aefbdb784b5ad6fa1bb0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1768" cy="5143500"/>
          </a:xfrm>
          <a:prstGeom prst="rect">
            <a:avLst/>
          </a:prstGeom>
        </p:spPr>
      </p:pic>
      <p:sp>
        <p:nvSpPr>
          <p:cNvPr id="38" name="37 Rectángulo"/>
          <p:cNvSpPr/>
          <p:nvPr/>
        </p:nvSpPr>
        <p:spPr>
          <a:xfrm rot="2318241">
            <a:off x="4620453" y="476585"/>
            <a:ext cx="1567528" cy="279005"/>
          </a:xfrm>
          <a:prstGeom prst="rect">
            <a:avLst/>
          </a:prstGeom>
          <a:gradFill flip="none" rotWithShape="1">
            <a:gsLst>
              <a:gs pos="0">
                <a:srgbClr val="996600">
                  <a:shade val="30000"/>
                  <a:satMod val="115000"/>
                </a:srgbClr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9" name="38 Rectángulo"/>
          <p:cNvSpPr/>
          <p:nvPr/>
        </p:nvSpPr>
        <p:spPr>
          <a:xfrm rot="19086486">
            <a:off x="2901493" y="497199"/>
            <a:ext cx="1586907" cy="255191"/>
          </a:xfrm>
          <a:prstGeom prst="rect">
            <a:avLst/>
          </a:prstGeom>
          <a:gradFill flip="none" rotWithShape="1">
            <a:gsLst>
              <a:gs pos="0">
                <a:srgbClr val="996600">
                  <a:shade val="30000"/>
                  <a:satMod val="115000"/>
                </a:srgbClr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0" name="39 Rectángulo"/>
          <p:cNvSpPr/>
          <p:nvPr/>
        </p:nvSpPr>
        <p:spPr>
          <a:xfrm rot="2318241">
            <a:off x="4630425" y="1030325"/>
            <a:ext cx="1567528" cy="279005"/>
          </a:xfrm>
          <a:prstGeom prst="rect">
            <a:avLst/>
          </a:prstGeom>
          <a:gradFill flip="none" rotWithShape="1">
            <a:gsLst>
              <a:gs pos="0">
                <a:srgbClr val="996600">
                  <a:shade val="30000"/>
                  <a:satMod val="115000"/>
                </a:srgbClr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1" name="40 Rectángulo"/>
          <p:cNvSpPr/>
          <p:nvPr/>
        </p:nvSpPr>
        <p:spPr>
          <a:xfrm rot="19086486">
            <a:off x="2911465" y="1050939"/>
            <a:ext cx="1586907" cy="255191"/>
          </a:xfrm>
          <a:prstGeom prst="rect">
            <a:avLst/>
          </a:prstGeom>
          <a:gradFill flip="none" rotWithShape="1">
            <a:gsLst>
              <a:gs pos="0">
                <a:srgbClr val="996600">
                  <a:shade val="30000"/>
                  <a:satMod val="115000"/>
                </a:srgbClr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2" name="41 Rectángulo"/>
          <p:cNvSpPr/>
          <p:nvPr/>
        </p:nvSpPr>
        <p:spPr>
          <a:xfrm rot="2318241">
            <a:off x="4630425" y="1601829"/>
            <a:ext cx="1567528" cy="279005"/>
          </a:xfrm>
          <a:prstGeom prst="rect">
            <a:avLst/>
          </a:prstGeom>
          <a:gradFill flip="none" rotWithShape="1">
            <a:gsLst>
              <a:gs pos="0">
                <a:srgbClr val="996600">
                  <a:shade val="30000"/>
                  <a:satMod val="115000"/>
                </a:srgbClr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3" name="42 Rectángulo"/>
          <p:cNvSpPr/>
          <p:nvPr/>
        </p:nvSpPr>
        <p:spPr>
          <a:xfrm rot="19086486">
            <a:off x="2911465" y="1622443"/>
            <a:ext cx="1586907" cy="255191"/>
          </a:xfrm>
          <a:prstGeom prst="rect">
            <a:avLst/>
          </a:prstGeom>
          <a:gradFill flip="none" rotWithShape="1">
            <a:gsLst>
              <a:gs pos="0">
                <a:srgbClr val="996600">
                  <a:shade val="30000"/>
                  <a:satMod val="115000"/>
                </a:srgbClr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4" name="43 Rectángulo"/>
          <p:cNvSpPr/>
          <p:nvPr/>
        </p:nvSpPr>
        <p:spPr>
          <a:xfrm rot="2318241">
            <a:off x="4630424" y="2173334"/>
            <a:ext cx="1567528" cy="279005"/>
          </a:xfrm>
          <a:prstGeom prst="rect">
            <a:avLst/>
          </a:prstGeom>
          <a:gradFill flip="none" rotWithShape="1">
            <a:gsLst>
              <a:gs pos="0">
                <a:srgbClr val="996600">
                  <a:shade val="30000"/>
                  <a:satMod val="115000"/>
                </a:srgbClr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5" name="44 Rectángulo"/>
          <p:cNvSpPr/>
          <p:nvPr/>
        </p:nvSpPr>
        <p:spPr>
          <a:xfrm rot="19086486">
            <a:off x="2911464" y="2193948"/>
            <a:ext cx="1586907" cy="255191"/>
          </a:xfrm>
          <a:prstGeom prst="rect">
            <a:avLst/>
          </a:prstGeom>
          <a:gradFill flip="none" rotWithShape="1">
            <a:gsLst>
              <a:gs pos="0">
                <a:srgbClr val="996600">
                  <a:shade val="30000"/>
                  <a:satMod val="115000"/>
                </a:srgbClr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6" name="45 Rectángulo"/>
          <p:cNvSpPr/>
          <p:nvPr/>
        </p:nvSpPr>
        <p:spPr>
          <a:xfrm rot="2318241">
            <a:off x="4601722" y="2762582"/>
            <a:ext cx="1567528" cy="279005"/>
          </a:xfrm>
          <a:prstGeom prst="rect">
            <a:avLst/>
          </a:prstGeom>
          <a:gradFill flip="none" rotWithShape="1">
            <a:gsLst>
              <a:gs pos="0">
                <a:srgbClr val="996600">
                  <a:shade val="30000"/>
                  <a:satMod val="115000"/>
                </a:srgbClr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7" name="46 Rectángulo"/>
          <p:cNvSpPr/>
          <p:nvPr/>
        </p:nvSpPr>
        <p:spPr>
          <a:xfrm rot="19086486">
            <a:off x="2882762" y="2783196"/>
            <a:ext cx="1586907" cy="255191"/>
          </a:xfrm>
          <a:prstGeom prst="rect">
            <a:avLst/>
          </a:prstGeom>
          <a:gradFill flip="none" rotWithShape="1">
            <a:gsLst>
              <a:gs pos="0">
                <a:srgbClr val="996600">
                  <a:shade val="30000"/>
                  <a:satMod val="115000"/>
                </a:srgbClr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8" name="47 Rectángulo"/>
          <p:cNvSpPr/>
          <p:nvPr/>
        </p:nvSpPr>
        <p:spPr>
          <a:xfrm rot="2318241">
            <a:off x="4558987" y="3387779"/>
            <a:ext cx="1567528" cy="279005"/>
          </a:xfrm>
          <a:prstGeom prst="rect">
            <a:avLst/>
          </a:prstGeom>
          <a:gradFill flip="none" rotWithShape="1">
            <a:gsLst>
              <a:gs pos="0">
                <a:srgbClr val="996600">
                  <a:shade val="30000"/>
                  <a:satMod val="115000"/>
                </a:srgbClr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9" name="48 Rectángulo"/>
          <p:cNvSpPr/>
          <p:nvPr/>
        </p:nvSpPr>
        <p:spPr>
          <a:xfrm rot="19086486">
            <a:off x="2840027" y="3408393"/>
            <a:ext cx="1586907" cy="255191"/>
          </a:xfrm>
          <a:prstGeom prst="rect">
            <a:avLst/>
          </a:prstGeom>
          <a:gradFill flip="none" rotWithShape="1">
            <a:gsLst>
              <a:gs pos="0">
                <a:srgbClr val="996600">
                  <a:shade val="30000"/>
                  <a:satMod val="115000"/>
                </a:srgbClr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0" name="49 Rectángulo"/>
          <p:cNvSpPr/>
          <p:nvPr/>
        </p:nvSpPr>
        <p:spPr>
          <a:xfrm rot="2318241">
            <a:off x="4558987" y="4030722"/>
            <a:ext cx="1567528" cy="279005"/>
          </a:xfrm>
          <a:prstGeom prst="rect">
            <a:avLst/>
          </a:prstGeom>
          <a:gradFill flip="none" rotWithShape="1">
            <a:gsLst>
              <a:gs pos="0">
                <a:srgbClr val="996600">
                  <a:shade val="30000"/>
                  <a:satMod val="115000"/>
                </a:srgbClr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1" name="50 Rectángulo"/>
          <p:cNvSpPr/>
          <p:nvPr/>
        </p:nvSpPr>
        <p:spPr>
          <a:xfrm rot="19086486">
            <a:off x="2840027" y="4051336"/>
            <a:ext cx="1586907" cy="255191"/>
          </a:xfrm>
          <a:prstGeom prst="rect">
            <a:avLst/>
          </a:prstGeom>
          <a:gradFill flip="none" rotWithShape="1">
            <a:gsLst>
              <a:gs pos="0">
                <a:srgbClr val="996600">
                  <a:shade val="30000"/>
                  <a:satMod val="115000"/>
                </a:srgbClr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2" name="51 Rectángulo"/>
          <p:cNvSpPr/>
          <p:nvPr/>
        </p:nvSpPr>
        <p:spPr>
          <a:xfrm rot="2318241">
            <a:off x="4558986" y="4673664"/>
            <a:ext cx="1567528" cy="279005"/>
          </a:xfrm>
          <a:prstGeom prst="rect">
            <a:avLst/>
          </a:prstGeom>
          <a:gradFill flip="none" rotWithShape="1">
            <a:gsLst>
              <a:gs pos="0">
                <a:srgbClr val="996600">
                  <a:shade val="30000"/>
                  <a:satMod val="115000"/>
                </a:srgbClr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3" name="52 Rectángulo"/>
          <p:cNvSpPr/>
          <p:nvPr/>
        </p:nvSpPr>
        <p:spPr>
          <a:xfrm rot="19086486">
            <a:off x="2840026" y="4694278"/>
            <a:ext cx="1586907" cy="255191"/>
          </a:xfrm>
          <a:prstGeom prst="rect">
            <a:avLst/>
          </a:prstGeom>
          <a:gradFill flip="none" rotWithShape="1">
            <a:gsLst>
              <a:gs pos="0">
                <a:srgbClr val="996600">
                  <a:shade val="30000"/>
                  <a:satMod val="115000"/>
                </a:srgbClr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0" name="19 Rectángulo"/>
          <p:cNvSpPr/>
          <p:nvPr/>
        </p:nvSpPr>
        <p:spPr>
          <a:xfrm>
            <a:off x="-285784" y="-285770"/>
            <a:ext cx="9644130" cy="6929486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4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7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0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3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6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9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2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5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8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1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4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7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0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3" dur="2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6" dur="2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9" dur="2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4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4" fill="hold">
                            <p:stCondLst>
                              <p:cond delay="2000"/>
                            </p:stCondLst>
                            <p:childTnLst>
                              <p:par>
                                <p:cTn id="185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0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4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8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2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6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0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4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8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9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2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6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0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1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4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5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8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2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3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6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7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0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5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6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19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 animBg="1"/>
      <p:bldP spid="38" grpId="1" animBg="1"/>
      <p:bldP spid="38" grpId="2" animBg="1"/>
      <p:bldP spid="38" grpId="3" animBg="1"/>
      <p:bldP spid="38" grpId="4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1" grpId="0" animBg="1"/>
      <p:bldP spid="41" grpId="1" animBg="1"/>
      <p:bldP spid="41" grpId="2" animBg="1"/>
      <p:bldP spid="42" grpId="0" animBg="1"/>
      <p:bldP spid="42" grpId="1" animBg="1"/>
      <p:bldP spid="42" grpId="2" animBg="1"/>
      <p:bldP spid="43" grpId="0" animBg="1"/>
      <p:bldP spid="43" grpId="1" animBg="1"/>
      <p:bldP spid="43" grpId="2" animBg="1"/>
      <p:bldP spid="44" grpId="0" animBg="1"/>
      <p:bldP spid="44" grpId="1" animBg="1"/>
      <p:bldP spid="44" grpId="2" animBg="1"/>
      <p:bldP spid="45" grpId="0" animBg="1"/>
      <p:bldP spid="45" grpId="1" animBg="1"/>
      <p:bldP spid="45" grpId="2" animBg="1"/>
      <p:bldP spid="46" grpId="0" animBg="1"/>
      <p:bldP spid="46" grpId="1" animBg="1"/>
      <p:bldP spid="46" grpId="2" animBg="1"/>
      <p:bldP spid="47" grpId="0" animBg="1"/>
      <p:bldP spid="47" grpId="1" animBg="1"/>
      <p:bldP spid="47" grpId="2" animBg="1"/>
      <p:bldP spid="48" grpId="0" animBg="1"/>
      <p:bldP spid="48" grpId="1" animBg="1"/>
      <p:bldP spid="48" grpId="2" animBg="1"/>
      <p:bldP spid="49" grpId="0" animBg="1"/>
      <p:bldP spid="49" grpId="1" animBg="1"/>
      <p:bldP spid="49" grpId="2" animBg="1"/>
      <p:bldP spid="50" grpId="0" animBg="1"/>
      <p:bldP spid="50" grpId="1" animBg="1"/>
      <p:bldP spid="50" grpId="2" animBg="1"/>
      <p:bldP spid="51" grpId="0" animBg="1"/>
      <p:bldP spid="51" grpId="1" animBg="1"/>
      <p:bldP spid="51" grpId="2" animBg="1"/>
      <p:bldP spid="52" grpId="0" animBg="1"/>
      <p:bldP spid="52" grpId="1" animBg="1"/>
      <p:bldP spid="52" grpId="2" animBg="1"/>
      <p:bldP spid="53" grpId="0" animBg="1"/>
      <p:bldP spid="53" grpId="1" animBg="1"/>
      <p:bldP spid="53" grpId="2" animBg="1"/>
      <p:bldP spid="20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0d6e97631d03fff94e62a2d9e65cc1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16" y="0"/>
            <a:ext cx="9136568" cy="5143500"/>
          </a:xfrm>
          <a:prstGeom prst="rect">
            <a:avLst/>
          </a:prstGeom>
        </p:spPr>
      </p:pic>
      <p:sp>
        <p:nvSpPr>
          <p:cNvPr id="5" name="4 Anillo"/>
          <p:cNvSpPr/>
          <p:nvPr/>
        </p:nvSpPr>
        <p:spPr>
          <a:xfrm>
            <a:off x="500034" y="571486"/>
            <a:ext cx="1071538" cy="4214824"/>
          </a:xfrm>
          <a:prstGeom prst="donut">
            <a:avLst>
              <a:gd name="adj" fmla="val 10612"/>
            </a:avLst>
          </a:prstGeom>
          <a:blipFill dpi="0" rotWithShape="1"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7643834" y="571486"/>
            <a:ext cx="1071538" cy="4214824"/>
          </a:xfrm>
          <a:prstGeom prst="donut">
            <a:avLst>
              <a:gd name="adj" fmla="val 9606"/>
            </a:avLst>
          </a:prstGeom>
          <a:blipFill dpi="0" rotWithShape="1"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7072330" y="571486"/>
            <a:ext cx="1071538" cy="4214824"/>
          </a:xfrm>
          <a:prstGeom prst="donut">
            <a:avLst>
              <a:gd name="adj" fmla="val 8416"/>
            </a:avLst>
          </a:prstGeom>
          <a:blipFill dpi="0" rotWithShape="1"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6572264" y="571486"/>
            <a:ext cx="1071538" cy="4214824"/>
          </a:xfrm>
          <a:prstGeom prst="donut">
            <a:avLst>
              <a:gd name="adj" fmla="val 9591"/>
            </a:avLst>
          </a:prstGeom>
          <a:blipFill dpi="0" rotWithShape="1"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1071570" y="571486"/>
            <a:ext cx="1071538" cy="4214824"/>
          </a:xfrm>
          <a:prstGeom prst="donut">
            <a:avLst>
              <a:gd name="adj" fmla="val 13519"/>
            </a:avLst>
          </a:prstGeom>
          <a:blipFill dpi="0" rotWithShape="1"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1571604" y="571486"/>
            <a:ext cx="1071538" cy="4214824"/>
          </a:xfrm>
          <a:prstGeom prst="donut">
            <a:avLst>
              <a:gd name="adj" fmla="val 14627"/>
            </a:avLst>
          </a:prstGeom>
          <a:blipFill dpi="0" rotWithShape="1"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2071702" y="571486"/>
            <a:ext cx="1071538" cy="4214824"/>
          </a:xfrm>
          <a:prstGeom prst="donut">
            <a:avLst>
              <a:gd name="adj" fmla="val 11287"/>
            </a:avLst>
          </a:prstGeom>
          <a:blipFill dpi="0" rotWithShape="1"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2571736" y="571486"/>
            <a:ext cx="1071538" cy="4214824"/>
          </a:xfrm>
          <a:prstGeom prst="donut">
            <a:avLst>
              <a:gd name="adj" fmla="val 11287"/>
            </a:avLst>
          </a:prstGeom>
          <a:blipFill dpi="0" rotWithShape="1"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3143272" y="571486"/>
            <a:ext cx="1071538" cy="4214824"/>
          </a:xfrm>
          <a:prstGeom prst="donut">
            <a:avLst>
              <a:gd name="adj" fmla="val 13519"/>
            </a:avLst>
          </a:prstGeom>
          <a:blipFill dpi="0" rotWithShape="1"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6072198" y="571486"/>
            <a:ext cx="1071538" cy="4214824"/>
          </a:xfrm>
          <a:prstGeom prst="donut">
            <a:avLst>
              <a:gd name="adj" fmla="val 8498"/>
            </a:avLst>
          </a:prstGeom>
          <a:blipFill dpi="0" rotWithShape="1"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5572132" y="571486"/>
            <a:ext cx="1071538" cy="4214824"/>
          </a:xfrm>
          <a:prstGeom prst="donut">
            <a:avLst>
              <a:gd name="adj" fmla="val 8498"/>
            </a:avLst>
          </a:prstGeom>
          <a:blipFill dpi="0" rotWithShape="1"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4929190" y="571486"/>
            <a:ext cx="1071538" cy="4214824"/>
          </a:xfrm>
          <a:prstGeom prst="donut">
            <a:avLst>
              <a:gd name="adj" fmla="val 10698"/>
            </a:avLst>
          </a:prstGeom>
          <a:blipFill dpi="0" rotWithShape="1"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7" name="16 Rectángulo"/>
          <p:cNvSpPr/>
          <p:nvPr/>
        </p:nvSpPr>
        <p:spPr>
          <a:xfrm>
            <a:off x="-285784" y="-285770"/>
            <a:ext cx="9644130" cy="6929486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5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9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3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3399"/>
            </a:gs>
            <a:gs pos="25000">
              <a:srgbClr val="FF6633"/>
            </a:gs>
            <a:gs pos="50000">
              <a:srgbClr val="FFFF00"/>
            </a:gs>
            <a:gs pos="75000">
              <a:srgbClr val="01A78F"/>
            </a:gs>
            <a:gs pos="100000">
              <a:srgbClr val="3366FF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17" name="16 Imagen" descr="8afbcdd04262adcf218ba7b1755ceb7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1768" cy="5143500"/>
          </a:xfrm>
          <a:prstGeom prst="rect">
            <a:avLst/>
          </a:prstGeom>
        </p:spPr>
      </p:pic>
      <p:sp>
        <p:nvSpPr>
          <p:cNvPr id="18" name="17 Anillo"/>
          <p:cNvSpPr/>
          <p:nvPr/>
        </p:nvSpPr>
        <p:spPr>
          <a:xfrm>
            <a:off x="500034" y="642924"/>
            <a:ext cx="1071538" cy="4214824"/>
          </a:xfrm>
          <a:prstGeom prst="donut">
            <a:avLst>
              <a:gd name="adj" fmla="val 10612"/>
            </a:avLst>
          </a:prstGeom>
          <a:blipFill dpi="0" rotWithShape="1">
            <a:blip r:embed="rId3">
              <a:lum contrast="3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7643834" y="642924"/>
            <a:ext cx="1071538" cy="4214824"/>
          </a:xfrm>
          <a:prstGeom prst="donut">
            <a:avLst>
              <a:gd name="adj" fmla="val 9606"/>
            </a:avLst>
          </a:prstGeom>
          <a:blipFill dpi="0" rotWithShape="1">
            <a:blip r:embed="rId3">
              <a:lum contrast="3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7072330" y="642924"/>
            <a:ext cx="1071538" cy="4214824"/>
          </a:xfrm>
          <a:prstGeom prst="donut">
            <a:avLst>
              <a:gd name="adj" fmla="val 8416"/>
            </a:avLst>
          </a:prstGeom>
          <a:blipFill dpi="0" rotWithShape="1">
            <a:blip r:embed="rId3">
              <a:lum contrast="3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>
            <a:off x="6572264" y="642924"/>
            <a:ext cx="1071538" cy="4214824"/>
          </a:xfrm>
          <a:prstGeom prst="donut">
            <a:avLst>
              <a:gd name="adj" fmla="val 9591"/>
            </a:avLst>
          </a:prstGeom>
          <a:blipFill dpi="0" rotWithShape="1">
            <a:blip r:embed="rId3">
              <a:lum contrast="3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>
            <a:off x="1071570" y="642924"/>
            <a:ext cx="1071538" cy="4214824"/>
          </a:xfrm>
          <a:prstGeom prst="donut">
            <a:avLst>
              <a:gd name="adj" fmla="val 13519"/>
            </a:avLst>
          </a:prstGeom>
          <a:blipFill dpi="0" rotWithShape="1">
            <a:blip r:embed="rId3">
              <a:lum contrast="3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>
            <a:off x="1571604" y="642924"/>
            <a:ext cx="1071538" cy="4214824"/>
          </a:xfrm>
          <a:prstGeom prst="donut">
            <a:avLst>
              <a:gd name="adj" fmla="val 14627"/>
            </a:avLst>
          </a:prstGeom>
          <a:blipFill dpi="0" rotWithShape="1">
            <a:blip r:embed="rId3">
              <a:lum contrast="3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4" name="23 Anillo"/>
          <p:cNvSpPr/>
          <p:nvPr/>
        </p:nvSpPr>
        <p:spPr>
          <a:xfrm>
            <a:off x="2071702" y="642924"/>
            <a:ext cx="1071538" cy="4214824"/>
          </a:xfrm>
          <a:prstGeom prst="donut">
            <a:avLst>
              <a:gd name="adj" fmla="val 11287"/>
            </a:avLst>
          </a:prstGeom>
          <a:blipFill dpi="0" rotWithShape="1">
            <a:blip r:embed="rId3">
              <a:lum contrast="3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5" name="24 Anillo"/>
          <p:cNvSpPr/>
          <p:nvPr/>
        </p:nvSpPr>
        <p:spPr>
          <a:xfrm>
            <a:off x="2571736" y="642924"/>
            <a:ext cx="1071538" cy="4214824"/>
          </a:xfrm>
          <a:prstGeom prst="donut">
            <a:avLst>
              <a:gd name="adj" fmla="val 11287"/>
            </a:avLst>
          </a:prstGeom>
          <a:blipFill dpi="0" rotWithShape="1">
            <a:blip r:embed="rId3">
              <a:lum contrast="3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6" name="25 Anillo"/>
          <p:cNvSpPr/>
          <p:nvPr/>
        </p:nvSpPr>
        <p:spPr>
          <a:xfrm>
            <a:off x="3143272" y="642924"/>
            <a:ext cx="1071538" cy="4214824"/>
          </a:xfrm>
          <a:prstGeom prst="donut">
            <a:avLst>
              <a:gd name="adj" fmla="val 13519"/>
            </a:avLst>
          </a:prstGeom>
          <a:blipFill dpi="0" rotWithShape="1">
            <a:blip r:embed="rId3">
              <a:lum contrast="3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7" name="26 Anillo"/>
          <p:cNvSpPr/>
          <p:nvPr/>
        </p:nvSpPr>
        <p:spPr>
          <a:xfrm>
            <a:off x="6072198" y="642924"/>
            <a:ext cx="1071538" cy="4214824"/>
          </a:xfrm>
          <a:prstGeom prst="donut">
            <a:avLst>
              <a:gd name="adj" fmla="val 8498"/>
            </a:avLst>
          </a:prstGeom>
          <a:blipFill dpi="0" rotWithShape="1">
            <a:blip r:embed="rId3">
              <a:lum contrast="3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8" name="27 Anillo"/>
          <p:cNvSpPr/>
          <p:nvPr/>
        </p:nvSpPr>
        <p:spPr>
          <a:xfrm>
            <a:off x="5572132" y="642924"/>
            <a:ext cx="1071538" cy="4214824"/>
          </a:xfrm>
          <a:prstGeom prst="donut">
            <a:avLst>
              <a:gd name="adj" fmla="val 8498"/>
            </a:avLst>
          </a:prstGeom>
          <a:blipFill dpi="0" rotWithShape="1">
            <a:blip r:embed="rId3">
              <a:lum contrast="3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9" name="28 Anillo"/>
          <p:cNvSpPr/>
          <p:nvPr/>
        </p:nvSpPr>
        <p:spPr>
          <a:xfrm>
            <a:off x="4929190" y="642924"/>
            <a:ext cx="1071538" cy="4214824"/>
          </a:xfrm>
          <a:prstGeom prst="donut">
            <a:avLst>
              <a:gd name="adj" fmla="val 10698"/>
            </a:avLst>
          </a:prstGeom>
          <a:blipFill dpi="0" rotWithShape="1">
            <a:blip r:embed="rId3">
              <a:lum contrast="3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6" name="15 Rectángulo"/>
          <p:cNvSpPr/>
          <p:nvPr/>
        </p:nvSpPr>
        <p:spPr>
          <a:xfrm>
            <a:off x="-285784" y="-285770"/>
            <a:ext cx="9644130" cy="6929486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9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3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1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14" name="13 Imagen" descr="3ebfa3d80a17a96f914e2bb5d4a81f0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6" y="0"/>
            <a:ext cx="9141768" cy="5143500"/>
          </a:xfrm>
          <a:prstGeom prst="rect">
            <a:avLst/>
          </a:prstGeom>
        </p:spPr>
      </p:pic>
      <p:sp>
        <p:nvSpPr>
          <p:cNvPr id="15" name="14 Rombo"/>
          <p:cNvSpPr/>
          <p:nvPr/>
        </p:nvSpPr>
        <p:spPr>
          <a:xfrm rot="19065736">
            <a:off x="1985630" y="-734434"/>
            <a:ext cx="261617" cy="6925032"/>
          </a:xfrm>
          <a:prstGeom prst="diamond">
            <a:avLst/>
          </a:prstGeom>
          <a:blipFill dpi="0" rotWithShape="1">
            <a:blip r:embed="rId3">
              <a:grayscl/>
              <a:lum brigh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6" name="15 Rombo"/>
          <p:cNvSpPr/>
          <p:nvPr/>
        </p:nvSpPr>
        <p:spPr>
          <a:xfrm rot="2467673">
            <a:off x="6595148" y="-757665"/>
            <a:ext cx="285660" cy="6988873"/>
          </a:xfrm>
          <a:prstGeom prst="diamond">
            <a:avLst/>
          </a:prstGeom>
          <a:blipFill>
            <a:blip r:embed="rId3">
              <a:grayscl/>
              <a:lum brigh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7" name="16 Rombo"/>
          <p:cNvSpPr/>
          <p:nvPr/>
        </p:nvSpPr>
        <p:spPr>
          <a:xfrm rot="19918644">
            <a:off x="2920273" y="-156602"/>
            <a:ext cx="311609" cy="5913281"/>
          </a:xfrm>
          <a:prstGeom prst="diamond">
            <a:avLst/>
          </a:prstGeom>
          <a:blipFill dpi="0" rotWithShape="1">
            <a:blip r:embed="rId3">
              <a:grayscl/>
              <a:lum brigh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8" name="17 Rombo"/>
          <p:cNvSpPr/>
          <p:nvPr/>
        </p:nvSpPr>
        <p:spPr>
          <a:xfrm rot="2000807">
            <a:off x="6030002" y="-421390"/>
            <a:ext cx="290880" cy="6103904"/>
          </a:xfrm>
          <a:prstGeom prst="diamond">
            <a:avLst/>
          </a:prstGeom>
          <a:blipFill dpi="0" rotWithShape="1">
            <a:blip r:embed="rId3">
              <a:grayscl/>
              <a:lum brigh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9" name="18 Rombo"/>
          <p:cNvSpPr/>
          <p:nvPr/>
        </p:nvSpPr>
        <p:spPr>
          <a:xfrm rot="20927534">
            <a:off x="3763404" y="112041"/>
            <a:ext cx="299039" cy="5168511"/>
          </a:xfrm>
          <a:prstGeom prst="diamond">
            <a:avLst/>
          </a:prstGeom>
          <a:blipFill dpi="0" rotWithShape="1">
            <a:blip r:embed="rId3">
              <a:grayscl/>
              <a:lum brigh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0" name="19 Rombo"/>
          <p:cNvSpPr/>
          <p:nvPr/>
        </p:nvSpPr>
        <p:spPr>
          <a:xfrm rot="1350327">
            <a:off x="5397368" y="-155163"/>
            <a:ext cx="305222" cy="5608870"/>
          </a:xfrm>
          <a:prstGeom prst="diamond">
            <a:avLst/>
          </a:prstGeom>
          <a:blipFill dpi="0" rotWithShape="1">
            <a:blip r:embed="rId3">
              <a:grayscl/>
              <a:lum brigh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1" name="20 Rombo"/>
          <p:cNvSpPr/>
          <p:nvPr/>
        </p:nvSpPr>
        <p:spPr>
          <a:xfrm>
            <a:off x="4264094" y="91818"/>
            <a:ext cx="285752" cy="5168511"/>
          </a:xfrm>
          <a:prstGeom prst="diamond">
            <a:avLst/>
          </a:prstGeom>
          <a:blipFill dpi="0" rotWithShape="1">
            <a:blip r:embed="rId3">
              <a:grayscl/>
              <a:lum brigh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2" name="21 Rombo"/>
          <p:cNvSpPr/>
          <p:nvPr/>
        </p:nvSpPr>
        <p:spPr>
          <a:xfrm rot="772011">
            <a:off x="4834498" y="125128"/>
            <a:ext cx="283622" cy="5168511"/>
          </a:xfrm>
          <a:prstGeom prst="diamond">
            <a:avLst/>
          </a:prstGeom>
          <a:blipFill dpi="0" rotWithShape="1">
            <a:blip r:embed="rId3">
              <a:grayscl/>
              <a:lum brigh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2" name="11 Rectángulo"/>
          <p:cNvSpPr/>
          <p:nvPr/>
        </p:nvSpPr>
        <p:spPr>
          <a:xfrm>
            <a:off x="-285784" y="-285770"/>
            <a:ext cx="9644130" cy="6929486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000"/>
                            </p:stCondLst>
                            <p:childTnLst>
                              <p:par>
                                <p:cTn id="73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1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14" name="13 Imagen" descr="37fae5c7aaf29277153447a697d34fd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358346" cy="5143500"/>
          </a:xfrm>
          <a:prstGeom prst="rect">
            <a:avLst/>
          </a:prstGeom>
        </p:spPr>
      </p:pic>
      <p:pic>
        <p:nvPicPr>
          <p:cNvPr id="15" name="14 Imagen" descr="glowing-swirly-stars-psd-448825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D86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071936" y="0"/>
            <a:ext cx="1081087" cy="2714626"/>
          </a:xfrm>
          <a:prstGeom prst="rect">
            <a:avLst/>
          </a:prstGeom>
        </p:spPr>
      </p:pic>
      <p:pic>
        <p:nvPicPr>
          <p:cNvPr id="16" name="15 Imagen" descr="glowing-swirly-stars-psd-448825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D86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0800000">
            <a:off x="4000496" y="2643188"/>
            <a:ext cx="1081087" cy="2500312"/>
          </a:xfrm>
          <a:prstGeom prst="rect">
            <a:avLst/>
          </a:prstGeom>
        </p:spPr>
      </p:pic>
      <p:pic>
        <p:nvPicPr>
          <p:cNvPr id="17" name="16 Imagen" descr="glowing-swirly-stars-psd-448825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D86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>
            <a:off x="5415672" y="1183671"/>
            <a:ext cx="1081087" cy="2714626"/>
          </a:xfrm>
          <a:prstGeom prst="rect">
            <a:avLst/>
          </a:prstGeom>
        </p:spPr>
      </p:pic>
      <p:pic>
        <p:nvPicPr>
          <p:cNvPr id="18" name="17 Imagen" descr="glowing-swirly-stars-psd-448825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D86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6200000">
            <a:off x="2674129" y="1254915"/>
            <a:ext cx="1081087" cy="2714626"/>
          </a:xfrm>
          <a:prstGeom prst="rect">
            <a:avLst/>
          </a:prstGeom>
        </p:spPr>
      </p:pic>
      <p:pic>
        <p:nvPicPr>
          <p:cNvPr id="19" name="18 Imagen" descr="glowing-swirly-stars-psd-448825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D86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2947407">
            <a:off x="5268625" y="225405"/>
            <a:ext cx="1081087" cy="2714626"/>
          </a:xfrm>
          <a:prstGeom prst="rect">
            <a:avLst/>
          </a:prstGeom>
        </p:spPr>
      </p:pic>
      <p:pic>
        <p:nvPicPr>
          <p:cNvPr id="20" name="19 Imagen" descr="glowing-swirly-stars-psd-448825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D86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8231251">
            <a:off x="5064670" y="2148864"/>
            <a:ext cx="1081087" cy="2714626"/>
          </a:xfrm>
          <a:prstGeom prst="rect">
            <a:avLst/>
          </a:prstGeom>
        </p:spPr>
      </p:pic>
      <p:pic>
        <p:nvPicPr>
          <p:cNvPr id="21" name="20 Imagen" descr="glowing-swirly-stars-psd-448825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D86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3867722">
            <a:off x="2927105" y="2201342"/>
            <a:ext cx="1081087" cy="2714626"/>
          </a:xfrm>
          <a:prstGeom prst="rect">
            <a:avLst/>
          </a:prstGeom>
        </p:spPr>
      </p:pic>
      <p:pic>
        <p:nvPicPr>
          <p:cNvPr id="22" name="21 Imagen" descr="glowing-swirly-stars-psd-448825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D86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8857095">
            <a:off x="3023095" y="191658"/>
            <a:ext cx="1081087" cy="2714626"/>
          </a:xfrm>
          <a:prstGeom prst="rect">
            <a:avLst/>
          </a:prstGeom>
        </p:spPr>
      </p:pic>
      <p:sp>
        <p:nvSpPr>
          <p:cNvPr id="12" name="11 Rectángulo"/>
          <p:cNvSpPr/>
          <p:nvPr/>
        </p:nvSpPr>
        <p:spPr>
          <a:xfrm>
            <a:off x="-285784" y="-285770"/>
            <a:ext cx="9644130" cy="6215106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2000"/>
                            </p:stCondLst>
                            <p:childTnLst>
                              <p:par>
                                <p:cTn id="73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2" name="51 Imagen" descr="12f80cb99095c67e133d47ddf42f317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6940" cy="5143500"/>
          </a:xfrm>
          <a:prstGeom prst="rect">
            <a:avLst/>
          </a:prstGeom>
        </p:spPr>
      </p:pic>
      <p:sp>
        <p:nvSpPr>
          <p:cNvPr id="53" name="52 Luna"/>
          <p:cNvSpPr/>
          <p:nvPr/>
        </p:nvSpPr>
        <p:spPr>
          <a:xfrm rot="10800000">
            <a:off x="-214314" y="1071552"/>
            <a:ext cx="1071538" cy="1500198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 w="3175">
            <a:solidFill>
              <a:srgbClr val="00B0F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4" name="53 Luna"/>
          <p:cNvSpPr/>
          <p:nvPr/>
        </p:nvSpPr>
        <p:spPr>
          <a:xfrm rot="10800000" flipV="1">
            <a:off x="-214314" y="2571750"/>
            <a:ext cx="1071538" cy="1490674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 w="3175">
            <a:solidFill>
              <a:srgbClr val="00B0F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5" name="54 Luna"/>
          <p:cNvSpPr/>
          <p:nvPr/>
        </p:nvSpPr>
        <p:spPr>
          <a:xfrm rot="10800000">
            <a:off x="500034" y="1071552"/>
            <a:ext cx="1071538" cy="1500198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 w="3175">
            <a:solidFill>
              <a:srgbClr val="00B0F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6" name="55 Luna"/>
          <p:cNvSpPr/>
          <p:nvPr/>
        </p:nvSpPr>
        <p:spPr>
          <a:xfrm rot="10800000" flipV="1">
            <a:off x="500034" y="2571750"/>
            <a:ext cx="1071538" cy="1490674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 w="3175">
            <a:solidFill>
              <a:srgbClr val="00B0F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7" name="56 Luna"/>
          <p:cNvSpPr/>
          <p:nvPr/>
        </p:nvSpPr>
        <p:spPr>
          <a:xfrm rot="10800000">
            <a:off x="1214446" y="1071552"/>
            <a:ext cx="1071538" cy="1500198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 w="3175">
            <a:solidFill>
              <a:srgbClr val="00B0F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8" name="57 Luna"/>
          <p:cNvSpPr/>
          <p:nvPr/>
        </p:nvSpPr>
        <p:spPr>
          <a:xfrm rot="10800000" flipV="1">
            <a:off x="1214446" y="2571750"/>
            <a:ext cx="1071538" cy="1490674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 w="3175">
            <a:solidFill>
              <a:srgbClr val="00B0F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9" name="58 Luna"/>
          <p:cNvSpPr/>
          <p:nvPr/>
        </p:nvSpPr>
        <p:spPr>
          <a:xfrm rot="10800000">
            <a:off x="1928794" y="1071552"/>
            <a:ext cx="1071538" cy="1500198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 w="3175">
            <a:solidFill>
              <a:srgbClr val="00B0F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0" name="59 Luna"/>
          <p:cNvSpPr/>
          <p:nvPr/>
        </p:nvSpPr>
        <p:spPr>
          <a:xfrm rot="10800000" flipV="1">
            <a:off x="1928794" y="2571750"/>
            <a:ext cx="1071538" cy="1490674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 w="3175">
            <a:solidFill>
              <a:srgbClr val="00B0F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1" name="60 Luna"/>
          <p:cNvSpPr/>
          <p:nvPr/>
        </p:nvSpPr>
        <p:spPr>
          <a:xfrm rot="10800000">
            <a:off x="2571768" y="1071552"/>
            <a:ext cx="1071538" cy="1500198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 w="3175">
            <a:solidFill>
              <a:srgbClr val="00B0F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2" name="61 Luna"/>
          <p:cNvSpPr/>
          <p:nvPr/>
        </p:nvSpPr>
        <p:spPr>
          <a:xfrm rot="10800000" flipV="1">
            <a:off x="2571768" y="2571750"/>
            <a:ext cx="1071538" cy="1490674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 w="3175">
            <a:solidFill>
              <a:srgbClr val="00B0F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3" name="62 Luna"/>
          <p:cNvSpPr/>
          <p:nvPr/>
        </p:nvSpPr>
        <p:spPr>
          <a:xfrm rot="10800000">
            <a:off x="3286116" y="1071552"/>
            <a:ext cx="1071538" cy="1500198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 w="3175">
            <a:solidFill>
              <a:srgbClr val="00B0F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4" name="63 Luna"/>
          <p:cNvSpPr/>
          <p:nvPr/>
        </p:nvSpPr>
        <p:spPr>
          <a:xfrm rot="10800000" flipV="1">
            <a:off x="3286116" y="2571750"/>
            <a:ext cx="1071538" cy="1490674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 w="3175">
            <a:solidFill>
              <a:srgbClr val="00B0F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5" name="64 Luna"/>
          <p:cNvSpPr/>
          <p:nvPr/>
        </p:nvSpPr>
        <p:spPr>
          <a:xfrm rot="10800000">
            <a:off x="4000528" y="1071552"/>
            <a:ext cx="1071538" cy="1500198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 w="3175">
            <a:solidFill>
              <a:srgbClr val="00B0F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6" name="65 Luna"/>
          <p:cNvSpPr/>
          <p:nvPr/>
        </p:nvSpPr>
        <p:spPr>
          <a:xfrm rot="10800000" flipV="1">
            <a:off x="4000528" y="2571750"/>
            <a:ext cx="1071538" cy="1490674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 w="3175">
            <a:solidFill>
              <a:srgbClr val="00B0F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7" name="66 Luna"/>
          <p:cNvSpPr/>
          <p:nvPr/>
        </p:nvSpPr>
        <p:spPr>
          <a:xfrm rot="10800000">
            <a:off x="4714876" y="1071552"/>
            <a:ext cx="1071538" cy="1500198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 w="3175">
            <a:solidFill>
              <a:srgbClr val="00B0F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8" name="67 Luna"/>
          <p:cNvSpPr/>
          <p:nvPr/>
        </p:nvSpPr>
        <p:spPr>
          <a:xfrm rot="10800000" flipV="1">
            <a:off x="4714876" y="2571750"/>
            <a:ext cx="1071538" cy="1490674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 w="3175">
            <a:solidFill>
              <a:srgbClr val="00B0F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9" name="68 Luna"/>
          <p:cNvSpPr/>
          <p:nvPr/>
        </p:nvSpPr>
        <p:spPr>
          <a:xfrm rot="10800000">
            <a:off x="5357850" y="1071552"/>
            <a:ext cx="1071538" cy="1500198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 w="3175">
            <a:solidFill>
              <a:srgbClr val="00B0F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0" name="69 Luna"/>
          <p:cNvSpPr/>
          <p:nvPr/>
        </p:nvSpPr>
        <p:spPr>
          <a:xfrm rot="10800000" flipV="1">
            <a:off x="5357850" y="2571750"/>
            <a:ext cx="1071538" cy="1490674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 w="3175">
            <a:solidFill>
              <a:srgbClr val="00B0F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1" name="70 Luna"/>
          <p:cNvSpPr/>
          <p:nvPr/>
        </p:nvSpPr>
        <p:spPr>
          <a:xfrm rot="10800000">
            <a:off x="6072198" y="1071552"/>
            <a:ext cx="1071538" cy="1500198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 w="3175">
            <a:solidFill>
              <a:srgbClr val="00B0F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2" name="71 Luna"/>
          <p:cNvSpPr/>
          <p:nvPr/>
        </p:nvSpPr>
        <p:spPr>
          <a:xfrm rot="10800000" flipV="1">
            <a:off x="6072198" y="2571750"/>
            <a:ext cx="1071538" cy="1490674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 w="3175">
            <a:solidFill>
              <a:srgbClr val="00B0F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3" name="72 Luna"/>
          <p:cNvSpPr/>
          <p:nvPr/>
        </p:nvSpPr>
        <p:spPr>
          <a:xfrm rot="10800000">
            <a:off x="6786610" y="1071552"/>
            <a:ext cx="1071538" cy="1500198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 w="3175">
            <a:solidFill>
              <a:srgbClr val="00B0F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4" name="73 Luna"/>
          <p:cNvSpPr/>
          <p:nvPr/>
        </p:nvSpPr>
        <p:spPr>
          <a:xfrm rot="10800000" flipV="1">
            <a:off x="6786610" y="2571750"/>
            <a:ext cx="1071538" cy="1490674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 w="3175">
            <a:solidFill>
              <a:srgbClr val="00B0F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5" name="74 Luna"/>
          <p:cNvSpPr/>
          <p:nvPr/>
        </p:nvSpPr>
        <p:spPr>
          <a:xfrm rot="10800000">
            <a:off x="7500958" y="1071552"/>
            <a:ext cx="1071538" cy="1500198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 w="3175">
            <a:solidFill>
              <a:srgbClr val="00B0F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6" name="75 Luna"/>
          <p:cNvSpPr/>
          <p:nvPr/>
        </p:nvSpPr>
        <p:spPr>
          <a:xfrm rot="10800000" flipV="1">
            <a:off x="7500958" y="2571750"/>
            <a:ext cx="1071538" cy="1490674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 w="3175">
            <a:solidFill>
              <a:srgbClr val="00B0F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7" name="76 Luna"/>
          <p:cNvSpPr/>
          <p:nvPr/>
        </p:nvSpPr>
        <p:spPr>
          <a:xfrm rot="10800000">
            <a:off x="8072462" y="1071552"/>
            <a:ext cx="1071538" cy="1500198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 w="3175">
            <a:solidFill>
              <a:srgbClr val="00B0F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8" name="77 Luna"/>
          <p:cNvSpPr/>
          <p:nvPr/>
        </p:nvSpPr>
        <p:spPr>
          <a:xfrm rot="10800000" flipV="1">
            <a:off x="8072462" y="2571750"/>
            <a:ext cx="1071538" cy="1490674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 w="3175">
            <a:solidFill>
              <a:srgbClr val="00B0F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0" name="29 Rectángulo"/>
          <p:cNvSpPr/>
          <p:nvPr/>
        </p:nvSpPr>
        <p:spPr>
          <a:xfrm>
            <a:off x="-285784" y="-285770"/>
            <a:ext cx="9644130" cy="6929486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3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5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7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9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1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3" dur="3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3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3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3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3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3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3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3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3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3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3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3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9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0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3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4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7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8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1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2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5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6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9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0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3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4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7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8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1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2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5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6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9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0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3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4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7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8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1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2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5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6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9" dur="3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0" dur="3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3" dur="3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4" dur="3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7" dur="3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8" dur="3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1" dur="3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2" dur="3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5" dur="3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6" dur="3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9" dur="3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0" dur="3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3" dur="3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4" dur="3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7" dur="3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8" dur="3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1" dur="3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2" dur="3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5" dur="3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6" dur="3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9" dur="3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0" dur="3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4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5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6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7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" grpId="0" animBg="1"/>
      <p:bldP spid="53" grpId="1" animBg="1"/>
      <p:bldP spid="53" grpId="2" animBg="1"/>
      <p:bldP spid="53" grpId="3" animBg="1"/>
      <p:bldP spid="54" grpId="0" animBg="1"/>
      <p:bldP spid="54" grpId="1" animBg="1"/>
      <p:bldP spid="54" grpId="2" animBg="1"/>
      <p:bldP spid="54" grpId="3" animBg="1"/>
      <p:bldP spid="55" grpId="0" animBg="1"/>
      <p:bldP spid="55" grpId="1" animBg="1"/>
      <p:bldP spid="55" grpId="2" animBg="1"/>
      <p:bldP spid="55" grpId="3" animBg="1"/>
      <p:bldP spid="56" grpId="0" animBg="1"/>
      <p:bldP spid="56" grpId="1" animBg="1"/>
      <p:bldP spid="56" grpId="2" animBg="1"/>
      <p:bldP spid="56" grpId="3" animBg="1"/>
      <p:bldP spid="57" grpId="0" animBg="1"/>
      <p:bldP spid="57" grpId="1" animBg="1"/>
      <p:bldP spid="57" grpId="2" animBg="1"/>
      <p:bldP spid="57" grpId="3" animBg="1"/>
      <p:bldP spid="58" grpId="0" animBg="1"/>
      <p:bldP spid="58" grpId="1" animBg="1"/>
      <p:bldP spid="58" grpId="2" animBg="1"/>
      <p:bldP spid="58" grpId="3" animBg="1"/>
      <p:bldP spid="59" grpId="0" animBg="1"/>
      <p:bldP spid="59" grpId="1" animBg="1"/>
      <p:bldP spid="59" grpId="2" animBg="1"/>
      <p:bldP spid="59" grpId="3" animBg="1"/>
      <p:bldP spid="60" grpId="0" animBg="1"/>
      <p:bldP spid="60" grpId="1" animBg="1"/>
      <p:bldP spid="60" grpId="2" animBg="1"/>
      <p:bldP spid="60" grpId="3" animBg="1"/>
      <p:bldP spid="61" grpId="0" animBg="1"/>
      <p:bldP spid="61" grpId="1" animBg="1"/>
      <p:bldP spid="61" grpId="2" animBg="1"/>
      <p:bldP spid="61" grpId="3" animBg="1"/>
      <p:bldP spid="62" grpId="0" animBg="1"/>
      <p:bldP spid="62" grpId="1" animBg="1"/>
      <p:bldP spid="62" grpId="2" animBg="1"/>
      <p:bldP spid="62" grpId="3" animBg="1"/>
      <p:bldP spid="63" grpId="0" animBg="1"/>
      <p:bldP spid="63" grpId="1" animBg="1"/>
      <p:bldP spid="63" grpId="2" animBg="1"/>
      <p:bldP spid="63" grpId="3" animBg="1"/>
      <p:bldP spid="64" grpId="0" animBg="1"/>
      <p:bldP spid="64" grpId="1" animBg="1"/>
      <p:bldP spid="64" grpId="2" animBg="1"/>
      <p:bldP spid="64" grpId="3" animBg="1"/>
      <p:bldP spid="65" grpId="0" animBg="1"/>
      <p:bldP spid="65" grpId="1" animBg="1"/>
      <p:bldP spid="65" grpId="2" animBg="1"/>
      <p:bldP spid="65" grpId="3" animBg="1"/>
      <p:bldP spid="66" grpId="0" animBg="1"/>
      <p:bldP spid="66" grpId="1" animBg="1"/>
      <p:bldP spid="66" grpId="2" animBg="1"/>
      <p:bldP spid="66" grpId="3" animBg="1"/>
      <p:bldP spid="67" grpId="0" animBg="1"/>
      <p:bldP spid="67" grpId="1" animBg="1"/>
      <p:bldP spid="67" grpId="2" animBg="1"/>
      <p:bldP spid="67" grpId="3" animBg="1"/>
      <p:bldP spid="68" grpId="0" animBg="1"/>
      <p:bldP spid="68" grpId="1" animBg="1"/>
      <p:bldP spid="68" grpId="2" animBg="1"/>
      <p:bldP spid="68" grpId="3" animBg="1"/>
      <p:bldP spid="69" grpId="0" animBg="1"/>
      <p:bldP spid="69" grpId="1" animBg="1"/>
      <p:bldP spid="69" grpId="2" animBg="1"/>
      <p:bldP spid="69" grpId="3" animBg="1"/>
      <p:bldP spid="70" grpId="0" animBg="1"/>
      <p:bldP spid="70" grpId="1" animBg="1"/>
      <p:bldP spid="70" grpId="2" animBg="1"/>
      <p:bldP spid="70" grpId="3" animBg="1"/>
      <p:bldP spid="71" grpId="0" animBg="1"/>
      <p:bldP spid="71" grpId="1" animBg="1"/>
      <p:bldP spid="71" grpId="2" animBg="1"/>
      <p:bldP spid="71" grpId="3" animBg="1"/>
      <p:bldP spid="72" grpId="0" animBg="1"/>
      <p:bldP spid="72" grpId="1" animBg="1"/>
      <p:bldP spid="72" grpId="2" animBg="1"/>
      <p:bldP spid="72" grpId="3" animBg="1"/>
      <p:bldP spid="73" grpId="0" animBg="1"/>
      <p:bldP spid="73" grpId="1" animBg="1"/>
      <p:bldP spid="73" grpId="2" animBg="1"/>
      <p:bldP spid="73" grpId="3" animBg="1"/>
      <p:bldP spid="74" grpId="0" animBg="1"/>
      <p:bldP spid="74" grpId="1" animBg="1"/>
      <p:bldP spid="74" grpId="2" animBg="1"/>
      <p:bldP spid="74" grpId="3" animBg="1"/>
      <p:bldP spid="75" grpId="0" animBg="1"/>
      <p:bldP spid="75" grpId="1" animBg="1"/>
      <p:bldP spid="75" grpId="2" animBg="1"/>
      <p:bldP spid="75" grpId="3" animBg="1"/>
      <p:bldP spid="76" grpId="0" animBg="1"/>
      <p:bldP spid="76" grpId="1" animBg="1"/>
      <p:bldP spid="76" grpId="2" animBg="1"/>
      <p:bldP spid="76" grpId="3" animBg="1"/>
      <p:bldP spid="77" grpId="0" animBg="1"/>
      <p:bldP spid="77" grpId="1" animBg="1"/>
      <p:bldP spid="77" grpId="2" animBg="1"/>
      <p:bldP spid="77" grpId="3" animBg="1"/>
      <p:bldP spid="78" grpId="0" animBg="1"/>
      <p:bldP spid="78" grpId="1" animBg="1"/>
      <p:bldP spid="78" grpId="2" animBg="1"/>
      <p:bldP spid="78" grpId="3" animBg="1"/>
      <p:bldP spid="3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5143500"/>
          </a:xfrm>
          <a:gradFill flip="none" rotWithShape="1">
            <a:gsLst>
              <a:gs pos="0">
                <a:schemeClr val="bg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79082c0bbc10b28f1aeec7ac431a5628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36568" cy="5143500"/>
          </a:xfrm>
          <a:gradFill flip="none" rotWithShape="1">
            <a:gsLst>
              <a:gs pos="0">
                <a:schemeClr val="bg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</p:pic>
      <p:sp>
        <p:nvSpPr>
          <p:cNvPr id="5" name="4 Anillo"/>
          <p:cNvSpPr/>
          <p:nvPr/>
        </p:nvSpPr>
        <p:spPr>
          <a:xfrm>
            <a:off x="428596" y="571486"/>
            <a:ext cx="1071538" cy="4214824"/>
          </a:xfrm>
          <a:prstGeom prst="donut">
            <a:avLst>
              <a:gd name="adj" fmla="val 10612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7643834" y="571486"/>
            <a:ext cx="1071538" cy="4214824"/>
          </a:xfrm>
          <a:prstGeom prst="donut">
            <a:avLst>
              <a:gd name="adj" fmla="val 9606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7072330" y="571486"/>
            <a:ext cx="1071538" cy="4214824"/>
          </a:xfrm>
          <a:prstGeom prst="donut">
            <a:avLst>
              <a:gd name="adj" fmla="val 8416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6572264" y="571486"/>
            <a:ext cx="1071538" cy="4214824"/>
          </a:xfrm>
          <a:prstGeom prst="donut">
            <a:avLst>
              <a:gd name="adj" fmla="val 9591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1071570" y="571486"/>
            <a:ext cx="1071538" cy="4214824"/>
          </a:xfrm>
          <a:prstGeom prst="donut">
            <a:avLst>
              <a:gd name="adj" fmla="val 13519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1571604" y="571486"/>
            <a:ext cx="1071538" cy="4214824"/>
          </a:xfrm>
          <a:prstGeom prst="donut">
            <a:avLst>
              <a:gd name="adj" fmla="val 14627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2071702" y="571486"/>
            <a:ext cx="1071538" cy="4214824"/>
          </a:xfrm>
          <a:prstGeom prst="donut">
            <a:avLst>
              <a:gd name="adj" fmla="val 11287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2571736" y="571486"/>
            <a:ext cx="1071538" cy="4214824"/>
          </a:xfrm>
          <a:prstGeom prst="donut">
            <a:avLst>
              <a:gd name="adj" fmla="val 11287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3143272" y="571486"/>
            <a:ext cx="1071538" cy="4214824"/>
          </a:xfrm>
          <a:prstGeom prst="donut">
            <a:avLst>
              <a:gd name="adj" fmla="val 13519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6072198" y="571486"/>
            <a:ext cx="1071538" cy="4214824"/>
          </a:xfrm>
          <a:prstGeom prst="donut">
            <a:avLst>
              <a:gd name="adj" fmla="val 8498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5572132" y="571486"/>
            <a:ext cx="1071538" cy="4214824"/>
          </a:xfrm>
          <a:prstGeom prst="donut">
            <a:avLst>
              <a:gd name="adj" fmla="val 8498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4929190" y="571486"/>
            <a:ext cx="1071538" cy="4214824"/>
          </a:xfrm>
          <a:prstGeom prst="donut">
            <a:avLst>
              <a:gd name="adj" fmla="val 10698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7" name="16 Rectángulo"/>
          <p:cNvSpPr/>
          <p:nvPr/>
        </p:nvSpPr>
        <p:spPr>
          <a:xfrm>
            <a:off x="-285784" y="-285770"/>
            <a:ext cx="9644130" cy="6929486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5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9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3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9f42b3488e57720f2a974ad16479bc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6568" cy="5143500"/>
          </a:xfrm>
          <a:prstGeom prst="rect">
            <a:avLst/>
          </a:prstGeom>
        </p:spPr>
      </p:pic>
      <p:sp>
        <p:nvSpPr>
          <p:cNvPr id="6" name="5 Rombo"/>
          <p:cNvSpPr/>
          <p:nvPr/>
        </p:nvSpPr>
        <p:spPr>
          <a:xfrm rot="19065736">
            <a:off x="2079222" y="-851263"/>
            <a:ext cx="261617" cy="6925032"/>
          </a:xfrm>
          <a:prstGeom prst="diamond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Rombo"/>
          <p:cNvSpPr/>
          <p:nvPr/>
        </p:nvSpPr>
        <p:spPr>
          <a:xfrm rot="2467673">
            <a:off x="6688740" y="-874494"/>
            <a:ext cx="285660" cy="6988873"/>
          </a:xfrm>
          <a:prstGeom prst="diamond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Rombo"/>
          <p:cNvSpPr/>
          <p:nvPr/>
        </p:nvSpPr>
        <p:spPr>
          <a:xfrm rot="19918644">
            <a:off x="3013865" y="-273431"/>
            <a:ext cx="311609" cy="5913281"/>
          </a:xfrm>
          <a:prstGeom prst="diamond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9" name="8 Rombo"/>
          <p:cNvSpPr/>
          <p:nvPr/>
        </p:nvSpPr>
        <p:spPr>
          <a:xfrm rot="2000807">
            <a:off x="6123594" y="-538219"/>
            <a:ext cx="290880" cy="6103904"/>
          </a:xfrm>
          <a:prstGeom prst="diamond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0" name="9 Rombo"/>
          <p:cNvSpPr/>
          <p:nvPr/>
        </p:nvSpPr>
        <p:spPr>
          <a:xfrm rot="20927534">
            <a:off x="3856996" y="-4788"/>
            <a:ext cx="299039" cy="5168511"/>
          </a:xfrm>
          <a:prstGeom prst="diamond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1" name="10 Rombo"/>
          <p:cNvSpPr/>
          <p:nvPr/>
        </p:nvSpPr>
        <p:spPr>
          <a:xfrm rot="1350327">
            <a:off x="5490960" y="-271992"/>
            <a:ext cx="305222" cy="5608870"/>
          </a:xfrm>
          <a:prstGeom prst="diamond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2" name="11 Rombo"/>
          <p:cNvSpPr/>
          <p:nvPr/>
        </p:nvSpPr>
        <p:spPr>
          <a:xfrm>
            <a:off x="4357686" y="-25011"/>
            <a:ext cx="285752" cy="5168511"/>
          </a:xfrm>
          <a:prstGeom prst="diamond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3" name="12 Rombo"/>
          <p:cNvSpPr/>
          <p:nvPr/>
        </p:nvSpPr>
        <p:spPr>
          <a:xfrm rot="772011">
            <a:off x="4928090" y="8299"/>
            <a:ext cx="283622" cy="5168511"/>
          </a:xfrm>
          <a:prstGeom prst="diamond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4" name="13 Rectángulo"/>
          <p:cNvSpPr/>
          <p:nvPr/>
        </p:nvSpPr>
        <p:spPr>
          <a:xfrm>
            <a:off x="-285784" y="-285770"/>
            <a:ext cx="9644130" cy="6929486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000"/>
                            </p:stCondLst>
                            <p:childTnLst>
                              <p:par>
                                <p:cTn id="73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ffd7169df27027ad651cb0e3fe4cf5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4 Imagen" descr="glowing-swirly-stars-psd-448825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43372" y="0"/>
            <a:ext cx="1081087" cy="2714626"/>
          </a:xfrm>
          <a:prstGeom prst="rect">
            <a:avLst/>
          </a:prstGeom>
        </p:spPr>
      </p:pic>
      <p:pic>
        <p:nvPicPr>
          <p:cNvPr id="6" name="5 Imagen" descr="glowing-swirly-stars-psd-448825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0800000">
            <a:off x="4071932" y="2643188"/>
            <a:ext cx="1081087" cy="2500312"/>
          </a:xfrm>
          <a:prstGeom prst="rect">
            <a:avLst/>
          </a:prstGeom>
        </p:spPr>
      </p:pic>
      <p:pic>
        <p:nvPicPr>
          <p:cNvPr id="7" name="6 Imagen" descr="glowing-swirly-stars-psd-448825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>
            <a:off x="5487108" y="1183671"/>
            <a:ext cx="1081087" cy="2714626"/>
          </a:xfrm>
          <a:prstGeom prst="rect">
            <a:avLst/>
          </a:prstGeom>
        </p:spPr>
      </p:pic>
      <p:pic>
        <p:nvPicPr>
          <p:cNvPr id="8" name="7 Imagen" descr="glowing-swirly-stars-psd-448825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2745565" y="1254915"/>
            <a:ext cx="1081087" cy="2714626"/>
          </a:xfrm>
          <a:prstGeom prst="rect">
            <a:avLst/>
          </a:prstGeom>
        </p:spPr>
      </p:pic>
      <p:pic>
        <p:nvPicPr>
          <p:cNvPr id="9" name="8 Imagen" descr="glowing-swirly-stars-psd-448825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947407">
            <a:off x="5340061" y="225405"/>
            <a:ext cx="1081087" cy="2714626"/>
          </a:xfrm>
          <a:prstGeom prst="rect">
            <a:avLst/>
          </a:prstGeom>
        </p:spPr>
      </p:pic>
      <p:pic>
        <p:nvPicPr>
          <p:cNvPr id="10" name="9 Imagen" descr="glowing-swirly-stars-psd-448825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8231251">
            <a:off x="5136106" y="2148864"/>
            <a:ext cx="1081087" cy="2714626"/>
          </a:xfrm>
          <a:prstGeom prst="rect">
            <a:avLst/>
          </a:prstGeom>
        </p:spPr>
      </p:pic>
      <p:pic>
        <p:nvPicPr>
          <p:cNvPr id="11" name="10 Imagen" descr="glowing-swirly-stars-psd-448825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3867722">
            <a:off x="2998541" y="2201342"/>
            <a:ext cx="1081087" cy="2714626"/>
          </a:xfrm>
          <a:prstGeom prst="rect">
            <a:avLst/>
          </a:prstGeom>
        </p:spPr>
      </p:pic>
      <p:pic>
        <p:nvPicPr>
          <p:cNvPr id="12" name="11 Imagen" descr="glowing-swirly-stars-psd-448825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8857095">
            <a:off x="3094531" y="191658"/>
            <a:ext cx="1081087" cy="2714626"/>
          </a:xfrm>
          <a:prstGeom prst="rect">
            <a:avLst/>
          </a:prstGeom>
        </p:spPr>
      </p:pic>
      <p:sp>
        <p:nvSpPr>
          <p:cNvPr id="13" name="12 Rectángulo"/>
          <p:cNvSpPr/>
          <p:nvPr/>
        </p:nvSpPr>
        <p:spPr>
          <a:xfrm>
            <a:off x="-285784" y="-285770"/>
            <a:ext cx="9644130" cy="6929486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000"/>
                            </p:stCondLst>
                            <p:childTnLst>
                              <p:par>
                                <p:cTn id="73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3D4A8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18" name="17 Imagen" descr="429a21a5b8162f38600062f546344e1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19" name="18 Rectángulo"/>
          <p:cNvSpPr/>
          <p:nvPr/>
        </p:nvSpPr>
        <p:spPr>
          <a:xfrm rot="765729">
            <a:off x="-185425" y="1494994"/>
            <a:ext cx="9378836" cy="117759"/>
          </a:xfrm>
          <a:prstGeom prst="rect">
            <a:avLst/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0" name="19 Rectángulo"/>
          <p:cNvSpPr/>
          <p:nvPr/>
        </p:nvSpPr>
        <p:spPr>
          <a:xfrm rot="20925561">
            <a:off x="-99574" y="3539297"/>
            <a:ext cx="9273269" cy="142866"/>
          </a:xfrm>
          <a:prstGeom prst="rect">
            <a:avLst/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1" name="20 Rectángulo"/>
          <p:cNvSpPr/>
          <p:nvPr/>
        </p:nvSpPr>
        <p:spPr>
          <a:xfrm rot="512405">
            <a:off x="-113303" y="1927736"/>
            <a:ext cx="9206192" cy="130685"/>
          </a:xfrm>
          <a:prstGeom prst="rect">
            <a:avLst/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2" name="21 Rectángulo"/>
          <p:cNvSpPr/>
          <p:nvPr/>
        </p:nvSpPr>
        <p:spPr>
          <a:xfrm rot="21154205">
            <a:off x="-99576" y="3170728"/>
            <a:ext cx="9273269" cy="142866"/>
          </a:xfrm>
          <a:prstGeom prst="rect">
            <a:avLst/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3" name="22 Rectángulo"/>
          <p:cNvSpPr/>
          <p:nvPr/>
        </p:nvSpPr>
        <p:spPr>
          <a:xfrm rot="21426392">
            <a:off x="-46708" y="2768436"/>
            <a:ext cx="9146776" cy="142693"/>
          </a:xfrm>
          <a:prstGeom prst="rect">
            <a:avLst/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4" name="23 Rectángulo"/>
          <p:cNvSpPr/>
          <p:nvPr/>
        </p:nvSpPr>
        <p:spPr>
          <a:xfrm rot="183845">
            <a:off x="-84256" y="2342812"/>
            <a:ext cx="9190852" cy="142671"/>
          </a:xfrm>
          <a:prstGeom prst="rect">
            <a:avLst/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0" name="9 Rectángulo"/>
          <p:cNvSpPr/>
          <p:nvPr/>
        </p:nvSpPr>
        <p:spPr>
          <a:xfrm>
            <a:off x="-285784" y="-285770"/>
            <a:ext cx="9644130" cy="6929486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000"/>
                            </p:stCondLst>
                            <p:childTnLst>
                              <p:par>
                                <p:cTn id="57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10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gradFill flip="none" rotWithShape="1">
            <a:gsLst>
              <a:gs pos="0">
                <a:schemeClr val="bg1"/>
              </a:gs>
              <a:gs pos="50000">
                <a:srgbClr val="8B731D">
                  <a:shade val="67500"/>
                  <a:satMod val="115000"/>
                </a:srgbClr>
              </a:gs>
              <a:gs pos="100000">
                <a:srgbClr val="8B731D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af77a3ca85cfe98cecb6c4ac0c4aa8f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14" name="13 Anillo"/>
          <p:cNvSpPr/>
          <p:nvPr/>
        </p:nvSpPr>
        <p:spPr>
          <a:xfrm>
            <a:off x="4286248" y="357172"/>
            <a:ext cx="500066" cy="1571636"/>
          </a:xfrm>
          <a:prstGeom prst="donu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4286248" y="3000378"/>
            <a:ext cx="500066" cy="1571636"/>
          </a:xfrm>
          <a:prstGeom prst="donu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 rot="5400000">
            <a:off x="5840024" y="1660916"/>
            <a:ext cx="500066" cy="1607355"/>
          </a:xfrm>
          <a:prstGeom prst="donu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 rot="5400000">
            <a:off x="2768190" y="1732354"/>
            <a:ext cx="500066" cy="1607355"/>
          </a:xfrm>
          <a:prstGeom prst="donu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 rot="1609510">
            <a:off x="5054431" y="429000"/>
            <a:ext cx="500066" cy="1607355"/>
          </a:xfrm>
          <a:prstGeom prst="donu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 rot="8786549">
            <a:off x="5117456" y="2861765"/>
            <a:ext cx="500066" cy="1607355"/>
          </a:xfrm>
          <a:prstGeom prst="donu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 rot="14674842">
            <a:off x="3012025" y="2338870"/>
            <a:ext cx="500066" cy="1607355"/>
          </a:xfrm>
          <a:prstGeom prst="donu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 rot="19791435">
            <a:off x="3584440" y="445490"/>
            <a:ext cx="500066" cy="1607355"/>
          </a:xfrm>
          <a:prstGeom prst="donu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 rot="3617632">
            <a:off x="5643994" y="954749"/>
            <a:ext cx="500066" cy="1607355"/>
          </a:xfrm>
          <a:prstGeom prst="donu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 rot="7418699">
            <a:off x="5558174" y="2350057"/>
            <a:ext cx="500066" cy="1607355"/>
          </a:xfrm>
          <a:prstGeom prst="donu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4" name="23 Anillo"/>
          <p:cNvSpPr/>
          <p:nvPr/>
        </p:nvSpPr>
        <p:spPr>
          <a:xfrm rot="12800604">
            <a:off x="3543828" y="2862641"/>
            <a:ext cx="500066" cy="1607355"/>
          </a:xfrm>
          <a:prstGeom prst="donu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5" name="24 Anillo"/>
          <p:cNvSpPr/>
          <p:nvPr/>
        </p:nvSpPr>
        <p:spPr>
          <a:xfrm rot="18337653">
            <a:off x="3049159" y="1010697"/>
            <a:ext cx="500066" cy="1607355"/>
          </a:xfrm>
          <a:prstGeom prst="donu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6" name="25 Rectángulo"/>
          <p:cNvSpPr/>
          <p:nvPr/>
        </p:nvSpPr>
        <p:spPr>
          <a:xfrm>
            <a:off x="-285784" y="-285770"/>
            <a:ext cx="9644130" cy="6929486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3000"/>
                            </p:stCondLst>
                            <p:childTnLst>
                              <p:par>
                                <p:cTn id="105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gradFill flip="none" rotWithShape="1">
            <a:gsLst>
              <a:gs pos="0">
                <a:schemeClr val="bg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8b3274f44ed7eed25bc262fb349cb7c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0990"/>
          </a:xfrm>
          <a:prstGeom prst="rect">
            <a:avLst/>
          </a:prstGeom>
        </p:spPr>
      </p:pic>
      <p:sp>
        <p:nvSpPr>
          <p:cNvPr id="5" name="4 Marco"/>
          <p:cNvSpPr/>
          <p:nvPr/>
        </p:nvSpPr>
        <p:spPr>
          <a:xfrm>
            <a:off x="428596" y="357172"/>
            <a:ext cx="8286808" cy="4357718"/>
          </a:xfrm>
          <a:prstGeom prst="frame">
            <a:avLst>
              <a:gd name="adj1" fmla="val 2883"/>
            </a:avLst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714348" y="571486"/>
            <a:ext cx="7786742" cy="3929090"/>
          </a:xfrm>
          <a:prstGeom prst="frame">
            <a:avLst>
              <a:gd name="adj1" fmla="val 2883"/>
            </a:avLst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928662" y="785800"/>
            <a:ext cx="7286676" cy="3500462"/>
          </a:xfrm>
          <a:prstGeom prst="frame">
            <a:avLst>
              <a:gd name="adj1" fmla="val 2883"/>
            </a:avLst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1214414" y="1000114"/>
            <a:ext cx="6715172" cy="3071834"/>
          </a:xfrm>
          <a:prstGeom prst="frame">
            <a:avLst>
              <a:gd name="adj1" fmla="val 2883"/>
            </a:avLst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1428728" y="1214428"/>
            <a:ext cx="6215106" cy="2643206"/>
          </a:xfrm>
          <a:prstGeom prst="frame">
            <a:avLst>
              <a:gd name="adj1" fmla="val 4485"/>
            </a:avLst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1714480" y="1500180"/>
            <a:ext cx="5715040" cy="2143140"/>
          </a:xfrm>
          <a:prstGeom prst="frame">
            <a:avLst>
              <a:gd name="adj1" fmla="val 5786"/>
            </a:avLst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1" name="10 Marco"/>
          <p:cNvSpPr/>
          <p:nvPr/>
        </p:nvSpPr>
        <p:spPr>
          <a:xfrm>
            <a:off x="2000232" y="1785932"/>
            <a:ext cx="5143536" cy="1571636"/>
          </a:xfrm>
          <a:prstGeom prst="frame">
            <a:avLst>
              <a:gd name="adj1" fmla="val 5004"/>
            </a:avLst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2" name="11 Marco"/>
          <p:cNvSpPr/>
          <p:nvPr/>
        </p:nvSpPr>
        <p:spPr>
          <a:xfrm>
            <a:off x="2285984" y="2000246"/>
            <a:ext cx="4572032" cy="1081094"/>
          </a:xfrm>
          <a:prstGeom prst="frame">
            <a:avLst>
              <a:gd name="adj1" fmla="val 10290"/>
            </a:avLst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-285784" y="-285770"/>
            <a:ext cx="9644130" cy="6929486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3" presetClass="entr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3" presetClass="entr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3" presetClass="entr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3" presetClass="entr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3" presetClass="entr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3000"/>
                            </p:stCondLst>
                            <p:childTnLst>
                              <p:par>
                                <p:cTn id="89" presetID="23" presetClass="exit" presetSubtype="28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3" presetClass="exit" presetSubtype="28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28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3" presetClass="exit" presetSubtype="28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3" presetClass="exit" presetSubtype="28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28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3" presetClass="exit" presetSubtype="28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3" presetClass="exit" presetSubtype="28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7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29" name="28 Imagen" descr="848743fb029f3d392e27f273080ce61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2" name="41 Anillo"/>
          <p:cNvSpPr/>
          <p:nvPr/>
        </p:nvSpPr>
        <p:spPr>
          <a:xfrm>
            <a:off x="500034" y="571486"/>
            <a:ext cx="1071538" cy="4214824"/>
          </a:xfrm>
          <a:prstGeom prst="donut">
            <a:avLst>
              <a:gd name="adj" fmla="val 10612"/>
            </a:avLst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bright="-4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43" name="42 Anillo"/>
          <p:cNvSpPr/>
          <p:nvPr/>
        </p:nvSpPr>
        <p:spPr>
          <a:xfrm>
            <a:off x="7643834" y="571486"/>
            <a:ext cx="1071538" cy="4214824"/>
          </a:xfrm>
          <a:prstGeom prst="donut">
            <a:avLst>
              <a:gd name="adj" fmla="val 9606"/>
            </a:avLst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bright="-4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44" name="43 Anillo"/>
          <p:cNvSpPr/>
          <p:nvPr/>
        </p:nvSpPr>
        <p:spPr>
          <a:xfrm>
            <a:off x="7072330" y="571486"/>
            <a:ext cx="1071538" cy="4214824"/>
          </a:xfrm>
          <a:prstGeom prst="donut">
            <a:avLst>
              <a:gd name="adj" fmla="val 8416"/>
            </a:avLst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bright="-4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45" name="44 Anillo"/>
          <p:cNvSpPr/>
          <p:nvPr/>
        </p:nvSpPr>
        <p:spPr>
          <a:xfrm>
            <a:off x="6572264" y="571486"/>
            <a:ext cx="1071538" cy="4214824"/>
          </a:xfrm>
          <a:prstGeom prst="donut">
            <a:avLst>
              <a:gd name="adj" fmla="val 9591"/>
            </a:avLst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bright="-4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46" name="45 Anillo"/>
          <p:cNvSpPr/>
          <p:nvPr/>
        </p:nvSpPr>
        <p:spPr>
          <a:xfrm>
            <a:off x="1071570" y="571486"/>
            <a:ext cx="1071538" cy="4214824"/>
          </a:xfrm>
          <a:prstGeom prst="donut">
            <a:avLst>
              <a:gd name="adj" fmla="val 13519"/>
            </a:avLst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bright="-4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47" name="46 Anillo"/>
          <p:cNvSpPr/>
          <p:nvPr/>
        </p:nvSpPr>
        <p:spPr>
          <a:xfrm>
            <a:off x="1571604" y="571486"/>
            <a:ext cx="1071538" cy="4214824"/>
          </a:xfrm>
          <a:prstGeom prst="donut">
            <a:avLst>
              <a:gd name="adj" fmla="val 14627"/>
            </a:avLst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bright="-4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48" name="47 Anillo"/>
          <p:cNvSpPr/>
          <p:nvPr/>
        </p:nvSpPr>
        <p:spPr>
          <a:xfrm>
            <a:off x="2071702" y="571486"/>
            <a:ext cx="1071538" cy="4214824"/>
          </a:xfrm>
          <a:prstGeom prst="donut">
            <a:avLst>
              <a:gd name="adj" fmla="val 11287"/>
            </a:avLst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bright="-4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49" name="48 Anillo"/>
          <p:cNvSpPr/>
          <p:nvPr/>
        </p:nvSpPr>
        <p:spPr>
          <a:xfrm>
            <a:off x="2571736" y="571486"/>
            <a:ext cx="1071538" cy="4214824"/>
          </a:xfrm>
          <a:prstGeom prst="donut">
            <a:avLst>
              <a:gd name="adj" fmla="val 11287"/>
            </a:avLst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bright="-4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50" name="49 Anillo"/>
          <p:cNvSpPr/>
          <p:nvPr/>
        </p:nvSpPr>
        <p:spPr>
          <a:xfrm>
            <a:off x="3143272" y="571486"/>
            <a:ext cx="1071538" cy="4214824"/>
          </a:xfrm>
          <a:prstGeom prst="donut">
            <a:avLst>
              <a:gd name="adj" fmla="val 13519"/>
            </a:avLst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bright="-4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51" name="50 Anillo"/>
          <p:cNvSpPr/>
          <p:nvPr/>
        </p:nvSpPr>
        <p:spPr>
          <a:xfrm>
            <a:off x="6072198" y="571486"/>
            <a:ext cx="1071538" cy="4214824"/>
          </a:xfrm>
          <a:prstGeom prst="donut">
            <a:avLst>
              <a:gd name="adj" fmla="val 8498"/>
            </a:avLst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bright="-4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52" name="51 Anillo"/>
          <p:cNvSpPr/>
          <p:nvPr/>
        </p:nvSpPr>
        <p:spPr>
          <a:xfrm>
            <a:off x="5572132" y="571486"/>
            <a:ext cx="1071538" cy="4214824"/>
          </a:xfrm>
          <a:prstGeom prst="donut">
            <a:avLst>
              <a:gd name="adj" fmla="val 8498"/>
            </a:avLst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bright="-4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53" name="52 Anillo"/>
          <p:cNvSpPr/>
          <p:nvPr/>
        </p:nvSpPr>
        <p:spPr>
          <a:xfrm>
            <a:off x="4929190" y="571486"/>
            <a:ext cx="1071538" cy="4214824"/>
          </a:xfrm>
          <a:prstGeom prst="donut">
            <a:avLst>
              <a:gd name="adj" fmla="val 10698"/>
            </a:avLst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bright="-4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6" name="15 Rectángulo"/>
          <p:cNvSpPr/>
          <p:nvPr/>
        </p:nvSpPr>
        <p:spPr>
          <a:xfrm>
            <a:off x="-285784" y="-285770"/>
            <a:ext cx="9644130" cy="6929486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5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5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5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5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5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5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5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5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5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5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5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9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3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7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1" dur="5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5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5" dur="5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5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9" dur="5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5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3" dur="5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5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7" dur="5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5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1" dur="5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5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5" dur="5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5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9" dur="5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5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3" dur="5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5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2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5" grpId="0" animBg="1"/>
      <p:bldP spid="45" grpId="1" animBg="1"/>
      <p:bldP spid="45" grpId="2" animBg="1"/>
      <p:bldP spid="45" grpId="3" animBg="1"/>
      <p:bldP spid="46" grpId="0" animBg="1"/>
      <p:bldP spid="46" grpId="1" animBg="1"/>
      <p:bldP spid="46" grpId="2" animBg="1"/>
      <p:bldP spid="46" grpId="3" animBg="1"/>
      <p:bldP spid="47" grpId="0" animBg="1"/>
      <p:bldP spid="47" grpId="1" animBg="1"/>
      <p:bldP spid="47" grpId="2" animBg="1"/>
      <p:bldP spid="47" grpId="3" animBg="1"/>
      <p:bldP spid="48" grpId="0" animBg="1"/>
      <p:bldP spid="48" grpId="1" animBg="1"/>
      <p:bldP spid="48" grpId="2" animBg="1"/>
      <p:bldP spid="48" grpId="3" animBg="1"/>
      <p:bldP spid="49" grpId="0" animBg="1"/>
      <p:bldP spid="49" grpId="1" animBg="1"/>
      <p:bldP spid="49" grpId="2" animBg="1"/>
      <p:bldP spid="49" grpId="3" animBg="1"/>
      <p:bldP spid="50" grpId="0" animBg="1"/>
      <p:bldP spid="50" grpId="1" animBg="1"/>
      <p:bldP spid="50" grpId="2" animBg="1"/>
      <p:bldP spid="50" grpId="3" animBg="1"/>
      <p:bldP spid="51" grpId="0" animBg="1"/>
      <p:bldP spid="51" grpId="1" animBg="1"/>
      <p:bldP spid="51" grpId="2" animBg="1"/>
      <p:bldP spid="51" grpId="3" animBg="1"/>
      <p:bldP spid="52" grpId="0" animBg="1"/>
      <p:bldP spid="52" grpId="1" animBg="1"/>
      <p:bldP spid="52" grpId="2" animBg="1"/>
      <p:bldP spid="52" grpId="3" animBg="1"/>
      <p:bldP spid="53" grpId="0" animBg="1"/>
      <p:bldP spid="53" grpId="1" animBg="1"/>
      <p:bldP spid="53" grpId="2" animBg="1"/>
      <p:bldP spid="53" grpId="3" animBg="1"/>
      <p:bldP spid="1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gradFill flip="none" rotWithShape="1">
            <a:gsLst>
              <a:gs pos="0">
                <a:srgbClr val="7030A0"/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6aa2c9f31d2832f6f64dc877ae9c69f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465" y="0"/>
            <a:ext cx="9148465" cy="51435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 rot="765729">
            <a:off x="-140100" y="1584152"/>
            <a:ext cx="9378836" cy="117759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Rectángulo"/>
          <p:cNvSpPr/>
          <p:nvPr/>
        </p:nvSpPr>
        <p:spPr>
          <a:xfrm rot="20925561">
            <a:off x="-54249" y="3628455"/>
            <a:ext cx="9273269" cy="142866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Rectángulo"/>
          <p:cNvSpPr/>
          <p:nvPr/>
        </p:nvSpPr>
        <p:spPr>
          <a:xfrm rot="512405">
            <a:off x="-67978" y="2016894"/>
            <a:ext cx="9206192" cy="130685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Rectángulo"/>
          <p:cNvSpPr/>
          <p:nvPr/>
        </p:nvSpPr>
        <p:spPr>
          <a:xfrm rot="21154205">
            <a:off x="-54251" y="3259886"/>
            <a:ext cx="9273269" cy="142866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9" name="8 Rectángulo"/>
          <p:cNvSpPr/>
          <p:nvPr/>
        </p:nvSpPr>
        <p:spPr>
          <a:xfrm rot="21426392">
            <a:off x="-1383" y="2857594"/>
            <a:ext cx="9146776" cy="142693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0" name="9 Rectángulo"/>
          <p:cNvSpPr/>
          <p:nvPr/>
        </p:nvSpPr>
        <p:spPr>
          <a:xfrm rot="183845">
            <a:off x="-38931" y="2431970"/>
            <a:ext cx="9190852" cy="142671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1" name="10 Rectángulo"/>
          <p:cNvSpPr/>
          <p:nvPr/>
        </p:nvSpPr>
        <p:spPr>
          <a:xfrm>
            <a:off x="-285784" y="-285770"/>
            <a:ext cx="9644130" cy="6929486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gradFill flip="none" rotWithShape="1">
            <a:gsLst>
              <a:gs pos="0">
                <a:schemeClr val="accent2">
                  <a:lumMod val="50000"/>
                </a:schemeClr>
              </a:gs>
              <a:gs pos="50000">
                <a:srgbClr val="E3C295">
                  <a:shade val="67500"/>
                  <a:satMod val="115000"/>
                </a:srgbClr>
              </a:gs>
              <a:gs pos="100000">
                <a:srgbClr val="E3C295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9a93ca75a7bbdab824972945d6f4ee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32" y="0"/>
            <a:ext cx="9136568" cy="5143500"/>
          </a:xfrm>
          <a:prstGeom prst="rect">
            <a:avLst/>
          </a:prstGeom>
        </p:spPr>
      </p:pic>
      <p:sp>
        <p:nvSpPr>
          <p:cNvPr id="5" name="4 Marco"/>
          <p:cNvSpPr/>
          <p:nvPr/>
        </p:nvSpPr>
        <p:spPr>
          <a:xfrm>
            <a:off x="428596" y="357172"/>
            <a:ext cx="8286808" cy="4357718"/>
          </a:xfrm>
          <a:prstGeom prst="frame">
            <a:avLst>
              <a:gd name="adj1" fmla="val 2883"/>
            </a:avLst>
          </a:prstGeom>
          <a:blipFill dpi="0" rotWithShape="1"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714348" y="571486"/>
            <a:ext cx="7786742" cy="3929090"/>
          </a:xfrm>
          <a:prstGeom prst="frame">
            <a:avLst>
              <a:gd name="adj1" fmla="val 2883"/>
            </a:avLst>
          </a:prstGeom>
          <a:blipFill dpi="0" rotWithShape="1"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928662" y="785800"/>
            <a:ext cx="7286676" cy="3500462"/>
          </a:xfrm>
          <a:prstGeom prst="frame">
            <a:avLst>
              <a:gd name="adj1" fmla="val 2883"/>
            </a:avLst>
          </a:prstGeom>
          <a:blipFill dpi="0" rotWithShape="1"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1214414" y="1000114"/>
            <a:ext cx="6715172" cy="3071834"/>
          </a:xfrm>
          <a:prstGeom prst="frame">
            <a:avLst>
              <a:gd name="adj1" fmla="val 2883"/>
            </a:avLst>
          </a:prstGeom>
          <a:blipFill dpi="0" rotWithShape="1"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1428728" y="1214428"/>
            <a:ext cx="6215106" cy="2643206"/>
          </a:xfrm>
          <a:prstGeom prst="frame">
            <a:avLst>
              <a:gd name="adj1" fmla="val 4485"/>
            </a:avLst>
          </a:prstGeom>
          <a:blipFill dpi="0" rotWithShape="1"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1714480" y="1500180"/>
            <a:ext cx="5715040" cy="2143140"/>
          </a:xfrm>
          <a:prstGeom prst="frame">
            <a:avLst>
              <a:gd name="adj1" fmla="val 5786"/>
            </a:avLst>
          </a:prstGeom>
          <a:blipFill dpi="0" rotWithShape="1"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1" name="10 Marco"/>
          <p:cNvSpPr/>
          <p:nvPr/>
        </p:nvSpPr>
        <p:spPr>
          <a:xfrm>
            <a:off x="2000232" y="1785932"/>
            <a:ext cx="5143536" cy="1571636"/>
          </a:xfrm>
          <a:prstGeom prst="frame">
            <a:avLst>
              <a:gd name="adj1" fmla="val 5004"/>
            </a:avLst>
          </a:prstGeom>
          <a:blipFill dpi="0" rotWithShape="1"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2" name="11 Marco"/>
          <p:cNvSpPr/>
          <p:nvPr/>
        </p:nvSpPr>
        <p:spPr>
          <a:xfrm>
            <a:off x="2285984" y="2000246"/>
            <a:ext cx="4572032" cy="1081094"/>
          </a:xfrm>
          <a:prstGeom prst="frame">
            <a:avLst>
              <a:gd name="adj1" fmla="val 10290"/>
            </a:avLst>
          </a:prstGeom>
          <a:blipFill dpi="0" rotWithShape="1"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-285784" y="-285770"/>
            <a:ext cx="9644130" cy="6929486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3" presetClass="entr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3" presetClass="entr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3" presetClass="entr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3" presetClass="entr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3" presetClass="entr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3000"/>
                            </p:stCondLst>
                            <p:childTnLst>
                              <p:par>
                                <p:cTn id="89" presetID="23" presetClass="exit" presetSubtype="28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3" presetClass="exit" presetSubtype="28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28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3" presetClass="exit" presetSubtype="28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3" presetClass="exit" presetSubtype="28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28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3" presetClass="exit" presetSubtype="28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3" presetClass="exit" presetSubtype="28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gradFill flip="none" rotWithShape="1">
            <a:gsLst>
              <a:gs pos="0">
                <a:schemeClr val="bg1"/>
              </a:gs>
              <a:gs pos="50000">
                <a:schemeClr val="tx1">
                  <a:lumMod val="50000"/>
                  <a:shade val="67500"/>
                  <a:satMod val="115000"/>
                </a:schemeClr>
              </a:gs>
              <a:gs pos="100000">
                <a:schemeClr val="tx1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faf753f79922c487057eb51d1bf8be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0990"/>
          </a:xfrm>
          <a:prstGeom prst="rect">
            <a:avLst/>
          </a:prstGeom>
        </p:spPr>
      </p:pic>
      <p:sp>
        <p:nvSpPr>
          <p:cNvPr id="31" name="30 Luna"/>
          <p:cNvSpPr/>
          <p:nvPr/>
        </p:nvSpPr>
        <p:spPr>
          <a:xfrm rot="10800000">
            <a:off x="0" y="1071552"/>
            <a:ext cx="1071538" cy="1500198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 w="3175">
            <a:solidFill>
              <a:srgbClr val="9966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2" name="31 Luna"/>
          <p:cNvSpPr/>
          <p:nvPr/>
        </p:nvSpPr>
        <p:spPr>
          <a:xfrm rot="10800000" flipV="1">
            <a:off x="0" y="2571750"/>
            <a:ext cx="1071538" cy="1490674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 w="3175">
            <a:solidFill>
              <a:srgbClr val="9966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3" name="32 Luna"/>
          <p:cNvSpPr/>
          <p:nvPr/>
        </p:nvSpPr>
        <p:spPr>
          <a:xfrm rot="10800000">
            <a:off x="714348" y="1071552"/>
            <a:ext cx="1071538" cy="1500198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 w="3175">
            <a:solidFill>
              <a:srgbClr val="9966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4" name="33 Luna"/>
          <p:cNvSpPr/>
          <p:nvPr/>
        </p:nvSpPr>
        <p:spPr>
          <a:xfrm rot="10800000" flipV="1">
            <a:off x="714348" y="2571750"/>
            <a:ext cx="1071538" cy="1490674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 w="3175">
            <a:solidFill>
              <a:srgbClr val="9966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5" name="34 Luna"/>
          <p:cNvSpPr/>
          <p:nvPr/>
        </p:nvSpPr>
        <p:spPr>
          <a:xfrm rot="10800000">
            <a:off x="1428760" y="1071552"/>
            <a:ext cx="1071538" cy="1500198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 w="3175">
            <a:solidFill>
              <a:srgbClr val="9966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6" name="35 Luna"/>
          <p:cNvSpPr/>
          <p:nvPr/>
        </p:nvSpPr>
        <p:spPr>
          <a:xfrm rot="10800000" flipV="1">
            <a:off x="1428760" y="2571750"/>
            <a:ext cx="1071538" cy="1490674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 w="3175">
            <a:solidFill>
              <a:srgbClr val="9966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7" name="36 Luna"/>
          <p:cNvSpPr/>
          <p:nvPr/>
        </p:nvSpPr>
        <p:spPr>
          <a:xfrm rot="10800000">
            <a:off x="2143108" y="1071552"/>
            <a:ext cx="1071538" cy="1500198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 w="3175">
            <a:solidFill>
              <a:srgbClr val="9966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8" name="37 Luna"/>
          <p:cNvSpPr/>
          <p:nvPr/>
        </p:nvSpPr>
        <p:spPr>
          <a:xfrm rot="10800000" flipV="1">
            <a:off x="2143108" y="2571750"/>
            <a:ext cx="1071538" cy="1490674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 w="3175">
            <a:solidFill>
              <a:srgbClr val="9966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9" name="38 Luna"/>
          <p:cNvSpPr/>
          <p:nvPr/>
        </p:nvSpPr>
        <p:spPr>
          <a:xfrm rot="10800000">
            <a:off x="2786082" y="1071552"/>
            <a:ext cx="1071538" cy="1500198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 w="3175">
            <a:solidFill>
              <a:srgbClr val="9966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0" name="39 Luna"/>
          <p:cNvSpPr/>
          <p:nvPr/>
        </p:nvSpPr>
        <p:spPr>
          <a:xfrm rot="10800000" flipV="1">
            <a:off x="2786082" y="2571750"/>
            <a:ext cx="1071538" cy="1490674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 w="3175">
            <a:solidFill>
              <a:srgbClr val="9966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1" name="40 Luna"/>
          <p:cNvSpPr/>
          <p:nvPr/>
        </p:nvSpPr>
        <p:spPr>
          <a:xfrm rot="10800000">
            <a:off x="3500430" y="1071552"/>
            <a:ext cx="1071538" cy="1500198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 w="3175">
            <a:solidFill>
              <a:srgbClr val="9966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2" name="41 Luna"/>
          <p:cNvSpPr/>
          <p:nvPr/>
        </p:nvSpPr>
        <p:spPr>
          <a:xfrm rot="10800000" flipV="1">
            <a:off x="3500430" y="2571750"/>
            <a:ext cx="1071538" cy="1490674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 w="3175">
            <a:solidFill>
              <a:srgbClr val="9966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3" name="42 Luna"/>
          <p:cNvSpPr/>
          <p:nvPr/>
        </p:nvSpPr>
        <p:spPr>
          <a:xfrm rot="10800000">
            <a:off x="4214842" y="1071552"/>
            <a:ext cx="1071538" cy="1500198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 w="3175">
            <a:solidFill>
              <a:srgbClr val="9966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4" name="43 Luna"/>
          <p:cNvSpPr/>
          <p:nvPr/>
        </p:nvSpPr>
        <p:spPr>
          <a:xfrm rot="10800000" flipV="1">
            <a:off x="4214842" y="2571750"/>
            <a:ext cx="1071538" cy="1490674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 w="3175">
            <a:solidFill>
              <a:srgbClr val="9966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5" name="44 Luna"/>
          <p:cNvSpPr/>
          <p:nvPr/>
        </p:nvSpPr>
        <p:spPr>
          <a:xfrm rot="10800000">
            <a:off x="4929190" y="1071552"/>
            <a:ext cx="1071538" cy="1500198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 w="3175">
            <a:solidFill>
              <a:srgbClr val="9966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6" name="45 Luna"/>
          <p:cNvSpPr/>
          <p:nvPr/>
        </p:nvSpPr>
        <p:spPr>
          <a:xfrm rot="10800000" flipV="1">
            <a:off x="4929190" y="2571750"/>
            <a:ext cx="1071538" cy="1490674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 w="3175">
            <a:solidFill>
              <a:srgbClr val="9966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7" name="46 Luna"/>
          <p:cNvSpPr/>
          <p:nvPr/>
        </p:nvSpPr>
        <p:spPr>
          <a:xfrm rot="10800000">
            <a:off x="5572164" y="1071552"/>
            <a:ext cx="1071538" cy="1500198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 w="3175">
            <a:solidFill>
              <a:srgbClr val="9966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8" name="47 Luna"/>
          <p:cNvSpPr/>
          <p:nvPr/>
        </p:nvSpPr>
        <p:spPr>
          <a:xfrm rot="10800000" flipV="1">
            <a:off x="5572164" y="2571750"/>
            <a:ext cx="1071538" cy="1490674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 w="3175">
            <a:solidFill>
              <a:srgbClr val="9966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9" name="48 Luna"/>
          <p:cNvSpPr/>
          <p:nvPr/>
        </p:nvSpPr>
        <p:spPr>
          <a:xfrm rot="10800000">
            <a:off x="6286512" y="1071552"/>
            <a:ext cx="1071538" cy="1500198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 w="3175">
            <a:solidFill>
              <a:srgbClr val="9966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0" name="49 Luna"/>
          <p:cNvSpPr/>
          <p:nvPr/>
        </p:nvSpPr>
        <p:spPr>
          <a:xfrm rot="10800000" flipV="1">
            <a:off x="6286512" y="2571750"/>
            <a:ext cx="1071538" cy="1490674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 w="3175">
            <a:solidFill>
              <a:srgbClr val="9966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1" name="50 Luna"/>
          <p:cNvSpPr/>
          <p:nvPr/>
        </p:nvSpPr>
        <p:spPr>
          <a:xfrm rot="10800000">
            <a:off x="7000924" y="1071552"/>
            <a:ext cx="1071538" cy="1500198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 w="3175">
            <a:solidFill>
              <a:srgbClr val="9966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2" name="51 Luna"/>
          <p:cNvSpPr/>
          <p:nvPr/>
        </p:nvSpPr>
        <p:spPr>
          <a:xfrm rot="10800000" flipV="1">
            <a:off x="7000924" y="2571750"/>
            <a:ext cx="1071538" cy="1490674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 w="3175">
            <a:solidFill>
              <a:srgbClr val="9966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3" name="52 Luna"/>
          <p:cNvSpPr/>
          <p:nvPr/>
        </p:nvSpPr>
        <p:spPr>
          <a:xfrm rot="10800000">
            <a:off x="7715272" y="1071552"/>
            <a:ext cx="1071538" cy="1500198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 w="3175">
            <a:solidFill>
              <a:srgbClr val="9966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4" name="53 Luna"/>
          <p:cNvSpPr/>
          <p:nvPr/>
        </p:nvSpPr>
        <p:spPr>
          <a:xfrm rot="10800000" flipV="1">
            <a:off x="7715272" y="2571750"/>
            <a:ext cx="1071538" cy="1490674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 w="3175">
            <a:solidFill>
              <a:srgbClr val="9966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5" name="54 Luna"/>
          <p:cNvSpPr/>
          <p:nvPr/>
        </p:nvSpPr>
        <p:spPr>
          <a:xfrm rot="10800000">
            <a:off x="8286776" y="1071552"/>
            <a:ext cx="1071538" cy="1500198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 w="3175">
            <a:solidFill>
              <a:srgbClr val="9966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6" name="55 Luna"/>
          <p:cNvSpPr/>
          <p:nvPr/>
        </p:nvSpPr>
        <p:spPr>
          <a:xfrm rot="10800000" flipV="1">
            <a:off x="8286776" y="2571750"/>
            <a:ext cx="1071538" cy="1490674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 w="3175">
            <a:solidFill>
              <a:srgbClr val="9966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7" name="56 Rectángulo"/>
          <p:cNvSpPr/>
          <p:nvPr/>
        </p:nvSpPr>
        <p:spPr>
          <a:xfrm>
            <a:off x="-285784" y="-285770"/>
            <a:ext cx="9644130" cy="6929486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5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3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5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7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9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1" dur="5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3" dur="5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5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5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5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5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5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5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5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5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5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5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5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5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5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5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5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5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5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5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5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5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5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5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5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5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9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0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3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4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7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8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1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2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5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6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9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0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3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4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7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8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1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2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5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6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9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0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3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4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7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8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1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2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5" dur="5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6" dur="5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9" dur="5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0" dur="5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3" dur="5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4" dur="5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7" dur="5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8" dur="5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1" dur="5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2" dur="5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5" dur="5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6" dur="5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9" dur="5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0" dur="5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3" dur="5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4" dur="5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7" dur="5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8" dur="5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1" dur="5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2" dur="5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5" dur="5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6" dur="5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9" dur="5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0" dur="5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5" grpId="0" animBg="1"/>
      <p:bldP spid="45" grpId="1" animBg="1"/>
      <p:bldP spid="45" grpId="2" animBg="1"/>
      <p:bldP spid="45" grpId="3" animBg="1"/>
      <p:bldP spid="46" grpId="0" animBg="1"/>
      <p:bldP spid="46" grpId="1" animBg="1"/>
      <p:bldP spid="46" grpId="2" animBg="1"/>
      <p:bldP spid="46" grpId="3" animBg="1"/>
      <p:bldP spid="47" grpId="0" animBg="1"/>
      <p:bldP spid="47" grpId="1" animBg="1"/>
      <p:bldP spid="47" grpId="2" animBg="1"/>
      <p:bldP spid="47" grpId="3" animBg="1"/>
      <p:bldP spid="48" grpId="0" animBg="1"/>
      <p:bldP spid="48" grpId="1" animBg="1"/>
      <p:bldP spid="48" grpId="2" animBg="1"/>
      <p:bldP spid="48" grpId="3" animBg="1"/>
      <p:bldP spid="49" grpId="0" animBg="1"/>
      <p:bldP spid="49" grpId="1" animBg="1"/>
      <p:bldP spid="49" grpId="2" animBg="1"/>
      <p:bldP spid="49" grpId="3" animBg="1"/>
      <p:bldP spid="50" grpId="0" animBg="1"/>
      <p:bldP spid="50" grpId="1" animBg="1"/>
      <p:bldP spid="50" grpId="2" animBg="1"/>
      <p:bldP spid="50" grpId="3" animBg="1"/>
      <p:bldP spid="51" grpId="0" animBg="1"/>
      <p:bldP spid="51" grpId="1" animBg="1"/>
      <p:bldP spid="51" grpId="2" animBg="1"/>
      <p:bldP spid="51" grpId="3" animBg="1"/>
      <p:bldP spid="52" grpId="0" animBg="1"/>
      <p:bldP spid="52" grpId="1" animBg="1"/>
      <p:bldP spid="52" grpId="2" animBg="1"/>
      <p:bldP spid="52" grpId="3" animBg="1"/>
      <p:bldP spid="53" grpId="0" animBg="1"/>
      <p:bldP spid="53" grpId="1" animBg="1"/>
      <p:bldP spid="53" grpId="2" animBg="1"/>
      <p:bldP spid="53" grpId="3" animBg="1"/>
      <p:bldP spid="54" grpId="0" animBg="1"/>
      <p:bldP spid="54" grpId="1" animBg="1"/>
      <p:bldP spid="54" grpId="2" animBg="1"/>
      <p:bldP spid="54" grpId="3" animBg="1"/>
      <p:bldP spid="55" grpId="0" animBg="1"/>
      <p:bldP spid="55" grpId="1" animBg="1"/>
      <p:bldP spid="55" grpId="2" animBg="1"/>
      <p:bldP spid="55" grpId="3" animBg="1"/>
      <p:bldP spid="56" grpId="0" animBg="1"/>
      <p:bldP spid="56" grpId="1" animBg="1"/>
      <p:bldP spid="56" grpId="2" animBg="1"/>
      <p:bldP spid="56" grpId="3" animBg="1"/>
      <p:bldP spid="57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783E2C"/>
            </a:gs>
            <a:gs pos="64999">
              <a:srgbClr val="F0EBD5"/>
            </a:gs>
            <a:gs pos="100000">
              <a:srgbClr val="D1C39F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1" name="40 Imagen" descr="7387356c8b17788da078ffc31f3e2ca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6" y="0"/>
            <a:ext cx="9141768" cy="5143500"/>
          </a:xfrm>
          <a:prstGeom prst="rect">
            <a:avLst/>
          </a:prstGeom>
        </p:spPr>
      </p:pic>
      <p:sp>
        <p:nvSpPr>
          <p:cNvPr id="42" name="41 Anillo"/>
          <p:cNvSpPr/>
          <p:nvPr/>
        </p:nvSpPr>
        <p:spPr>
          <a:xfrm>
            <a:off x="4286247" y="428611"/>
            <a:ext cx="500066" cy="1571636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43" name="42 Anillo"/>
          <p:cNvSpPr/>
          <p:nvPr/>
        </p:nvSpPr>
        <p:spPr>
          <a:xfrm>
            <a:off x="4286247" y="3071817"/>
            <a:ext cx="500066" cy="1571636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44" name="43 Anillo"/>
          <p:cNvSpPr/>
          <p:nvPr/>
        </p:nvSpPr>
        <p:spPr>
          <a:xfrm rot="5400000">
            <a:off x="5840023" y="1732355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45" name="44 Anillo"/>
          <p:cNvSpPr/>
          <p:nvPr/>
        </p:nvSpPr>
        <p:spPr>
          <a:xfrm rot="5400000">
            <a:off x="2768189" y="1803793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46" name="45 Anillo"/>
          <p:cNvSpPr/>
          <p:nvPr/>
        </p:nvSpPr>
        <p:spPr>
          <a:xfrm rot="1609510">
            <a:off x="5054430" y="500439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47" name="46 Anillo"/>
          <p:cNvSpPr/>
          <p:nvPr/>
        </p:nvSpPr>
        <p:spPr>
          <a:xfrm rot="8786549">
            <a:off x="5117455" y="2933204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48" name="47 Anillo"/>
          <p:cNvSpPr/>
          <p:nvPr/>
        </p:nvSpPr>
        <p:spPr>
          <a:xfrm rot="14674842">
            <a:off x="3012024" y="2410309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49" name="48 Anillo"/>
          <p:cNvSpPr/>
          <p:nvPr/>
        </p:nvSpPr>
        <p:spPr>
          <a:xfrm rot="19791435">
            <a:off x="3584439" y="516929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50" name="49 Anillo"/>
          <p:cNvSpPr/>
          <p:nvPr/>
        </p:nvSpPr>
        <p:spPr>
          <a:xfrm rot="3617632">
            <a:off x="5643993" y="1026188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51" name="50 Anillo"/>
          <p:cNvSpPr/>
          <p:nvPr/>
        </p:nvSpPr>
        <p:spPr>
          <a:xfrm rot="7418699">
            <a:off x="5558173" y="2421496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52" name="51 Anillo"/>
          <p:cNvSpPr/>
          <p:nvPr/>
        </p:nvSpPr>
        <p:spPr>
          <a:xfrm rot="12800604">
            <a:off x="3543827" y="2934080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53" name="52 Anillo"/>
          <p:cNvSpPr/>
          <p:nvPr/>
        </p:nvSpPr>
        <p:spPr>
          <a:xfrm rot="18337653">
            <a:off x="3049158" y="1082136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6" name="15 Rectángulo"/>
          <p:cNvSpPr/>
          <p:nvPr/>
        </p:nvSpPr>
        <p:spPr>
          <a:xfrm>
            <a:off x="-285784" y="-285770"/>
            <a:ext cx="9644130" cy="6929486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2000"/>
                            </p:stCondLst>
                            <p:childTnLst>
                              <p:par>
                                <p:cTn id="105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4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6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8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0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2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8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0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2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4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6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8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0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8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0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7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5" grpId="0" animBg="1"/>
      <p:bldP spid="45" grpId="1" animBg="1"/>
      <p:bldP spid="45" grpId="2" animBg="1"/>
      <p:bldP spid="45" grpId="3" animBg="1"/>
      <p:bldP spid="46" grpId="0" animBg="1"/>
      <p:bldP spid="46" grpId="1" animBg="1"/>
      <p:bldP spid="46" grpId="2" animBg="1"/>
      <p:bldP spid="46" grpId="3" animBg="1"/>
      <p:bldP spid="47" grpId="0" animBg="1"/>
      <p:bldP spid="47" grpId="1" animBg="1"/>
      <p:bldP spid="47" grpId="2" animBg="1"/>
      <p:bldP spid="47" grpId="3" animBg="1"/>
      <p:bldP spid="48" grpId="0" animBg="1"/>
      <p:bldP spid="48" grpId="1" animBg="1"/>
      <p:bldP spid="48" grpId="2" animBg="1"/>
      <p:bldP spid="48" grpId="3" animBg="1"/>
      <p:bldP spid="49" grpId="0" animBg="1"/>
      <p:bldP spid="49" grpId="1" animBg="1"/>
      <p:bldP spid="49" grpId="2" animBg="1"/>
      <p:bldP spid="49" grpId="3" animBg="1"/>
      <p:bldP spid="50" grpId="0" animBg="1"/>
      <p:bldP spid="50" grpId="1" animBg="1"/>
      <p:bldP spid="50" grpId="2" animBg="1"/>
      <p:bldP spid="50" grpId="3" animBg="1"/>
      <p:bldP spid="51" grpId="0" animBg="1"/>
      <p:bldP spid="51" grpId="1" animBg="1"/>
      <p:bldP spid="51" grpId="2" animBg="1"/>
      <p:bldP spid="51" grpId="3" animBg="1"/>
      <p:bldP spid="52" grpId="0" animBg="1"/>
      <p:bldP spid="52" grpId="1" animBg="1"/>
      <p:bldP spid="52" grpId="2" animBg="1"/>
      <p:bldP spid="52" grpId="3" animBg="1"/>
      <p:bldP spid="53" grpId="0" animBg="1"/>
      <p:bldP spid="53" grpId="1" animBg="1"/>
      <p:bldP spid="53" grpId="2" animBg="1"/>
      <p:bldP spid="53" grpId="3" animBg="1"/>
      <p:bldP spid="16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gradFill flip="none" rotWithShape="1">
            <a:gsLst>
              <a:gs pos="0">
                <a:schemeClr val="bg1"/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0ba8f6f1cd4998e0169cb527d4c6b1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8465" cy="51435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 rot="2318241">
            <a:off x="4620453" y="476584"/>
            <a:ext cx="1567528" cy="27900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Rectángulo"/>
          <p:cNvSpPr/>
          <p:nvPr/>
        </p:nvSpPr>
        <p:spPr>
          <a:xfrm rot="19086486">
            <a:off x="2901493" y="497198"/>
            <a:ext cx="1586907" cy="255191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Rectángulo"/>
          <p:cNvSpPr/>
          <p:nvPr/>
        </p:nvSpPr>
        <p:spPr>
          <a:xfrm rot="2318241">
            <a:off x="4630425" y="1030324"/>
            <a:ext cx="1567528" cy="27900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Rectángulo"/>
          <p:cNvSpPr/>
          <p:nvPr/>
        </p:nvSpPr>
        <p:spPr>
          <a:xfrm rot="19086486">
            <a:off x="2911465" y="1050938"/>
            <a:ext cx="1586907" cy="255191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9" name="8 Rectángulo"/>
          <p:cNvSpPr/>
          <p:nvPr/>
        </p:nvSpPr>
        <p:spPr>
          <a:xfrm rot="2318241">
            <a:off x="4630425" y="1601828"/>
            <a:ext cx="1567528" cy="27900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0" name="9 Rectángulo"/>
          <p:cNvSpPr/>
          <p:nvPr/>
        </p:nvSpPr>
        <p:spPr>
          <a:xfrm rot="19086486">
            <a:off x="2911465" y="1622442"/>
            <a:ext cx="1586907" cy="255191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1" name="10 Rectángulo"/>
          <p:cNvSpPr/>
          <p:nvPr/>
        </p:nvSpPr>
        <p:spPr>
          <a:xfrm rot="2318241">
            <a:off x="4630424" y="2173333"/>
            <a:ext cx="1567528" cy="27900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2" name="11 Rectángulo"/>
          <p:cNvSpPr/>
          <p:nvPr/>
        </p:nvSpPr>
        <p:spPr>
          <a:xfrm rot="19086486">
            <a:off x="2911464" y="2193947"/>
            <a:ext cx="1586907" cy="255191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3" name="12 Rectángulo"/>
          <p:cNvSpPr/>
          <p:nvPr/>
        </p:nvSpPr>
        <p:spPr>
          <a:xfrm rot="2318241">
            <a:off x="4601722" y="2762581"/>
            <a:ext cx="1567528" cy="27900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4" name="13 Rectángulo"/>
          <p:cNvSpPr/>
          <p:nvPr/>
        </p:nvSpPr>
        <p:spPr>
          <a:xfrm rot="19086486">
            <a:off x="2882762" y="2783195"/>
            <a:ext cx="1586907" cy="255191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5" name="14 Rectángulo"/>
          <p:cNvSpPr/>
          <p:nvPr/>
        </p:nvSpPr>
        <p:spPr>
          <a:xfrm rot="2318241">
            <a:off x="4558987" y="3387778"/>
            <a:ext cx="1567528" cy="27900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6" name="15 Rectángulo"/>
          <p:cNvSpPr/>
          <p:nvPr/>
        </p:nvSpPr>
        <p:spPr>
          <a:xfrm rot="19086486">
            <a:off x="2840027" y="3408392"/>
            <a:ext cx="1586907" cy="255191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7" name="16 Rectángulo"/>
          <p:cNvSpPr/>
          <p:nvPr/>
        </p:nvSpPr>
        <p:spPr>
          <a:xfrm rot="2318241">
            <a:off x="4558987" y="4030721"/>
            <a:ext cx="1567528" cy="27900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8" name="17 Rectángulo"/>
          <p:cNvSpPr/>
          <p:nvPr/>
        </p:nvSpPr>
        <p:spPr>
          <a:xfrm rot="19086486">
            <a:off x="2840027" y="4051335"/>
            <a:ext cx="1586907" cy="255191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9" name="18 Rectángulo"/>
          <p:cNvSpPr/>
          <p:nvPr/>
        </p:nvSpPr>
        <p:spPr>
          <a:xfrm rot="2318241">
            <a:off x="4558986" y="4673663"/>
            <a:ext cx="1567528" cy="27900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0" name="19 Rectángulo"/>
          <p:cNvSpPr/>
          <p:nvPr/>
        </p:nvSpPr>
        <p:spPr>
          <a:xfrm rot="19086486">
            <a:off x="2840026" y="4694277"/>
            <a:ext cx="1586907" cy="255191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1" name="20 Rectángulo"/>
          <p:cNvSpPr/>
          <p:nvPr/>
        </p:nvSpPr>
        <p:spPr>
          <a:xfrm>
            <a:off x="-285784" y="-285770"/>
            <a:ext cx="9644130" cy="6929486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3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6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9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2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5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8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1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4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7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0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3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6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9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4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4" fill="hold">
                            <p:stCondLst>
                              <p:cond delay="5000"/>
                            </p:stCondLst>
                            <p:childTnLst>
                              <p:par>
                                <p:cTn id="185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6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0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1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4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5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8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2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3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6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7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0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gradFill flip="none" rotWithShape="1">
            <a:gsLst>
              <a:gs pos="0">
                <a:schemeClr val="bg1"/>
              </a:gs>
              <a:gs pos="50000">
                <a:srgbClr val="007A37">
                  <a:shade val="67500"/>
                  <a:satMod val="115000"/>
                </a:srgbClr>
              </a:gs>
              <a:gs pos="100000">
                <a:srgbClr val="007A37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3e12d361d171228cc6084836d46764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6571" cy="5143500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 rot="10800000">
            <a:off x="0" y="1071552"/>
            <a:ext cx="1071538" cy="1500198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 w="3175">
            <a:solidFill>
              <a:srgbClr val="9966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Luna"/>
          <p:cNvSpPr/>
          <p:nvPr/>
        </p:nvSpPr>
        <p:spPr>
          <a:xfrm rot="10800000" flipV="1">
            <a:off x="0" y="2571750"/>
            <a:ext cx="1071538" cy="1490674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 w="3175">
            <a:solidFill>
              <a:srgbClr val="9966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Luna"/>
          <p:cNvSpPr/>
          <p:nvPr/>
        </p:nvSpPr>
        <p:spPr>
          <a:xfrm rot="10800000">
            <a:off x="714348" y="1071552"/>
            <a:ext cx="1071538" cy="1500198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 w="3175">
            <a:solidFill>
              <a:srgbClr val="9966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Luna"/>
          <p:cNvSpPr/>
          <p:nvPr/>
        </p:nvSpPr>
        <p:spPr>
          <a:xfrm rot="10800000" flipV="1">
            <a:off x="714348" y="2571750"/>
            <a:ext cx="1071538" cy="1490674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 w="3175">
            <a:solidFill>
              <a:srgbClr val="9966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9" name="8 Luna"/>
          <p:cNvSpPr/>
          <p:nvPr/>
        </p:nvSpPr>
        <p:spPr>
          <a:xfrm rot="10800000">
            <a:off x="1428760" y="1071552"/>
            <a:ext cx="1071538" cy="1500198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 w="3175">
            <a:solidFill>
              <a:srgbClr val="9966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0" name="9 Luna"/>
          <p:cNvSpPr/>
          <p:nvPr/>
        </p:nvSpPr>
        <p:spPr>
          <a:xfrm rot="10800000" flipV="1">
            <a:off x="1428760" y="2571750"/>
            <a:ext cx="1071538" cy="1490674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 w="3175">
            <a:solidFill>
              <a:srgbClr val="9966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1" name="10 Luna"/>
          <p:cNvSpPr/>
          <p:nvPr/>
        </p:nvSpPr>
        <p:spPr>
          <a:xfrm rot="10800000">
            <a:off x="2143108" y="1071552"/>
            <a:ext cx="1071538" cy="1500198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 w="3175">
            <a:solidFill>
              <a:srgbClr val="9966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2" name="11 Luna"/>
          <p:cNvSpPr/>
          <p:nvPr/>
        </p:nvSpPr>
        <p:spPr>
          <a:xfrm rot="10800000" flipV="1">
            <a:off x="2143108" y="2571750"/>
            <a:ext cx="1071538" cy="1490674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 w="3175">
            <a:solidFill>
              <a:srgbClr val="9966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3" name="12 Luna"/>
          <p:cNvSpPr/>
          <p:nvPr/>
        </p:nvSpPr>
        <p:spPr>
          <a:xfrm rot="10800000">
            <a:off x="2786082" y="1071552"/>
            <a:ext cx="1071538" cy="1500198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 w="3175">
            <a:solidFill>
              <a:srgbClr val="9966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4" name="13 Luna"/>
          <p:cNvSpPr/>
          <p:nvPr/>
        </p:nvSpPr>
        <p:spPr>
          <a:xfrm rot="10800000" flipV="1">
            <a:off x="2786082" y="2571750"/>
            <a:ext cx="1071538" cy="1490674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 w="3175">
            <a:solidFill>
              <a:srgbClr val="9966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5" name="14 Luna"/>
          <p:cNvSpPr/>
          <p:nvPr/>
        </p:nvSpPr>
        <p:spPr>
          <a:xfrm rot="10800000">
            <a:off x="3500430" y="1071552"/>
            <a:ext cx="1071538" cy="1500198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 w="3175">
            <a:solidFill>
              <a:srgbClr val="9966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6" name="15 Luna"/>
          <p:cNvSpPr/>
          <p:nvPr/>
        </p:nvSpPr>
        <p:spPr>
          <a:xfrm rot="10800000" flipV="1">
            <a:off x="3500430" y="2571750"/>
            <a:ext cx="1071538" cy="1490674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 w="3175">
            <a:solidFill>
              <a:srgbClr val="9966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7" name="16 Luna"/>
          <p:cNvSpPr/>
          <p:nvPr/>
        </p:nvSpPr>
        <p:spPr>
          <a:xfrm rot="10800000">
            <a:off x="4214842" y="1071552"/>
            <a:ext cx="1071538" cy="1500198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 w="3175">
            <a:solidFill>
              <a:srgbClr val="9966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8" name="17 Luna"/>
          <p:cNvSpPr/>
          <p:nvPr/>
        </p:nvSpPr>
        <p:spPr>
          <a:xfrm rot="10800000" flipV="1">
            <a:off x="4214842" y="2571750"/>
            <a:ext cx="1071538" cy="1490674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 w="3175">
            <a:solidFill>
              <a:srgbClr val="9966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9" name="18 Luna"/>
          <p:cNvSpPr/>
          <p:nvPr/>
        </p:nvSpPr>
        <p:spPr>
          <a:xfrm rot="10800000">
            <a:off x="4929190" y="1071552"/>
            <a:ext cx="1071538" cy="1500198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 w="3175">
            <a:solidFill>
              <a:srgbClr val="9966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0" name="19 Luna"/>
          <p:cNvSpPr/>
          <p:nvPr/>
        </p:nvSpPr>
        <p:spPr>
          <a:xfrm rot="10800000" flipV="1">
            <a:off x="4929190" y="2571750"/>
            <a:ext cx="1071538" cy="1490674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 w="3175">
            <a:solidFill>
              <a:srgbClr val="9966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1" name="20 Luna"/>
          <p:cNvSpPr/>
          <p:nvPr/>
        </p:nvSpPr>
        <p:spPr>
          <a:xfrm rot="10800000">
            <a:off x="5572164" y="1071552"/>
            <a:ext cx="1071538" cy="1500198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 w="3175">
            <a:solidFill>
              <a:srgbClr val="9966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2" name="21 Luna"/>
          <p:cNvSpPr/>
          <p:nvPr/>
        </p:nvSpPr>
        <p:spPr>
          <a:xfrm rot="10800000" flipV="1">
            <a:off x="5572164" y="2571750"/>
            <a:ext cx="1071538" cy="1490674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 w="3175">
            <a:solidFill>
              <a:srgbClr val="9966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3" name="22 Luna"/>
          <p:cNvSpPr/>
          <p:nvPr/>
        </p:nvSpPr>
        <p:spPr>
          <a:xfrm rot="10800000">
            <a:off x="6286512" y="1071552"/>
            <a:ext cx="1071538" cy="1500198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 w="3175">
            <a:solidFill>
              <a:srgbClr val="9966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4" name="23 Luna"/>
          <p:cNvSpPr/>
          <p:nvPr/>
        </p:nvSpPr>
        <p:spPr>
          <a:xfrm rot="10800000" flipV="1">
            <a:off x="6286512" y="2571750"/>
            <a:ext cx="1071538" cy="1490674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 w="3175">
            <a:solidFill>
              <a:srgbClr val="9966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5" name="24 Luna"/>
          <p:cNvSpPr/>
          <p:nvPr/>
        </p:nvSpPr>
        <p:spPr>
          <a:xfrm rot="10800000">
            <a:off x="7000924" y="1071552"/>
            <a:ext cx="1071538" cy="1500198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 w="3175">
            <a:solidFill>
              <a:srgbClr val="9966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6" name="25 Luna"/>
          <p:cNvSpPr/>
          <p:nvPr/>
        </p:nvSpPr>
        <p:spPr>
          <a:xfrm rot="10800000" flipV="1">
            <a:off x="7000924" y="2571750"/>
            <a:ext cx="1071538" cy="1490674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 w="3175">
            <a:solidFill>
              <a:srgbClr val="9966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7" name="26 Luna"/>
          <p:cNvSpPr/>
          <p:nvPr/>
        </p:nvSpPr>
        <p:spPr>
          <a:xfrm rot="10800000">
            <a:off x="7715272" y="1071552"/>
            <a:ext cx="1071538" cy="1500198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 w="3175">
            <a:solidFill>
              <a:srgbClr val="9966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8" name="27 Luna"/>
          <p:cNvSpPr/>
          <p:nvPr/>
        </p:nvSpPr>
        <p:spPr>
          <a:xfrm rot="10800000" flipV="1">
            <a:off x="7715272" y="2571750"/>
            <a:ext cx="1071538" cy="1490674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 w="3175">
            <a:solidFill>
              <a:srgbClr val="9966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9" name="28 Luna"/>
          <p:cNvSpPr/>
          <p:nvPr/>
        </p:nvSpPr>
        <p:spPr>
          <a:xfrm rot="10800000">
            <a:off x="8286776" y="1071552"/>
            <a:ext cx="1071538" cy="1500198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 w="3175">
            <a:solidFill>
              <a:srgbClr val="9966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0" name="29 Luna"/>
          <p:cNvSpPr/>
          <p:nvPr/>
        </p:nvSpPr>
        <p:spPr>
          <a:xfrm rot="10800000" flipV="1">
            <a:off x="8286776" y="2571750"/>
            <a:ext cx="1071538" cy="1490674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 w="3175">
            <a:solidFill>
              <a:srgbClr val="9966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1" name="30 Rectángulo"/>
          <p:cNvSpPr/>
          <p:nvPr/>
        </p:nvSpPr>
        <p:spPr>
          <a:xfrm>
            <a:off x="-285784" y="-285770"/>
            <a:ext cx="9644130" cy="6929486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3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5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7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9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1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3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5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6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9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0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3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4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7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8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1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2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5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6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9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0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3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4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7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8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1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2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5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6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9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0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3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4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7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8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1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2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5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6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9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0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97a3316e695b59bfdb99712372cb3d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6568" cy="5143500"/>
          </a:xfrm>
          <a:prstGeom prst="rect">
            <a:avLst/>
          </a:prstGeom>
        </p:spPr>
      </p:pic>
      <p:pic>
        <p:nvPicPr>
          <p:cNvPr id="5" name="4 Imagen" descr="glowing-swirly-stars-psd-448825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143372" y="0"/>
            <a:ext cx="1081087" cy="2714626"/>
          </a:xfrm>
          <a:prstGeom prst="rect">
            <a:avLst/>
          </a:prstGeom>
        </p:spPr>
      </p:pic>
      <p:pic>
        <p:nvPicPr>
          <p:cNvPr id="6" name="5 Imagen" descr="glowing-swirly-stars-psd-448825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0800000">
            <a:off x="4071932" y="2643188"/>
            <a:ext cx="1081087" cy="2500312"/>
          </a:xfrm>
          <a:prstGeom prst="rect">
            <a:avLst/>
          </a:prstGeom>
        </p:spPr>
      </p:pic>
      <p:pic>
        <p:nvPicPr>
          <p:cNvPr id="7" name="6 Imagen" descr="glowing-swirly-stars-psd-448825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>
            <a:off x="5487108" y="1183671"/>
            <a:ext cx="1081087" cy="2714626"/>
          </a:xfrm>
          <a:prstGeom prst="rect">
            <a:avLst/>
          </a:prstGeom>
        </p:spPr>
      </p:pic>
      <p:pic>
        <p:nvPicPr>
          <p:cNvPr id="8" name="7 Imagen" descr="glowing-swirly-stars-psd-448825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6200000">
            <a:off x="2745565" y="1254915"/>
            <a:ext cx="1081087" cy="2714626"/>
          </a:xfrm>
          <a:prstGeom prst="rect">
            <a:avLst/>
          </a:prstGeom>
        </p:spPr>
      </p:pic>
      <p:pic>
        <p:nvPicPr>
          <p:cNvPr id="9" name="8 Imagen" descr="glowing-swirly-stars-psd-448825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2947407">
            <a:off x="5340061" y="225405"/>
            <a:ext cx="1081087" cy="2714626"/>
          </a:xfrm>
          <a:prstGeom prst="rect">
            <a:avLst/>
          </a:prstGeom>
        </p:spPr>
      </p:pic>
      <p:pic>
        <p:nvPicPr>
          <p:cNvPr id="10" name="9 Imagen" descr="glowing-swirly-stars-psd-448825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8231251">
            <a:off x="5136106" y="2148864"/>
            <a:ext cx="1081087" cy="2714626"/>
          </a:xfrm>
          <a:prstGeom prst="rect">
            <a:avLst/>
          </a:prstGeom>
        </p:spPr>
      </p:pic>
      <p:pic>
        <p:nvPicPr>
          <p:cNvPr id="11" name="10 Imagen" descr="glowing-swirly-stars-psd-448825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3867722">
            <a:off x="2998541" y="2201342"/>
            <a:ext cx="1081087" cy="2714626"/>
          </a:xfrm>
          <a:prstGeom prst="rect">
            <a:avLst/>
          </a:prstGeom>
        </p:spPr>
      </p:pic>
      <p:pic>
        <p:nvPicPr>
          <p:cNvPr id="12" name="11 Imagen" descr="glowing-swirly-stars-psd-448825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8857095">
            <a:off x="3094531" y="191658"/>
            <a:ext cx="1081087" cy="2714626"/>
          </a:xfrm>
          <a:prstGeom prst="rect">
            <a:avLst/>
          </a:prstGeom>
        </p:spPr>
      </p:pic>
      <p:sp>
        <p:nvSpPr>
          <p:cNvPr id="13" name="12 Rectángulo"/>
          <p:cNvSpPr/>
          <p:nvPr/>
        </p:nvSpPr>
        <p:spPr>
          <a:xfrm>
            <a:off x="-285784" y="-285770"/>
            <a:ext cx="9644130" cy="6929486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000"/>
                            </p:stCondLst>
                            <p:childTnLst>
                              <p:par>
                                <p:cTn id="73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1412ca24fcd3cf26e25948a1b01374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4 Anillo"/>
          <p:cNvSpPr/>
          <p:nvPr/>
        </p:nvSpPr>
        <p:spPr>
          <a:xfrm>
            <a:off x="500034" y="571486"/>
            <a:ext cx="1071538" cy="4214824"/>
          </a:xfrm>
          <a:prstGeom prst="donut">
            <a:avLst>
              <a:gd name="adj" fmla="val 10612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7643834" y="571486"/>
            <a:ext cx="1071538" cy="4214824"/>
          </a:xfrm>
          <a:prstGeom prst="donut">
            <a:avLst>
              <a:gd name="adj" fmla="val 9606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7072330" y="571486"/>
            <a:ext cx="1071538" cy="4214824"/>
          </a:xfrm>
          <a:prstGeom prst="donut">
            <a:avLst>
              <a:gd name="adj" fmla="val 8416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6572264" y="571486"/>
            <a:ext cx="1071538" cy="4214824"/>
          </a:xfrm>
          <a:prstGeom prst="donut">
            <a:avLst>
              <a:gd name="adj" fmla="val 9591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1071570" y="571486"/>
            <a:ext cx="1071538" cy="4214824"/>
          </a:xfrm>
          <a:prstGeom prst="donut">
            <a:avLst>
              <a:gd name="adj" fmla="val 13519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1571604" y="571486"/>
            <a:ext cx="1071538" cy="4214824"/>
          </a:xfrm>
          <a:prstGeom prst="donut">
            <a:avLst>
              <a:gd name="adj" fmla="val 14627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2071702" y="571486"/>
            <a:ext cx="1071538" cy="4214824"/>
          </a:xfrm>
          <a:prstGeom prst="donut">
            <a:avLst>
              <a:gd name="adj" fmla="val 11287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2571736" y="571486"/>
            <a:ext cx="1071538" cy="4214824"/>
          </a:xfrm>
          <a:prstGeom prst="donut">
            <a:avLst>
              <a:gd name="adj" fmla="val 11287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3143272" y="571486"/>
            <a:ext cx="1071538" cy="4214824"/>
          </a:xfrm>
          <a:prstGeom prst="donut">
            <a:avLst>
              <a:gd name="adj" fmla="val 13519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6072198" y="571486"/>
            <a:ext cx="1071538" cy="4214824"/>
          </a:xfrm>
          <a:prstGeom prst="donut">
            <a:avLst>
              <a:gd name="adj" fmla="val 8498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5572132" y="571486"/>
            <a:ext cx="1071538" cy="4214824"/>
          </a:xfrm>
          <a:prstGeom prst="donut">
            <a:avLst>
              <a:gd name="adj" fmla="val 8498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4929190" y="571486"/>
            <a:ext cx="1071538" cy="4214824"/>
          </a:xfrm>
          <a:prstGeom prst="donut">
            <a:avLst>
              <a:gd name="adj" fmla="val 10698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7" name="16 Rectángulo"/>
          <p:cNvSpPr/>
          <p:nvPr/>
        </p:nvSpPr>
        <p:spPr>
          <a:xfrm>
            <a:off x="-285784" y="-285770"/>
            <a:ext cx="9644130" cy="6929486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5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9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3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26dbe4de7bdd5b13009d60547cac54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48465" cy="5143500"/>
          </a:xfrm>
          <a:prstGeom prst="rect">
            <a:avLst/>
          </a:prstGeom>
        </p:spPr>
      </p:pic>
      <p:sp>
        <p:nvSpPr>
          <p:cNvPr id="5" name="4 Marco"/>
          <p:cNvSpPr/>
          <p:nvPr/>
        </p:nvSpPr>
        <p:spPr>
          <a:xfrm>
            <a:off x="428596" y="357172"/>
            <a:ext cx="8286808" cy="4357718"/>
          </a:xfrm>
          <a:prstGeom prst="frame">
            <a:avLst>
              <a:gd name="adj1" fmla="val 2883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714348" y="571486"/>
            <a:ext cx="7786742" cy="3929090"/>
          </a:xfrm>
          <a:prstGeom prst="frame">
            <a:avLst>
              <a:gd name="adj1" fmla="val 2883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928662" y="785800"/>
            <a:ext cx="7286676" cy="3500462"/>
          </a:xfrm>
          <a:prstGeom prst="frame">
            <a:avLst>
              <a:gd name="adj1" fmla="val 2883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1214414" y="1000114"/>
            <a:ext cx="6715172" cy="3071834"/>
          </a:xfrm>
          <a:prstGeom prst="frame">
            <a:avLst>
              <a:gd name="adj1" fmla="val 2883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1428728" y="1214428"/>
            <a:ext cx="6215106" cy="2643206"/>
          </a:xfrm>
          <a:prstGeom prst="frame">
            <a:avLst>
              <a:gd name="adj1" fmla="val 4485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1714480" y="1500180"/>
            <a:ext cx="5715040" cy="2143140"/>
          </a:xfrm>
          <a:prstGeom prst="frame">
            <a:avLst>
              <a:gd name="adj1" fmla="val 5786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1" name="10 Marco"/>
          <p:cNvSpPr/>
          <p:nvPr/>
        </p:nvSpPr>
        <p:spPr>
          <a:xfrm>
            <a:off x="2000232" y="1785932"/>
            <a:ext cx="5143536" cy="1571636"/>
          </a:xfrm>
          <a:prstGeom prst="frame">
            <a:avLst>
              <a:gd name="adj1" fmla="val 5004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2" name="11 Marco"/>
          <p:cNvSpPr/>
          <p:nvPr/>
        </p:nvSpPr>
        <p:spPr>
          <a:xfrm>
            <a:off x="2285984" y="2000246"/>
            <a:ext cx="4572032" cy="1081094"/>
          </a:xfrm>
          <a:prstGeom prst="frame">
            <a:avLst>
              <a:gd name="adj1" fmla="val 1029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-285784" y="-285770"/>
            <a:ext cx="9644130" cy="6929486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3" presetClass="entr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3" presetClass="entr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3" presetClass="entr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3" presetClass="entr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3" presetClass="entr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3000"/>
                            </p:stCondLst>
                            <p:childTnLst>
                              <p:par>
                                <p:cTn id="89" presetID="23" presetClass="exit" presetSubtype="28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3" presetClass="exit" presetSubtype="28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28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3" presetClass="exit" presetSubtype="28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3" presetClass="exit" presetSubtype="28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28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3" presetClass="exit" presetSubtype="28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3" presetClass="exit" presetSubtype="28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gradFill flip="none" rotWithShape="1">
            <a:gsLst>
              <a:gs pos="0">
                <a:srgbClr val="783E2C"/>
              </a:gs>
              <a:gs pos="50000">
                <a:schemeClr val="bg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bg1">
                  <a:lumMod val="65000"/>
                  <a:lumOff val="35000"/>
                  <a:shade val="100000"/>
                  <a:satMod val="115000"/>
                </a:schemeClr>
              </a:gs>
            </a:gsLst>
            <a:lin ang="108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39988a0d9aac326f9f7d7595ee2791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296" y="0"/>
            <a:ext cx="9124704" cy="5143500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 rot="10800000">
            <a:off x="0" y="1071552"/>
            <a:ext cx="1071538" cy="1500198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Luna"/>
          <p:cNvSpPr/>
          <p:nvPr/>
        </p:nvSpPr>
        <p:spPr>
          <a:xfrm rot="10800000" flipV="1">
            <a:off x="0" y="2571750"/>
            <a:ext cx="1071538" cy="1490674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Luna"/>
          <p:cNvSpPr/>
          <p:nvPr/>
        </p:nvSpPr>
        <p:spPr>
          <a:xfrm rot="10800000">
            <a:off x="714348" y="1071552"/>
            <a:ext cx="1071538" cy="1500198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Luna"/>
          <p:cNvSpPr/>
          <p:nvPr/>
        </p:nvSpPr>
        <p:spPr>
          <a:xfrm rot="10800000" flipV="1">
            <a:off x="714348" y="2571750"/>
            <a:ext cx="1071538" cy="1490674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9" name="8 Luna"/>
          <p:cNvSpPr/>
          <p:nvPr/>
        </p:nvSpPr>
        <p:spPr>
          <a:xfrm rot="10800000">
            <a:off x="1428760" y="1071552"/>
            <a:ext cx="1071538" cy="1500198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0" name="9 Luna"/>
          <p:cNvSpPr/>
          <p:nvPr/>
        </p:nvSpPr>
        <p:spPr>
          <a:xfrm rot="10800000" flipV="1">
            <a:off x="1428760" y="2571750"/>
            <a:ext cx="1071538" cy="1490674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1" name="10 Luna"/>
          <p:cNvSpPr/>
          <p:nvPr/>
        </p:nvSpPr>
        <p:spPr>
          <a:xfrm rot="10800000">
            <a:off x="2143108" y="1071552"/>
            <a:ext cx="1071538" cy="1500198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2" name="11 Luna"/>
          <p:cNvSpPr/>
          <p:nvPr/>
        </p:nvSpPr>
        <p:spPr>
          <a:xfrm rot="10800000" flipV="1">
            <a:off x="2143108" y="2571750"/>
            <a:ext cx="1071538" cy="1490674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3" name="12 Luna"/>
          <p:cNvSpPr/>
          <p:nvPr/>
        </p:nvSpPr>
        <p:spPr>
          <a:xfrm rot="10800000">
            <a:off x="2786082" y="1071552"/>
            <a:ext cx="1071538" cy="1500198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4" name="13 Luna"/>
          <p:cNvSpPr/>
          <p:nvPr/>
        </p:nvSpPr>
        <p:spPr>
          <a:xfrm rot="10800000" flipV="1">
            <a:off x="2786082" y="2571750"/>
            <a:ext cx="1071538" cy="1490674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5" name="14 Luna"/>
          <p:cNvSpPr/>
          <p:nvPr/>
        </p:nvSpPr>
        <p:spPr>
          <a:xfrm rot="10800000">
            <a:off x="3500430" y="1071552"/>
            <a:ext cx="1071538" cy="1500198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6" name="15 Luna"/>
          <p:cNvSpPr/>
          <p:nvPr/>
        </p:nvSpPr>
        <p:spPr>
          <a:xfrm rot="10800000" flipV="1">
            <a:off x="3500430" y="2571750"/>
            <a:ext cx="1071538" cy="1490674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7" name="16 Luna"/>
          <p:cNvSpPr/>
          <p:nvPr/>
        </p:nvSpPr>
        <p:spPr>
          <a:xfrm rot="10800000">
            <a:off x="4214842" y="1071552"/>
            <a:ext cx="1071538" cy="1500198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8" name="17 Luna"/>
          <p:cNvSpPr/>
          <p:nvPr/>
        </p:nvSpPr>
        <p:spPr>
          <a:xfrm rot="10800000" flipV="1">
            <a:off x="4214842" y="2571750"/>
            <a:ext cx="1071538" cy="1490674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9" name="18 Luna"/>
          <p:cNvSpPr/>
          <p:nvPr/>
        </p:nvSpPr>
        <p:spPr>
          <a:xfrm rot="10800000">
            <a:off x="4929190" y="1071552"/>
            <a:ext cx="1071538" cy="1500198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0" name="19 Luna"/>
          <p:cNvSpPr/>
          <p:nvPr/>
        </p:nvSpPr>
        <p:spPr>
          <a:xfrm rot="10800000" flipV="1">
            <a:off x="4929190" y="2571750"/>
            <a:ext cx="1071538" cy="1490674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1" name="20 Luna"/>
          <p:cNvSpPr/>
          <p:nvPr/>
        </p:nvSpPr>
        <p:spPr>
          <a:xfrm rot="10800000">
            <a:off x="5572164" y="1071552"/>
            <a:ext cx="1071538" cy="1500198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2" name="21 Luna"/>
          <p:cNvSpPr/>
          <p:nvPr/>
        </p:nvSpPr>
        <p:spPr>
          <a:xfrm rot="10800000" flipV="1">
            <a:off x="5572164" y="2571750"/>
            <a:ext cx="1071538" cy="1490674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3" name="22 Luna"/>
          <p:cNvSpPr/>
          <p:nvPr/>
        </p:nvSpPr>
        <p:spPr>
          <a:xfrm rot="10800000">
            <a:off x="6286512" y="1071552"/>
            <a:ext cx="1071538" cy="1500198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4" name="23 Luna"/>
          <p:cNvSpPr/>
          <p:nvPr/>
        </p:nvSpPr>
        <p:spPr>
          <a:xfrm rot="10800000" flipV="1">
            <a:off x="6286512" y="2571750"/>
            <a:ext cx="1071538" cy="1490674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5" name="24 Luna"/>
          <p:cNvSpPr/>
          <p:nvPr/>
        </p:nvSpPr>
        <p:spPr>
          <a:xfrm rot="10800000">
            <a:off x="7000924" y="1071552"/>
            <a:ext cx="1071538" cy="1500198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6" name="25 Luna"/>
          <p:cNvSpPr/>
          <p:nvPr/>
        </p:nvSpPr>
        <p:spPr>
          <a:xfrm rot="10800000" flipV="1">
            <a:off x="7000924" y="2571750"/>
            <a:ext cx="1071538" cy="1490674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7" name="26 Luna"/>
          <p:cNvSpPr/>
          <p:nvPr/>
        </p:nvSpPr>
        <p:spPr>
          <a:xfrm rot="10800000">
            <a:off x="7715272" y="1071552"/>
            <a:ext cx="1071538" cy="1500198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8" name="27 Luna"/>
          <p:cNvSpPr/>
          <p:nvPr/>
        </p:nvSpPr>
        <p:spPr>
          <a:xfrm rot="10800000" flipV="1">
            <a:off x="7715272" y="2571750"/>
            <a:ext cx="1071538" cy="1490674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9" name="28 Luna"/>
          <p:cNvSpPr/>
          <p:nvPr/>
        </p:nvSpPr>
        <p:spPr>
          <a:xfrm rot="10800000">
            <a:off x="8286776" y="1071552"/>
            <a:ext cx="1071538" cy="1500198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0" name="29 Luna"/>
          <p:cNvSpPr/>
          <p:nvPr/>
        </p:nvSpPr>
        <p:spPr>
          <a:xfrm rot="10800000" flipV="1">
            <a:off x="8286776" y="2571750"/>
            <a:ext cx="1071538" cy="1490674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1" name="30 Rectángulo"/>
          <p:cNvSpPr/>
          <p:nvPr/>
        </p:nvSpPr>
        <p:spPr>
          <a:xfrm>
            <a:off x="-285784" y="-285770"/>
            <a:ext cx="9644130" cy="6929486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3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5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7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9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1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3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5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6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9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0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3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4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7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8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1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2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5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6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9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0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3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4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7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8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1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2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5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6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9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0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3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4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7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8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1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2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5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6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9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0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00000"/>
            </a:gs>
            <a:gs pos="64999">
              <a:srgbClr val="F0EBD5"/>
            </a:gs>
            <a:gs pos="100000">
              <a:srgbClr val="D1C39F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17" name="16 Imagen" descr="a4a66313bb8be7bdedcd48f8d57b9d3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0" name="29 Anillo"/>
          <p:cNvSpPr/>
          <p:nvPr/>
        </p:nvSpPr>
        <p:spPr>
          <a:xfrm>
            <a:off x="4429124" y="500048"/>
            <a:ext cx="500066" cy="1571636"/>
          </a:xfrm>
          <a:prstGeom prst="donut">
            <a:avLst/>
          </a:prstGeom>
          <a:blipFill dpi="0" rotWithShape="1">
            <a:blip r:embed="rId3">
              <a:grayscl/>
              <a:lum bright="-4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31" name="30 Anillo"/>
          <p:cNvSpPr/>
          <p:nvPr/>
        </p:nvSpPr>
        <p:spPr>
          <a:xfrm>
            <a:off x="4429124" y="3143254"/>
            <a:ext cx="500066" cy="1571636"/>
          </a:xfrm>
          <a:prstGeom prst="donut">
            <a:avLst/>
          </a:prstGeom>
          <a:blipFill dpi="0" rotWithShape="1">
            <a:blip r:embed="rId3">
              <a:grayscl/>
              <a:lum bright="-4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32" name="31 Anillo"/>
          <p:cNvSpPr/>
          <p:nvPr/>
        </p:nvSpPr>
        <p:spPr>
          <a:xfrm rot="5400000">
            <a:off x="5982900" y="1803792"/>
            <a:ext cx="500066" cy="1607355"/>
          </a:xfrm>
          <a:prstGeom prst="donut">
            <a:avLst/>
          </a:prstGeom>
          <a:blipFill dpi="0" rotWithShape="1">
            <a:blip r:embed="rId3">
              <a:grayscl/>
              <a:lum bright="-4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33" name="32 Anillo"/>
          <p:cNvSpPr/>
          <p:nvPr/>
        </p:nvSpPr>
        <p:spPr>
          <a:xfrm rot="5400000">
            <a:off x="2911066" y="1875230"/>
            <a:ext cx="500066" cy="1607355"/>
          </a:xfrm>
          <a:prstGeom prst="donut">
            <a:avLst/>
          </a:prstGeom>
          <a:blipFill dpi="0" rotWithShape="1">
            <a:blip r:embed="rId3">
              <a:grayscl/>
              <a:lum bright="-4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34" name="33 Anillo"/>
          <p:cNvSpPr/>
          <p:nvPr/>
        </p:nvSpPr>
        <p:spPr>
          <a:xfrm rot="1609510">
            <a:off x="5197307" y="571876"/>
            <a:ext cx="500066" cy="1607355"/>
          </a:xfrm>
          <a:prstGeom prst="donut">
            <a:avLst/>
          </a:prstGeom>
          <a:blipFill dpi="0" rotWithShape="1">
            <a:blip r:embed="rId3">
              <a:grayscl/>
              <a:lum bright="-4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35" name="34 Anillo"/>
          <p:cNvSpPr/>
          <p:nvPr/>
        </p:nvSpPr>
        <p:spPr>
          <a:xfrm rot="8786549">
            <a:off x="5260332" y="3004641"/>
            <a:ext cx="500066" cy="1607355"/>
          </a:xfrm>
          <a:prstGeom prst="donut">
            <a:avLst/>
          </a:prstGeom>
          <a:blipFill dpi="0" rotWithShape="1">
            <a:blip r:embed="rId3">
              <a:grayscl/>
              <a:lum bright="-4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36" name="35 Anillo"/>
          <p:cNvSpPr/>
          <p:nvPr/>
        </p:nvSpPr>
        <p:spPr>
          <a:xfrm rot="14674842">
            <a:off x="3154901" y="2481746"/>
            <a:ext cx="500066" cy="1607355"/>
          </a:xfrm>
          <a:prstGeom prst="donut">
            <a:avLst/>
          </a:prstGeom>
          <a:blipFill dpi="0" rotWithShape="1">
            <a:blip r:embed="rId3">
              <a:grayscl/>
              <a:lum bright="-4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37" name="36 Anillo"/>
          <p:cNvSpPr/>
          <p:nvPr/>
        </p:nvSpPr>
        <p:spPr>
          <a:xfrm rot="19791435">
            <a:off x="3727316" y="588366"/>
            <a:ext cx="500066" cy="1607355"/>
          </a:xfrm>
          <a:prstGeom prst="donut">
            <a:avLst/>
          </a:prstGeom>
          <a:blipFill dpi="0" rotWithShape="1">
            <a:blip r:embed="rId3">
              <a:grayscl/>
              <a:lum bright="-4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38" name="37 Anillo"/>
          <p:cNvSpPr/>
          <p:nvPr/>
        </p:nvSpPr>
        <p:spPr>
          <a:xfrm rot="3617632">
            <a:off x="5786870" y="1097625"/>
            <a:ext cx="500066" cy="1607355"/>
          </a:xfrm>
          <a:prstGeom prst="donut">
            <a:avLst/>
          </a:prstGeom>
          <a:blipFill dpi="0" rotWithShape="1">
            <a:blip r:embed="rId3">
              <a:grayscl/>
              <a:lum bright="-4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39" name="38 Anillo"/>
          <p:cNvSpPr/>
          <p:nvPr/>
        </p:nvSpPr>
        <p:spPr>
          <a:xfrm rot="7418699">
            <a:off x="5701050" y="2492933"/>
            <a:ext cx="500066" cy="1607355"/>
          </a:xfrm>
          <a:prstGeom prst="donut">
            <a:avLst/>
          </a:prstGeom>
          <a:blipFill dpi="0" rotWithShape="1">
            <a:blip r:embed="rId3">
              <a:grayscl/>
              <a:lum bright="-4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40" name="39 Anillo"/>
          <p:cNvSpPr/>
          <p:nvPr/>
        </p:nvSpPr>
        <p:spPr>
          <a:xfrm rot="12800604">
            <a:off x="3686704" y="3005517"/>
            <a:ext cx="500066" cy="1607355"/>
          </a:xfrm>
          <a:prstGeom prst="donut">
            <a:avLst/>
          </a:prstGeom>
          <a:blipFill dpi="0" rotWithShape="1">
            <a:blip r:embed="rId3">
              <a:grayscl/>
              <a:lum bright="-4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41" name="40 Anillo"/>
          <p:cNvSpPr/>
          <p:nvPr/>
        </p:nvSpPr>
        <p:spPr>
          <a:xfrm rot="18337653">
            <a:off x="3192035" y="1153573"/>
            <a:ext cx="500066" cy="1607355"/>
          </a:xfrm>
          <a:prstGeom prst="donut">
            <a:avLst/>
          </a:prstGeom>
          <a:blipFill dpi="0" rotWithShape="1">
            <a:blip r:embed="rId3">
              <a:grayscl/>
              <a:lum bright="-4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6" name="15 Rectángulo"/>
          <p:cNvSpPr/>
          <p:nvPr/>
        </p:nvSpPr>
        <p:spPr>
          <a:xfrm>
            <a:off x="-285784" y="-285770"/>
            <a:ext cx="9644130" cy="6929486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2000"/>
                            </p:stCondLst>
                            <p:childTnLst>
                              <p:par>
                                <p:cTn id="105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4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6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8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0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2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0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4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0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8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0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16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gradFill flip="none" rotWithShape="1">
            <a:gsLst>
              <a:gs pos="0">
                <a:schemeClr val="bg1"/>
              </a:gs>
              <a:gs pos="50000">
                <a:srgbClr val="8B731D">
                  <a:shade val="67500"/>
                  <a:satMod val="115000"/>
                </a:srgbClr>
              </a:gs>
              <a:gs pos="100000">
                <a:srgbClr val="8B731D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8b743f3072e80912d5c3e0180080f3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510"/>
            <a:ext cx="9144000" cy="5140990"/>
          </a:xfrm>
          <a:prstGeom prst="rect">
            <a:avLst/>
          </a:prstGeom>
        </p:spPr>
      </p:pic>
      <p:sp>
        <p:nvSpPr>
          <p:cNvPr id="5" name="4 Anillo"/>
          <p:cNvSpPr/>
          <p:nvPr/>
        </p:nvSpPr>
        <p:spPr>
          <a:xfrm>
            <a:off x="500034" y="571486"/>
            <a:ext cx="1071538" cy="4214824"/>
          </a:xfrm>
          <a:prstGeom prst="donut">
            <a:avLst>
              <a:gd name="adj" fmla="val 10612"/>
            </a:avLst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7643834" y="571486"/>
            <a:ext cx="1071538" cy="4214824"/>
          </a:xfrm>
          <a:prstGeom prst="donut">
            <a:avLst>
              <a:gd name="adj" fmla="val 9606"/>
            </a:avLst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7072330" y="571486"/>
            <a:ext cx="1071538" cy="4214824"/>
          </a:xfrm>
          <a:prstGeom prst="donut">
            <a:avLst>
              <a:gd name="adj" fmla="val 8416"/>
            </a:avLst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6572264" y="571486"/>
            <a:ext cx="1071538" cy="4214824"/>
          </a:xfrm>
          <a:prstGeom prst="donut">
            <a:avLst>
              <a:gd name="adj" fmla="val 9591"/>
            </a:avLst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1071570" y="571486"/>
            <a:ext cx="1071538" cy="4214824"/>
          </a:xfrm>
          <a:prstGeom prst="donut">
            <a:avLst>
              <a:gd name="adj" fmla="val 13519"/>
            </a:avLst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1571604" y="571486"/>
            <a:ext cx="1071538" cy="4214824"/>
          </a:xfrm>
          <a:prstGeom prst="donut">
            <a:avLst>
              <a:gd name="adj" fmla="val 14627"/>
            </a:avLst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2071702" y="571486"/>
            <a:ext cx="1071538" cy="4214824"/>
          </a:xfrm>
          <a:prstGeom prst="donut">
            <a:avLst>
              <a:gd name="adj" fmla="val 11287"/>
            </a:avLst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2571736" y="571486"/>
            <a:ext cx="1071538" cy="4214824"/>
          </a:xfrm>
          <a:prstGeom prst="donut">
            <a:avLst>
              <a:gd name="adj" fmla="val 11287"/>
            </a:avLst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3143272" y="571486"/>
            <a:ext cx="1071538" cy="4214824"/>
          </a:xfrm>
          <a:prstGeom prst="donut">
            <a:avLst>
              <a:gd name="adj" fmla="val 13519"/>
            </a:avLst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6072198" y="571486"/>
            <a:ext cx="1071538" cy="4214824"/>
          </a:xfrm>
          <a:prstGeom prst="donut">
            <a:avLst>
              <a:gd name="adj" fmla="val 8498"/>
            </a:avLst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5572132" y="571486"/>
            <a:ext cx="1071538" cy="4214824"/>
          </a:xfrm>
          <a:prstGeom prst="donut">
            <a:avLst>
              <a:gd name="adj" fmla="val 8498"/>
            </a:avLst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4929190" y="571486"/>
            <a:ext cx="1071538" cy="4214824"/>
          </a:xfrm>
          <a:prstGeom prst="donut">
            <a:avLst>
              <a:gd name="adj" fmla="val 10698"/>
            </a:avLst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7" name="16 Rectángulo"/>
          <p:cNvSpPr/>
          <p:nvPr/>
        </p:nvSpPr>
        <p:spPr>
          <a:xfrm>
            <a:off x="-285784" y="-285770"/>
            <a:ext cx="9644130" cy="6929486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5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9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3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rgbClr val="9CB86E"/>
            </a:gs>
            <a:gs pos="100000">
              <a:srgbClr val="156B13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21" name="20 Imagen" descr="e81c5c68a6386043fc204a604a17f2b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44001" cy="5158154"/>
          </a:xfrm>
          <a:prstGeom prst="rect">
            <a:avLst/>
          </a:prstGeom>
        </p:spPr>
      </p:pic>
      <p:pic>
        <p:nvPicPr>
          <p:cNvPr id="22" name="21 Imagen" descr="glowing-swirly-stars-psd-448825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857621" y="-2"/>
            <a:ext cx="1081087" cy="2714626"/>
          </a:xfrm>
          <a:prstGeom prst="rect">
            <a:avLst/>
          </a:prstGeom>
        </p:spPr>
      </p:pic>
      <p:pic>
        <p:nvPicPr>
          <p:cNvPr id="23" name="22 Imagen" descr="glowing-swirly-stars-psd-448825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0800000">
            <a:off x="3786181" y="2643186"/>
            <a:ext cx="1081087" cy="2500312"/>
          </a:xfrm>
          <a:prstGeom prst="rect">
            <a:avLst/>
          </a:prstGeom>
        </p:spPr>
      </p:pic>
      <p:pic>
        <p:nvPicPr>
          <p:cNvPr id="24" name="23 Imagen" descr="glowing-swirly-stars-psd-448825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5400000">
            <a:off x="5201357" y="1183669"/>
            <a:ext cx="1081087" cy="2714626"/>
          </a:xfrm>
          <a:prstGeom prst="rect">
            <a:avLst/>
          </a:prstGeom>
        </p:spPr>
      </p:pic>
      <p:pic>
        <p:nvPicPr>
          <p:cNvPr id="25" name="24 Imagen" descr="glowing-swirly-stars-psd-448825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6200000">
            <a:off x="2459814" y="1254913"/>
            <a:ext cx="1081087" cy="2714626"/>
          </a:xfrm>
          <a:prstGeom prst="rect">
            <a:avLst/>
          </a:prstGeom>
        </p:spPr>
      </p:pic>
      <p:pic>
        <p:nvPicPr>
          <p:cNvPr id="26" name="25 Imagen" descr="glowing-swirly-stars-psd-448825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2947407">
            <a:off x="5054310" y="225403"/>
            <a:ext cx="1081087" cy="2714626"/>
          </a:xfrm>
          <a:prstGeom prst="rect">
            <a:avLst/>
          </a:prstGeom>
        </p:spPr>
      </p:pic>
      <p:pic>
        <p:nvPicPr>
          <p:cNvPr id="27" name="26 Imagen" descr="glowing-swirly-stars-psd-448825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8231251">
            <a:off x="4850355" y="2148862"/>
            <a:ext cx="1081087" cy="2714626"/>
          </a:xfrm>
          <a:prstGeom prst="rect">
            <a:avLst/>
          </a:prstGeom>
        </p:spPr>
      </p:pic>
      <p:pic>
        <p:nvPicPr>
          <p:cNvPr id="28" name="27 Imagen" descr="glowing-swirly-stars-psd-448825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3867722">
            <a:off x="2712790" y="2201340"/>
            <a:ext cx="1081087" cy="2714626"/>
          </a:xfrm>
          <a:prstGeom prst="rect">
            <a:avLst/>
          </a:prstGeom>
        </p:spPr>
      </p:pic>
      <p:pic>
        <p:nvPicPr>
          <p:cNvPr id="29" name="28 Imagen" descr="glowing-swirly-stars-psd-448825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8857095">
            <a:off x="2808780" y="191656"/>
            <a:ext cx="1081087" cy="2714626"/>
          </a:xfrm>
          <a:prstGeom prst="rect">
            <a:avLst/>
          </a:prstGeom>
        </p:spPr>
      </p:pic>
      <p:sp>
        <p:nvSpPr>
          <p:cNvPr id="12" name="11 Rectángulo"/>
          <p:cNvSpPr/>
          <p:nvPr/>
        </p:nvSpPr>
        <p:spPr>
          <a:xfrm>
            <a:off x="-285784" y="-285770"/>
            <a:ext cx="9644130" cy="6929486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2000"/>
                            </p:stCondLst>
                            <p:childTnLst>
                              <p:par>
                                <p:cTn id="73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3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-1" y="2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-1" y="1"/>
            <a:ext cx="9144000" cy="5143500"/>
          </a:xfrm>
          <a:gradFill flip="none" rotWithShape="1">
            <a:gsLst>
              <a:gs pos="0">
                <a:schemeClr val="bg1"/>
              </a:gs>
              <a:gs pos="50000">
                <a:srgbClr val="8B731D">
                  <a:shade val="67500"/>
                  <a:satMod val="115000"/>
                </a:srgbClr>
              </a:gs>
              <a:gs pos="100000">
                <a:srgbClr val="8B731D">
                  <a:shade val="100000"/>
                  <a:satMod val="115000"/>
                </a:srgbClr>
              </a:gs>
            </a:gsLst>
            <a:lin ang="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19" name="18 Imagen" descr="e386783fa909b3494095ce05d547071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0" name="19 Rectángulo"/>
          <p:cNvSpPr/>
          <p:nvPr/>
        </p:nvSpPr>
        <p:spPr>
          <a:xfrm rot="765729">
            <a:off x="-185425" y="1678841"/>
            <a:ext cx="9378836" cy="117759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1" name="20 Rectángulo"/>
          <p:cNvSpPr/>
          <p:nvPr/>
        </p:nvSpPr>
        <p:spPr>
          <a:xfrm rot="20925561">
            <a:off x="-99574" y="3723144"/>
            <a:ext cx="9273269" cy="142866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2" name="21 Rectángulo"/>
          <p:cNvSpPr/>
          <p:nvPr/>
        </p:nvSpPr>
        <p:spPr>
          <a:xfrm rot="512405">
            <a:off x="-113303" y="2111583"/>
            <a:ext cx="9206192" cy="130685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3" name="22 Rectángulo"/>
          <p:cNvSpPr/>
          <p:nvPr/>
        </p:nvSpPr>
        <p:spPr>
          <a:xfrm rot="21154205">
            <a:off x="-99576" y="3354575"/>
            <a:ext cx="9273269" cy="142866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4" name="23 Rectángulo"/>
          <p:cNvSpPr/>
          <p:nvPr/>
        </p:nvSpPr>
        <p:spPr>
          <a:xfrm rot="21426392">
            <a:off x="-46708" y="2952283"/>
            <a:ext cx="9146776" cy="142693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5" name="24 Rectángulo"/>
          <p:cNvSpPr/>
          <p:nvPr/>
        </p:nvSpPr>
        <p:spPr>
          <a:xfrm rot="183845">
            <a:off x="-84256" y="2526659"/>
            <a:ext cx="9190852" cy="142671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1" name="10 Rectángulo"/>
          <p:cNvSpPr/>
          <p:nvPr/>
        </p:nvSpPr>
        <p:spPr>
          <a:xfrm>
            <a:off x="-285784" y="-285770"/>
            <a:ext cx="9644130" cy="6929486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000"/>
                            </p:stCondLst>
                            <p:childTnLst>
                              <p:par>
                                <p:cTn id="57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11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otto.net.ua-9662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55"/>
            <a:ext cx="9144000" cy="5140990"/>
          </a:xfrm>
          <a:prstGeom prst="rect">
            <a:avLst/>
          </a:prstGeom>
        </p:spPr>
      </p:pic>
      <p:sp>
        <p:nvSpPr>
          <p:cNvPr id="5" name="4 Marco"/>
          <p:cNvSpPr/>
          <p:nvPr/>
        </p:nvSpPr>
        <p:spPr>
          <a:xfrm>
            <a:off x="428596" y="357172"/>
            <a:ext cx="8286808" cy="4357718"/>
          </a:xfrm>
          <a:prstGeom prst="frame">
            <a:avLst>
              <a:gd name="adj1" fmla="val 2883"/>
            </a:avLst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714348" y="571486"/>
            <a:ext cx="7786742" cy="3929090"/>
          </a:xfrm>
          <a:prstGeom prst="frame">
            <a:avLst>
              <a:gd name="adj1" fmla="val 2883"/>
            </a:avLst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928662" y="785800"/>
            <a:ext cx="7286676" cy="3500462"/>
          </a:xfrm>
          <a:prstGeom prst="frame">
            <a:avLst>
              <a:gd name="adj1" fmla="val 2883"/>
            </a:avLst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1214414" y="1000114"/>
            <a:ext cx="6715172" cy="3071834"/>
          </a:xfrm>
          <a:prstGeom prst="frame">
            <a:avLst>
              <a:gd name="adj1" fmla="val 2883"/>
            </a:avLst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1428728" y="1214428"/>
            <a:ext cx="6215106" cy="2643206"/>
          </a:xfrm>
          <a:prstGeom prst="frame">
            <a:avLst>
              <a:gd name="adj1" fmla="val 4485"/>
            </a:avLst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1714480" y="1500180"/>
            <a:ext cx="5715040" cy="2143140"/>
          </a:xfrm>
          <a:prstGeom prst="frame">
            <a:avLst>
              <a:gd name="adj1" fmla="val 5786"/>
            </a:avLst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1" name="10 Marco"/>
          <p:cNvSpPr/>
          <p:nvPr/>
        </p:nvSpPr>
        <p:spPr>
          <a:xfrm>
            <a:off x="2000232" y="1785932"/>
            <a:ext cx="5143536" cy="1571636"/>
          </a:xfrm>
          <a:prstGeom prst="frame">
            <a:avLst>
              <a:gd name="adj1" fmla="val 5004"/>
            </a:avLst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2" name="11 Marco"/>
          <p:cNvSpPr/>
          <p:nvPr/>
        </p:nvSpPr>
        <p:spPr>
          <a:xfrm>
            <a:off x="2285984" y="2000246"/>
            <a:ext cx="4572032" cy="1081094"/>
          </a:xfrm>
          <a:prstGeom prst="frame">
            <a:avLst>
              <a:gd name="adj1" fmla="val 10290"/>
            </a:avLst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-285784" y="-285770"/>
            <a:ext cx="9644130" cy="6929486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3" presetClass="entr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3" presetClass="entr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3" presetClass="entr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3" presetClass="entr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3" presetClass="entr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2000"/>
                            </p:stCondLst>
                            <p:childTnLst>
                              <p:par>
                                <p:cTn id="89" presetID="23" presetClass="exit" presetSubtype="28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3" presetClass="exit" presetSubtype="28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28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3" presetClass="exit" presetSubtype="28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3" presetClass="exit" presetSubtype="28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28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3" presetClass="exit" presetSubtype="28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3" presetClass="exit" presetSubtype="28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6fe2023692be038148aa175afef1d5c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6568" cy="51435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 rot="2318241">
            <a:off x="4620453" y="476584"/>
            <a:ext cx="1567528" cy="279005"/>
          </a:xfrm>
          <a:prstGeom prst="rect">
            <a:avLst/>
          </a:prstGeom>
          <a:gradFill flip="none" rotWithShape="1">
            <a:gsLst>
              <a:gs pos="0">
                <a:srgbClr val="FF0D86"/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Rectángulo"/>
          <p:cNvSpPr/>
          <p:nvPr/>
        </p:nvSpPr>
        <p:spPr>
          <a:xfrm rot="19086486">
            <a:off x="2901493" y="497198"/>
            <a:ext cx="1586907" cy="255191"/>
          </a:xfrm>
          <a:prstGeom prst="rect">
            <a:avLst/>
          </a:prstGeom>
          <a:gradFill flip="none" rotWithShape="1">
            <a:gsLst>
              <a:gs pos="0">
                <a:srgbClr val="FF0D86"/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Rectángulo"/>
          <p:cNvSpPr/>
          <p:nvPr/>
        </p:nvSpPr>
        <p:spPr>
          <a:xfrm rot="2318241">
            <a:off x="4630425" y="1030324"/>
            <a:ext cx="1567528" cy="279005"/>
          </a:xfrm>
          <a:prstGeom prst="rect">
            <a:avLst/>
          </a:prstGeom>
          <a:gradFill flip="none" rotWithShape="1">
            <a:gsLst>
              <a:gs pos="0">
                <a:srgbClr val="FF0D86"/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Rectángulo"/>
          <p:cNvSpPr/>
          <p:nvPr/>
        </p:nvSpPr>
        <p:spPr>
          <a:xfrm rot="19086486">
            <a:off x="2911465" y="1050938"/>
            <a:ext cx="1586907" cy="255191"/>
          </a:xfrm>
          <a:prstGeom prst="rect">
            <a:avLst/>
          </a:prstGeom>
          <a:gradFill flip="none" rotWithShape="1">
            <a:gsLst>
              <a:gs pos="0">
                <a:srgbClr val="FF0D86"/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9" name="8 Rectángulo"/>
          <p:cNvSpPr/>
          <p:nvPr/>
        </p:nvSpPr>
        <p:spPr>
          <a:xfrm rot="2318241">
            <a:off x="4630425" y="1601828"/>
            <a:ext cx="1567528" cy="279005"/>
          </a:xfrm>
          <a:prstGeom prst="rect">
            <a:avLst/>
          </a:prstGeom>
          <a:gradFill flip="none" rotWithShape="1">
            <a:gsLst>
              <a:gs pos="0">
                <a:srgbClr val="FF0D86"/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0" name="9 Rectángulo"/>
          <p:cNvSpPr/>
          <p:nvPr/>
        </p:nvSpPr>
        <p:spPr>
          <a:xfrm rot="19086486">
            <a:off x="2911465" y="1622442"/>
            <a:ext cx="1586907" cy="255191"/>
          </a:xfrm>
          <a:prstGeom prst="rect">
            <a:avLst/>
          </a:prstGeom>
          <a:gradFill flip="none" rotWithShape="1">
            <a:gsLst>
              <a:gs pos="0">
                <a:srgbClr val="FF0D86"/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1" name="10 Rectángulo"/>
          <p:cNvSpPr/>
          <p:nvPr/>
        </p:nvSpPr>
        <p:spPr>
          <a:xfrm rot="2318241">
            <a:off x="4630424" y="2173333"/>
            <a:ext cx="1567528" cy="279005"/>
          </a:xfrm>
          <a:prstGeom prst="rect">
            <a:avLst/>
          </a:prstGeom>
          <a:gradFill flip="none" rotWithShape="1">
            <a:gsLst>
              <a:gs pos="0">
                <a:srgbClr val="FF0D86"/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2" name="11 Rectángulo"/>
          <p:cNvSpPr/>
          <p:nvPr/>
        </p:nvSpPr>
        <p:spPr>
          <a:xfrm rot="19086486">
            <a:off x="2911464" y="2193947"/>
            <a:ext cx="1586907" cy="255191"/>
          </a:xfrm>
          <a:prstGeom prst="rect">
            <a:avLst/>
          </a:prstGeom>
          <a:gradFill flip="none" rotWithShape="1">
            <a:gsLst>
              <a:gs pos="0">
                <a:srgbClr val="FF0D86"/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3" name="12 Rectángulo"/>
          <p:cNvSpPr/>
          <p:nvPr/>
        </p:nvSpPr>
        <p:spPr>
          <a:xfrm rot="2318241">
            <a:off x="4601722" y="2762581"/>
            <a:ext cx="1567528" cy="279005"/>
          </a:xfrm>
          <a:prstGeom prst="rect">
            <a:avLst/>
          </a:prstGeom>
          <a:gradFill flip="none" rotWithShape="1">
            <a:gsLst>
              <a:gs pos="0">
                <a:srgbClr val="FF0D86"/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4" name="13 Rectángulo"/>
          <p:cNvSpPr/>
          <p:nvPr/>
        </p:nvSpPr>
        <p:spPr>
          <a:xfrm rot="19086486">
            <a:off x="2882762" y="2783195"/>
            <a:ext cx="1586907" cy="255191"/>
          </a:xfrm>
          <a:prstGeom prst="rect">
            <a:avLst/>
          </a:prstGeom>
          <a:gradFill flip="none" rotWithShape="1">
            <a:gsLst>
              <a:gs pos="0">
                <a:srgbClr val="FF0D86"/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5" name="14 Rectángulo"/>
          <p:cNvSpPr/>
          <p:nvPr/>
        </p:nvSpPr>
        <p:spPr>
          <a:xfrm rot="2318241">
            <a:off x="4558987" y="3387778"/>
            <a:ext cx="1567528" cy="279005"/>
          </a:xfrm>
          <a:prstGeom prst="rect">
            <a:avLst/>
          </a:prstGeom>
          <a:gradFill flip="none" rotWithShape="1">
            <a:gsLst>
              <a:gs pos="0">
                <a:srgbClr val="FF0D86"/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6" name="15 Rectángulo"/>
          <p:cNvSpPr/>
          <p:nvPr/>
        </p:nvSpPr>
        <p:spPr>
          <a:xfrm rot="19086486">
            <a:off x="2840027" y="3408392"/>
            <a:ext cx="1586907" cy="255191"/>
          </a:xfrm>
          <a:prstGeom prst="rect">
            <a:avLst/>
          </a:prstGeom>
          <a:gradFill flip="none" rotWithShape="1">
            <a:gsLst>
              <a:gs pos="0">
                <a:srgbClr val="FF0D86"/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7" name="16 Rectángulo"/>
          <p:cNvSpPr/>
          <p:nvPr/>
        </p:nvSpPr>
        <p:spPr>
          <a:xfrm rot="2318241">
            <a:off x="4558987" y="4030721"/>
            <a:ext cx="1567528" cy="279005"/>
          </a:xfrm>
          <a:prstGeom prst="rect">
            <a:avLst/>
          </a:prstGeom>
          <a:gradFill flip="none" rotWithShape="1">
            <a:gsLst>
              <a:gs pos="0">
                <a:srgbClr val="FF0D86"/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8" name="17 Rectángulo"/>
          <p:cNvSpPr/>
          <p:nvPr/>
        </p:nvSpPr>
        <p:spPr>
          <a:xfrm rot="19086486">
            <a:off x="2840027" y="4051335"/>
            <a:ext cx="1586907" cy="255191"/>
          </a:xfrm>
          <a:prstGeom prst="rect">
            <a:avLst/>
          </a:prstGeom>
          <a:gradFill flip="none" rotWithShape="1">
            <a:gsLst>
              <a:gs pos="0">
                <a:srgbClr val="FF0D86"/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9" name="18 Rectángulo"/>
          <p:cNvSpPr/>
          <p:nvPr/>
        </p:nvSpPr>
        <p:spPr>
          <a:xfrm rot="2318241">
            <a:off x="4558986" y="4673663"/>
            <a:ext cx="1567528" cy="279005"/>
          </a:xfrm>
          <a:prstGeom prst="rect">
            <a:avLst/>
          </a:prstGeom>
          <a:gradFill flip="none" rotWithShape="1">
            <a:gsLst>
              <a:gs pos="0">
                <a:srgbClr val="FF0D86"/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0" name="19 Rectángulo"/>
          <p:cNvSpPr/>
          <p:nvPr/>
        </p:nvSpPr>
        <p:spPr>
          <a:xfrm rot="19086486">
            <a:off x="2840026" y="4694277"/>
            <a:ext cx="1586907" cy="255191"/>
          </a:xfrm>
          <a:prstGeom prst="rect">
            <a:avLst/>
          </a:prstGeom>
          <a:gradFill flip="none" rotWithShape="1">
            <a:gsLst>
              <a:gs pos="0">
                <a:srgbClr val="FF0D86"/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1" name="20 Rectángulo"/>
          <p:cNvSpPr/>
          <p:nvPr/>
        </p:nvSpPr>
        <p:spPr>
          <a:xfrm>
            <a:off x="-285784" y="-285770"/>
            <a:ext cx="9644130" cy="6929486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3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6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9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2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5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8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1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4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7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0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3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6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9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4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4" fill="hold">
                            <p:stCondLst>
                              <p:cond delay="5000"/>
                            </p:stCondLst>
                            <p:childTnLst>
                              <p:par>
                                <p:cTn id="185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6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0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1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4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5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8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2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3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6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7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0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otto.net.ua-9004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510"/>
            <a:ext cx="9144000" cy="5140990"/>
          </a:xfrm>
          <a:prstGeom prst="rect">
            <a:avLst/>
          </a:prstGeom>
        </p:spPr>
      </p:pic>
      <p:pic>
        <p:nvPicPr>
          <p:cNvPr id="5" name="4 Imagen" descr="glowing-swirly-stars-psd-448825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143372" y="0"/>
            <a:ext cx="1081087" cy="2714626"/>
          </a:xfrm>
          <a:prstGeom prst="rect">
            <a:avLst/>
          </a:prstGeom>
        </p:spPr>
      </p:pic>
      <p:pic>
        <p:nvPicPr>
          <p:cNvPr id="6" name="5 Imagen" descr="glowing-swirly-stars-psd-448825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>
            <a:off x="4071932" y="2643188"/>
            <a:ext cx="1081087" cy="2500312"/>
          </a:xfrm>
          <a:prstGeom prst="rect">
            <a:avLst/>
          </a:prstGeom>
        </p:spPr>
      </p:pic>
      <p:pic>
        <p:nvPicPr>
          <p:cNvPr id="7" name="6 Imagen" descr="glowing-swirly-stars-psd-448825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5400000">
            <a:off x="5487108" y="1183671"/>
            <a:ext cx="1081087" cy="2714626"/>
          </a:xfrm>
          <a:prstGeom prst="rect">
            <a:avLst/>
          </a:prstGeom>
        </p:spPr>
      </p:pic>
      <p:pic>
        <p:nvPicPr>
          <p:cNvPr id="8" name="7 Imagen" descr="glowing-swirly-stars-psd-448825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6200000">
            <a:off x="2745565" y="1254915"/>
            <a:ext cx="1081087" cy="2714626"/>
          </a:xfrm>
          <a:prstGeom prst="rect">
            <a:avLst/>
          </a:prstGeom>
        </p:spPr>
      </p:pic>
      <p:pic>
        <p:nvPicPr>
          <p:cNvPr id="9" name="8 Imagen" descr="glowing-swirly-stars-psd-448825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2947407">
            <a:off x="5340061" y="225405"/>
            <a:ext cx="1081087" cy="2714626"/>
          </a:xfrm>
          <a:prstGeom prst="rect">
            <a:avLst/>
          </a:prstGeom>
        </p:spPr>
      </p:pic>
      <p:pic>
        <p:nvPicPr>
          <p:cNvPr id="10" name="9 Imagen" descr="glowing-swirly-stars-psd-448825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8231251">
            <a:off x="5136106" y="2148864"/>
            <a:ext cx="1081087" cy="2714626"/>
          </a:xfrm>
          <a:prstGeom prst="rect">
            <a:avLst/>
          </a:prstGeom>
        </p:spPr>
      </p:pic>
      <p:pic>
        <p:nvPicPr>
          <p:cNvPr id="11" name="10 Imagen" descr="glowing-swirly-stars-psd-448825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3867722">
            <a:off x="2998541" y="2201342"/>
            <a:ext cx="1081087" cy="2714626"/>
          </a:xfrm>
          <a:prstGeom prst="rect">
            <a:avLst/>
          </a:prstGeom>
        </p:spPr>
      </p:pic>
      <p:pic>
        <p:nvPicPr>
          <p:cNvPr id="12" name="11 Imagen" descr="glowing-swirly-stars-psd-448825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8857095">
            <a:off x="3094531" y="191658"/>
            <a:ext cx="1081087" cy="2714626"/>
          </a:xfrm>
          <a:prstGeom prst="rect">
            <a:avLst/>
          </a:prstGeom>
        </p:spPr>
      </p:pic>
      <p:sp>
        <p:nvSpPr>
          <p:cNvPr id="13" name="12 Rectángulo"/>
          <p:cNvSpPr/>
          <p:nvPr/>
        </p:nvSpPr>
        <p:spPr>
          <a:xfrm>
            <a:off x="-285784" y="-285770"/>
            <a:ext cx="9644130" cy="6929486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000"/>
                            </p:stCondLst>
                            <p:childTnLst>
                              <p:par>
                                <p:cTn id="73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8a866566893823a8ecf757c91ea609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296" y="0"/>
            <a:ext cx="9124704" cy="5143500"/>
          </a:xfrm>
          <a:prstGeom prst="rect">
            <a:avLst/>
          </a:prstGeom>
        </p:spPr>
      </p:pic>
      <p:sp>
        <p:nvSpPr>
          <p:cNvPr id="5" name="4 Marco"/>
          <p:cNvSpPr/>
          <p:nvPr/>
        </p:nvSpPr>
        <p:spPr>
          <a:xfrm>
            <a:off x="428596" y="357172"/>
            <a:ext cx="8286808" cy="4357718"/>
          </a:xfrm>
          <a:prstGeom prst="frame">
            <a:avLst>
              <a:gd name="adj1" fmla="val 2883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714348" y="571486"/>
            <a:ext cx="7786742" cy="3929090"/>
          </a:xfrm>
          <a:prstGeom prst="frame">
            <a:avLst>
              <a:gd name="adj1" fmla="val 2883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928662" y="785800"/>
            <a:ext cx="7286676" cy="3500462"/>
          </a:xfrm>
          <a:prstGeom prst="frame">
            <a:avLst>
              <a:gd name="adj1" fmla="val 2883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1214414" y="1000114"/>
            <a:ext cx="6715172" cy="3071834"/>
          </a:xfrm>
          <a:prstGeom prst="frame">
            <a:avLst>
              <a:gd name="adj1" fmla="val 2883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1428728" y="1214428"/>
            <a:ext cx="6215106" cy="2643206"/>
          </a:xfrm>
          <a:prstGeom prst="frame">
            <a:avLst>
              <a:gd name="adj1" fmla="val 4485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1714480" y="1500180"/>
            <a:ext cx="5715040" cy="2143140"/>
          </a:xfrm>
          <a:prstGeom prst="frame">
            <a:avLst>
              <a:gd name="adj1" fmla="val 5786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1" name="10 Marco"/>
          <p:cNvSpPr/>
          <p:nvPr/>
        </p:nvSpPr>
        <p:spPr>
          <a:xfrm>
            <a:off x="2000232" y="1785932"/>
            <a:ext cx="5143536" cy="1571636"/>
          </a:xfrm>
          <a:prstGeom prst="frame">
            <a:avLst>
              <a:gd name="adj1" fmla="val 5004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2" name="11 Marco"/>
          <p:cNvSpPr/>
          <p:nvPr/>
        </p:nvSpPr>
        <p:spPr>
          <a:xfrm>
            <a:off x="2285984" y="2000246"/>
            <a:ext cx="4572032" cy="1081094"/>
          </a:xfrm>
          <a:prstGeom prst="frame">
            <a:avLst>
              <a:gd name="adj1" fmla="val 1029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pic>
        <p:nvPicPr>
          <p:cNvPr id="2050" name="Picture 2" descr="Rendered Image"/>
          <p:cNvPicPr>
            <a:picLocks noChangeAspect="1" noChangeArrowheads="1"/>
          </p:cNvPicPr>
          <p:nvPr/>
        </p:nvPicPr>
        <p:blipFill>
          <a:blip r:embed="rId4">
            <a:lum bright="40000"/>
          </a:blip>
          <a:srcRect/>
          <a:stretch>
            <a:fillRect/>
          </a:stretch>
        </p:blipFill>
        <p:spPr bwMode="auto">
          <a:xfrm rot="20704509">
            <a:off x="3759762" y="3489782"/>
            <a:ext cx="1729568" cy="1130872"/>
          </a:xfrm>
          <a:prstGeom prst="rect">
            <a:avLst/>
          </a:prstGeom>
          <a:noFill/>
        </p:spPr>
      </p:pic>
      <p:sp>
        <p:nvSpPr>
          <p:cNvPr id="14" name="13 Rectángulo"/>
          <p:cNvSpPr/>
          <p:nvPr/>
        </p:nvSpPr>
        <p:spPr>
          <a:xfrm>
            <a:off x="-285784" y="-285770"/>
            <a:ext cx="9644130" cy="6929486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3" presetClass="entr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3" presetClass="entr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3" presetClass="entr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3" presetClass="entr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3" presetClass="entr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2000"/>
                            </p:stCondLst>
                            <p:childTnLst>
                              <p:par>
                                <p:cTn id="89" presetID="23" presetClass="exit" presetSubtype="28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3" presetClass="exit" presetSubtype="28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28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3" presetClass="exit" presetSubtype="28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3" presetClass="exit" presetSubtype="28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28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3" presetClass="exit" presetSubtype="28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3" presetClass="exit" presetSubtype="28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7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2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4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 dirty="0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 dirty="0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 dirty="0">
                <a:latin typeface="Kristen ITC" pitchFamily="66" charset="0"/>
              </a:rPr>
              <a:t>¿Te ha gustado?</a:t>
            </a:r>
            <a:r>
              <a:rPr lang="es-ES" sz="4800" dirty="0">
                <a:latin typeface="Kristen ITC" pitchFamily="66" charset="0"/>
              </a:rPr>
              <a:t> </a:t>
            </a:r>
            <a:br>
              <a:rPr lang="es-ES" sz="4800" dirty="0">
                <a:latin typeface="Kristen ITC" pitchFamily="66" charset="0"/>
              </a:rPr>
            </a:br>
            <a:r>
              <a:rPr lang="es-ES" sz="4400" dirty="0">
                <a:latin typeface="Kristen ITC" pitchFamily="66" charset="0"/>
              </a:rPr>
              <a:t>Puedes ver más entrando </a:t>
            </a:r>
            <a:br>
              <a:rPr lang="es-ES" sz="4400" dirty="0">
                <a:latin typeface="Kristen ITC" pitchFamily="66" charset="0"/>
              </a:rPr>
            </a:br>
            <a:r>
              <a:rPr lang="es-ES" sz="4400" b="1" dirty="0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 dirty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dirty="0">
                <a:latin typeface="Kristen ITC" pitchFamily="66" charset="0"/>
              </a:rPr>
              <a:t>Además puedes recibir </a:t>
            </a:r>
            <a:r>
              <a:rPr lang="es-ES_tradnl" b="1" dirty="0" err="1">
                <a:latin typeface="Kristen ITC" pitchFamily="66" charset="0"/>
              </a:rPr>
              <a:t>powerpoints</a:t>
            </a:r>
            <a:r>
              <a:rPr lang="es-ES_tradnl" b="1" dirty="0">
                <a:latin typeface="Kristen ITC" pitchFamily="66" charset="0"/>
              </a:rPr>
              <a:t> en tu correo electrónico suscribiéndote aquí:</a:t>
            </a:r>
            <a:r>
              <a:rPr lang="es-ES_tradnl" b="1" dirty="0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 dirty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-BELLAS EN ALTA DEFINICION-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-BELLAS EN ALTA DEFINICION-</Template>
  <TotalTime>0</TotalTime>
  <Words>29</Words>
  <Application>Microsoft Office PowerPoint</Application>
  <PresentationFormat>Presentación en pantalla (16:9)</PresentationFormat>
  <Paragraphs>3</Paragraphs>
  <Slides>33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33</vt:i4>
      </vt:variant>
    </vt:vector>
  </HeadingPairs>
  <TitlesOfParts>
    <vt:vector size="35" baseType="lpstr">
      <vt:lpstr>-BELLAS EN ALTA DEFINICION-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2016-07-18T19:54:11Z</dcterms:created>
  <dcterms:modified xsi:type="dcterms:W3CDTF">2016-07-18T19:55:22Z</dcterms:modified>
</cp:coreProperties>
</file>