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0"/>
  </p:notesMasterIdLst>
  <p:sldIdLst>
    <p:sldId id="265" r:id="rId3"/>
    <p:sldId id="337" r:id="rId4"/>
    <p:sldId id="297" r:id="rId5"/>
    <p:sldId id="287" r:id="rId6"/>
    <p:sldId id="339" r:id="rId7"/>
    <p:sldId id="286" r:id="rId8"/>
    <p:sldId id="283" r:id="rId9"/>
    <p:sldId id="258" r:id="rId10"/>
    <p:sldId id="263" r:id="rId11"/>
    <p:sldId id="282" r:id="rId12"/>
    <p:sldId id="284" r:id="rId13"/>
    <p:sldId id="307" r:id="rId14"/>
    <p:sldId id="313" r:id="rId15"/>
    <p:sldId id="312" r:id="rId16"/>
    <p:sldId id="311" r:id="rId17"/>
    <p:sldId id="308" r:id="rId18"/>
    <p:sldId id="310" r:id="rId19"/>
    <p:sldId id="301" r:id="rId20"/>
    <p:sldId id="300" r:id="rId21"/>
    <p:sldId id="306" r:id="rId22"/>
    <p:sldId id="278" r:id="rId23"/>
    <p:sldId id="303" r:id="rId24"/>
    <p:sldId id="272" r:id="rId25"/>
    <p:sldId id="305" r:id="rId26"/>
    <p:sldId id="275" r:id="rId27"/>
    <p:sldId id="304" r:id="rId28"/>
    <p:sldId id="279" r:id="rId29"/>
    <p:sldId id="281" r:id="rId30"/>
    <p:sldId id="270" r:id="rId31"/>
    <p:sldId id="302" r:id="rId32"/>
    <p:sldId id="274" r:id="rId33"/>
    <p:sldId id="267" r:id="rId34"/>
    <p:sldId id="273" r:id="rId35"/>
    <p:sldId id="266" r:id="rId36"/>
    <p:sldId id="264" r:id="rId37"/>
    <p:sldId id="290" r:id="rId38"/>
    <p:sldId id="296" r:id="rId39"/>
    <p:sldId id="294" r:id="rId40"/>
    <p:sldId id="324" r:id="rId41"/>
    <p:sldId id="321" r:id="rId42"/>
    <p:sldId id="333" r:id="rId43"/>
    <p:sldId id="320" r:id="rId44"/>
    <p:sldId id="328" r:id="rId45"/>
    <p:sldId id="317" r:id="rId46"/>
    <p:sldId id="257" r:id="rId47"/>
    <p:sldId id="336" r:id="rId48"/>
    <p:sldId id="340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xMDxYg9Oq/TYhepnM4Zgg" hashData="333VKTSXlsWcF1AVHgwZXC9/wj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6600"/>
    <a:srgbClr val="6E4A14"/>
    <a:srgbClr val="55390F"/>
    <a:srgbClr val="DEA44E"/>
    <a:srgbClr val="CC9900"/>
    <a:srgbClr val="C98725"/>
    <a:srgbClr val="B57921"/>
    <a:srgbClr val="938115"/>
    <a:srgbClr val="B29C1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54" autoAdjust="0"/>
    <p:restoredTop sz="94709" autoAdjust="0"/>
  </p:normalViewPr>
  <p:slideViewPr>
    <p:cSldViewPr>
      <p:cViewPr>
        <p:scale>
          <a:sx n="60" d="100"/>
          <a:sy n="60" d="100"/>
        </p:scale>
        <p:origin x="-252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38265-E932-4B46-9C67-D2A353F1FADD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73E5E-E948-41A0-AE16-DB4291FD4D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73E5E-E948-41A0-AE16-DB4291FD4DD5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673E5E-E948-41A0-AE16-DB4291FD4DD5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F176D-8DDE-4EB2-A9D0-B00C46E348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02295-5825-418A-BE46-63A5F4BA288A}" type="datetimeFigureOut">
              <a:rPr lang="es-ES" smtClean="0"/>
              <a:pPr/>
              <a:t>14/03/2014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5A78A-B695-4408-AF65-2B2A162753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72F3975-AD5D-4FF2-9EBE-AE4B121548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2.png"/><Relationship Id="rId7" Type="http://schemas.openxmlformats.org/officeDocument/2006/relationships/image" Target="../media/image8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-inch-stained-glass-tiffany-lamp-shad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31210" cy="6858000"/>
          </a:xfrm>
          <a:prstGeom prst="rect">
            <a:avLst/>
          </a:prstGeom>
        </p:spPr>
      </p:pic>
      <p:pic>
        <p:nvPicPr>
          <p:cNvPr id="48136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2143108" y="214290"/>
            <a:ext cx="828675" cy="1038225"/>
          </a:xfrm>
          <a:prstGeom prst="rect">
            <a:avLst/>
          </a:prstGeom>
          <a:noFill/>
        </p:spPr>
      </p:pic>
      <p:pic>
        <p:nvPicPr>
          <p:cNvPr id="48138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2857488" y="214290"/>
            <a:ext cx="419100" cy="1038225"/>
          </a:xfrm>
          <a:prstGeom prst="rect">
            <a:avLst/>
          </a:prstGeom>
          <a:noFill/>
        </p:spPr>
      </p:pic>
      <p:pic>
        <p:nvPicPr>
          <p:cNvPr id="48140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3286116" y="214290"/>
            <a:ext cx="828675" cy="1038225"/>
          </a:xfrm>
          <a:prstGeom prst="rect">
            <a:avLst/>
          </a:prstGeom>
          <a:noFill/>
        </p:spPr>
      </p:pic>
      <p:pic>
        <p:nvPicPr>
          <p:cNvPr id="11" name="Picture 1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4000496" y="214290"/>
            <a:ext cx="828675" cy="1038225"/>
          </a:xfrm>
          <a:prstGeom prst="rect">
            <a:avLst/>
          </a:prstGeom>
          <a:noFill/>
        </p:spPr>
      </p:pic>
      <p:pic>
        <p:nvPicPr>
          <p:cNvPr id="48142" name="Picture 14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4714876" y="214290"/>
            <a:ext cx="828675" cy="1038225"/>
          </a:xfrm>
          <a:prstGeom prst="rect">
            <a:avLst/>
          </a:prstGeom>
          <a:noFill/>
        </p:spPr>
      </p:pic>
      <p:pic>
        <p:nvPicPr>
          <p:cNvPr id="48144" name="Picture 16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500694" y="214290"/>
            <a:ext cx="828675" cy="1038225"/>
          </a:xfrm>
          <a:prstGeom prst="rect">
            <a:avLst/>
          </a:prstGeom>
          <a:noFill/>
        </p:spPr>
      </p:pic>
      <p:pic>
        <p:nvPicPr>
          <p:cNvPr id="48146" name="Picture 18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6215074" y="214290"/>
            <a:ext cx="828675" cy="1038225"/>
          </a:xfrm>
          <a:prstGeom prst="rect">
            <a:avLst/>
          </a:prstGeom>
          <a:noFill/>
        </p:spPr>
      </p:pic>
      <p:pic>
        <p:nvPicPr>
          <p:cNvPr id="48150" name="Picture 22" descr="Rendered Image"/>
          <p:cNvPicPr>
            <a:picLocks noChangeAspect="1" noChangeArrowheads="1"/>
          </p:cNvPicPr>
          <p:nvPr/>
        </p:nvPicPr>
        <p:blipFill>
          <a:blip r:embed="rId10">
            <a:lum contrast="30000"/>
          </a:blip>
          <a:srcRect/>
          <a:stretch>
            <a:fillRect/>
          </a:stretch>
        </p:blipFill>
        <p:spPr bwMode="auto">
          <a:xfrm>
            <a:off x="2500298" y="1214422"/>
            <a:ext cx="609600" cy="600076"/>
          </a:xfrm>
          <a:prstGeom prst="rect">
            <a:avLst/>
          </a:prstGeom>
          <a:noFill/>
        </p:spPr>
      </p:pic>
      <p:pic>
        <p:nvPicPr>
          <p:cNvPr id="48152" name="Picture 24" descr="Rendered Image"/>
          <p:cNvPicPr>
            <a:picLocks noChangeAspect="1" noChangeArrowheads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3000364" y="1214422"/>
            <a:ext cx="647700" cy="600076"/>
          </a:xfrm>
          <a:prstGeom prst="rect">
            <a:avLst/>
          </a:prstGeom>
          <a:noFill/>
        </p:spPr>
      </p:pic>
      <p:pic>
        <p:nvPicPr>
          <p:cNvPr id="48154" name="Picture 26" descr="Rendered Image"/>
          <p:cNvPicPr>
            <a:picLocks noChangeAspect="1" noChangeArrowheads="1"/>
          </p:cNvPicPr>
          <p:nvPr/>
        </p:nvPicPr>
        <p:blipFill>
          <a:blip r:embed="rId12">
            <a:lum contrast="30000"/>
          </a:blip>
          <a:srcRect/>
          <a:stretch>
            <a:fillRect/>
          </a:stretch>
        </p:blipFill>
        <p:spPr bwMode="auto">
          <a:xfrm>
            <a:off x="3500430" y="1214422"/>
            <a:ext cx="762000" cy="600076"/>
          </a:xfrm>
          <a:prstGeom prst="rect">
            <a:avLst/>
          </a:prstGeom>
          <a:noFill/>
        </p:spPr>
      </p:pic>
      <p:pic>
        <p:nvPicPr>
          <p:cNvPr id="20" name="Picture 24" descr="Rendered Image"/>
          <p:cNvPicPr>
            <a:picLocks noChangeAspect="1" noChangeArrowheads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4572000" y="1214422"/>
            <a:ext cx="647700" cy="600076"/>
          </a:xfrm>
          <a:prstGeom prst="rect">
            <a:avLst/>
          </a:prstGeom>
          <a:noFill/>
        </p:spPr>
      </p:pic>
      <p:pic>
        <p:nvPicPr>
          <p:cNvPr id="48158" name="Picture 30" descr="Rendered Image"/>
          <p:cNvPicPr>
            <a:picLocks noChangeAspect="1" noChangeArrowheads="1"/>
          </p:cNvPicPr>
          <p:nvPr/>
        </p:nvPicPr>
        <p:blipFill>
          <a:blip r:embed="rId13">
            <a:lum contrast="30000"/>
          </a:blip>
          <a:srcRect/>
          <a:stretch>
            <a:fillRect/>
          </a:stretch>
        </p:blipFill>
        <p:spPr bwMode="auto">
          <a:xfrm>
            <a:off x="5143504" y="1214422"/>
            <a:ext cx="552450" cy="600076"/>
          </a:xfrm>
          <a:prstGeom prst="rect">
            <a:avLst/>
          </a:prstGeom>
          <a:noFill/>
        </p:spPr>
      </p:pic>
      <p:pic>
        <p:nvPicPr>
          <p:cNvPr id="22" name="Picture 24" descr="Rendered Image"/>
          <p:cNvPicPr>
            <a:picLocks noChangeAspect="1" noChangeArrowheads="1"/>
          </p:cNvPicPr>
          <p:nvPr/>
        </p:nvPicPr>
        <p:blipFill>
          <a:blip r:embed="rId11">
            <a:lum contrast="30000"/>
          </a:blip>
          <a:srcRect/>
          <a:stretch>
            <a:fillRect/>
          </a:stretch>
        </p:blipFill>
        <p:spPr bwMode="auto">
          <a:xfrm>
            <a:off x="5572132" y="1214422"/>
            <a:ext cx="647700" cy="600076"/>
          </a:xfrm>
          <a:prstGeom prst="rect">
            <a:avLst/>
          </a:prstGeom>
          <a:noFill/>
        </p:spPr>
      </p:pic>
      <p:pic>
        <p:nvPicPr>
          <p:cNvPr id="48160" name="Picture 32" descr="Rendered Image"/>
          <p:cNvPicPr>
            <a:picLocks noChangeAspect="1" noChangeArrowheads="1"/>
          </p:cNvPicPr>
          <p:nvPr/>
        </p:nvPicPr>
        <p:blipFill>
          <a:blip r:embed="rId14">
            <a:lum contrast="30000"/>
          </a:blip>
          <a:srcRect/>
          <a:stretch>
            <a:fillRect/>
          </a:stretch>
        </p:blipFill>
        <p:spPr bwMode="auto">
          <a:xfrm>
            <a:off x="6143636" y="1214422"/>
            <a:ext cx="495300" cy="600076"/>
          </a:xfrm>
          <a:prstGeom prst="rect">
            <a:avLst/>
          </a:prstGeom>
          <a:noFill/>
        </p:spPr>
      </p:pic>
      <p:pic>
        <p:nvPicPr>
          <p:cNvPr id="48162" name="Picture 34" descr="Rendered Image"/>
          <p:cNvPicPr>
            <a:picLocks noChangeAspect="1" noChangeArrowheads="1"/>
          </p:cNvPicPr>
          <p:nvPr/>
        </p:nvPicPr>
        <p:blipFill>
          <a:blip r:embed="rId15">
            <a:lum contrast="30000"/>
          </a:blip>
          <a:srcRect/>
          <a:stretch>
            <a:fillRect/>
          </a:stretch>
        </p:blipFill>
        <p:spPr bwMode="auto">
          <a:xfrm>
            <a:off x="4143372" y="1214422"/>
            <a:ext cx="619125" cy="600076"/>
          </a:xfrm>
          <a:prstGeom prst="rect">
            <a:avLst/>
          </a:prstGeom>
          <a:noFill/>
        </p:spPr>
      </p:pic>
      <p:pic>
        <p:nvPicPr>
          <p:cNvPr id="49154" name="Picture 2" descr="Rendered Image"/>
          <p:cNvPicPr>
            <a:picLocks noChangeAspect="1" noChangeArrowheads="1"/>
          </p:cNvPicPr>
          <p:nvPr/>
        </p:nvPicPr>
        <p:blipFill>
          <a:blip r:embed="rId16">
            <a:lum contrast="40000"/>
          </a:blip>
          <a:srcRect/>
          <a:stretch>
            <a:fillRect/>
          </a:stretch>
        </p:blipFill>
        <p:spPr bwMode="auto">
          <a:xfrm>
            <a:off x="6500826" y="6064752"/>
            <a:ext cx="2262188" cy="2360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sndAc>
      <p:stSnd loop="1">
        <p:snd r:embed="rId2" name="Kenny G _ You're beautif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8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8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8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8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8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8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8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8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8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000"/>
                            </p:stCondLst>
                            <p:childTnLst>
                              <p:par>
                                <p:cTn id="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000"/>
                            </p:stCondLst>
                            <p:childTnLst>
                              <p:par>
                                <p:cTn id="7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000"/>
                            </p:stCondLst>
                            <p:childTnLst>
                              <p:par>
                                <p:cTn id="8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0"/>
                            </p:stCondLst>
                            <p:childTnLst>
                              <p:par>
                                <p:cTn id="9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214414" y="785794"/>
            <a:ext cx="40005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atin typeface="Agency FB" pitchFamily="34" charset="0"/>
                <a:cs typeface="Arial" pitchFamily="34" charset="0"/>
              </a:rPr>
              <a:t>Louis </a:t>
            </a:r>
            <a:r>
              <a:rPr lang="es-ES" sz="2400" b="1" dirty="0" err="1" smtClean="0">
                <a:latin typeface="Agency FB" pitchFamily="34" charset="0"/>
                <a:cs typeface="Arial" pitchFamily="34" charset="0"/>
              </a:rPr>
              <a:t>Comfort</a:t>
            </a:r>
            <a:r>
              <a:rPr lang="es-ES" sz="2400" b="1" dirty="0" smtClean="0">
                <a:latin typeface="Agency FB" pitchFamily="34" charset="0"/>
                <a:cs typeface="Arial" pitchFamily="34" charset="0"/>
              </a:rPr>
              <a:t> </a:t>
            </a:r>
            <a:r>
              <a:rPr lang="es-ES" sz="2400" b="1" dirty="0" err="1" smtClean="0">
                <a:latin typeface="Agency FB" pitchFamily="34" charset="0"/>
                <a:cs typeface="Arial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  <a:cs typeface="Arial" pitchFamily="34" charset="0"/>
              </a:rPr>
              <a:t> (18 de febrero de 1848 - 17 de enero de 1933) fue un artista y diseñador industrial estadounidense muy conocido por sus trabajos en vitral y es el artista de Estados Unidos que más se asocia con el movimiento art </a:t>
            </a:r>
            <a:r>
              <a:rPr lang="es-ES" sz="2400" dirty="0" err="1" smtClean="0">
                <a:latin typeface="Agency FB" pitchFamily="34" charset="0"/>
                <a:cs typeface="Arial" pitchFamily="34" charset="0"/>
              </a:rPr>
              <a:t>nouveau.Tiffany</a:t>
            </a:r>
            <a:r>
              <a:rPr lang="es-ES" sz="2400" dirty="0" smtClean="0">
                <a:latin typeface="Agency FB" pitchFamily="34" charset="0"/>
                <a:cs typeface="Arial" pitchFamily="34" charset="0"/>
              </a:rPr>
              <a:t> fue pintor, decorador de interiores, diseñador de ventanas y lámparas en vitral, mosaicos de vidrio, vidrio soplado, cerámica, joyería y trabajos en metal. Una </a:t>
            </a:r>
            <a:r>
              <a:rPr lang="es-ES" sz="2400" b="1" dirty="0" smtClean="0">
                <a:latin typeface="Agency FB" pitchFamily="34" charset="0"/>
                <a:cs typeface="Arial" pitchFamily="34" charset="0"/>
              </a:rPr>
              <a:t>lámpara de </a:t>
            </a:r>
            <a:r>
              <a:rPr lang="es-ES" sz="2400" b="1" dirty="0" err="1" smtClean="0">
                <a:latin typeface="Agency FB" pitchFamily="34" charset="0"/>
                <a:cs typeface="Arial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  <a:cs typeface="Arial" pitchFamily="34" charset="0"/>
              </a:rPr>
              <a:t> es un tipo de lámpara con una pantalla de vidrio hecha con cristal. </a:t>
            </a:r>
          </a:p>
          <a:p>
            <a:endParaRPr lang="es-ES" sz="2400" dirty="0">
              <a:latin typeface="Agency FB" pitchFamily="34" charset="0"/>
              <a:cs typeface="Arial" pitchFamily="34" charset="0"/>
            </a:endParaRPr>
          </a:p>
        </p:txBody>
      </p:sp>
      <p:pic>
        <p:nvPicPr>
          <p:cNvPr id="47106" name="Picture 2" descr="http://upload.wikimedia.org/wikipedia/commons/thumb/a/a5/Louis_Comfort_Tiffany_c._1908.jpg/200px-Louis_Comfort_Tiffany_c._19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1500174"/>
            <a:ext cx="2500330" cy="3611906"/>
          </a:xfrm>
          <a:prstGeom prst="ellipse">
            <a:avLst/>
          </a:prstGeom>
          <a:ln w="190500" cap="rnd">
            <a:solidFill>
              <a:srgbClr val="0066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LL-53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5LL-53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-25-Shopping-Festival-font-b-Tiffany-b-font-Indoor-Lighting-Book-Lights-Ceiling-Fans-Ceiling.jpg"/>
          <p:cNvPicPr>
            <a:picLocks noChangeAspect="1"/>
          </p:cNvPicPr>
          <p:nvPr/>
        </p:nvPicPr>
        <p:blipFill>
          <a:blip r:embed="rId2"/>
          <a:srcRect l="21875" r="18750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61Er8WzCEbL._SL1000_.jpg"/>
          <p:cNvPicPr>
            <a:picLocks noChangeAspect="1"/>
          </p:cNvPicPr>
          <p:nvPr/>
        </p:nvPicPr>
        <p:blipFill>
          <a:blip r:embed="rId3"/>
          <a:srcRect l="17708" r="17708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61Er8WzCEbL._SL1000_.jpg"/>
          <p:cNvPicPr>
            <a:picLocks noChangeAspect="1"/>
          </p:cNvPicPr>
          <p:nvPr/>
        </p:nvPicPr>
        <p:blipFill>
          <a:blip r:embed="rId3"/>
          <a:srcRect l="17708" r="17708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3-25-Shopping-Festival-font-b-Tiffany-b-font-Indoor-Lighting-Book-Lights-Ceiling-Fans-Ceiling.jpg"/>
          <p:cNvPicPr>
            <a:picLocks noChangeAspect="1"/>
          </p:cNvPicPr>
          <p:nvPr/>
        </p:nvPicPr>
        <p:blipFill>
          <a:blip r:embed="rId2"/>
          <a:srcRect l="21875" r="18750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1214414" y="1071546"/>
            <a:ext cx="66437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Agency FB" pitchFamily="34" charset="0"/>
              </a:rPr>
              <a:t>La fabricación de cada lámpara </a:t>
            </a:r>
            <a:r>
              <a:rPr lang="es-ES" sz="2400" dirty="0" err="1" smtClean="0">
                <a:latin typeface="Agency FB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</a:rPr>
              <a:t> supone la dedicación completa de un hombre durante 100 horas. En esto radica la diferencia entre la calidad de una </a:t>
            </a:r>
            <a:r>
              <a:rPr lang="es-ES" sz="2400" dirty="0" err="1" smtClean="0">
                <a:latin typeface="Agency FB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</a:rPr>
              <a:t> .</a:t>
            </a:r>
          </a:p>
          <a:p>
            <a:r>
              <a:rPr lang="es-ES" sz="2400" dirty="0" smtClean="0">
                <a:latin typeface="Agency FB" pitchFamily="34" charset="0"/>
              </a:rPr>
              <a:t>Louis </a:t>
            </a:r>
            <a:r>
              <a:rPr lang="es-ES" sz="2400" dirty="0" err="1" smtClean="0">
                <a:latin typeface="Agency FB" pitchFamily="34" charset="0"/>
              </a:rPr>
              <a:t>Comfort</a:t>
            </a:r>
            <a:r>
              <a:rPr lang="es-ES" sz="2400" dirty="0" smtClean="0">
                <a:latin typeface="Agency FB" pitchFamily="34" charset="0"/>
              </a:rPr>
              <a:t> </a:t>
            </a:r>
            <a:r>
              <a:rPr lang="es-ES" sz="2400" dirty="0" err="1" smtClean="0">
                <a:latin typeface="Agency FB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</a:rPr>
              <a:t> es tan famoso por su legendaria tienda como lo es por las pantallas para lámpara que comenzó a crear a finales de 1800. Sus primeras pantallas fueron hechas de vidrio soplado y exhibidas en el mundo durante la Exposición Universal de Chicago (1983). Cinco años después, </a:t>
            </a:r>
            <a:r>
              <a:rPr lang="es-ES" sz="2400" dirty="0" err="1" smtClean="0">
                <a:latin typeface="Agency FB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</a:rPr>
              <a:t> comenzó a hacer sus pantallas en vidrio emplomado. Las pantallas para lámparas </a:t>
            </a:r>
            <a:r>
              <a:rPr lang="es-ES" sz="2400" dirty="0" err="1" smtClean="0">
                <a:latin typeface="Agency FB" pitchFamily="34" charset="0"/>
              </a:rPr>
              <a:t>Tiffany</a:t>
            </a:r>
            <a:r>
              <a:rPr lang="es-ES" sz="2400" dirty="0" smtClean="0">
                <a:latin typeface="Agency FB" pitchFamily="34" charset="0"/>
              </a:rPr>
              <a:t> se pueden vender por miles de dólares y algunas incluso se han vendido por millones. Debido a que son costosas, muchas personas optan por reproducciones que lucen como si fueran auténticas</a:t>
            </a:r>
            <a:endParaRPr lang="es-ES" sz="24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13281" r="13281"/>
          <a:stretch>
            <a:fillRect/>
          </a:stretch>
        </p:blipFill>
        <p:spPr bwMode="auto">
          <a:xfrm>
            <a:off x="1214414" y="0"/>
            <a:ext cx="67151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0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0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0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800102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800102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00102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800102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00102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800102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800102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800102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800102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V="1">
            <a:off x="800102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800102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V="1">
            <a:off x="800102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800102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800102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7929586" y="6500810"/>
            <a:ext cx="1214414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V="1">
            <a:off x="8001024" y="650081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LL-5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0" name="29 Imagen" descr="5LL-54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LLER-DE-LAMPARAS-TIFFANY-S-81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MPARA TIFF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0"/>
            <a:ext cx="8001024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13281" r="13281"/>
          <a:stretch>
            <a:fillRect/>
          </a:stretch>
        </p:blipFill>
        <p:spPr bwMode="auto">
          <a:xfrm>
            <a:off x="1214414" y="0"/>
            <a:ext cx="678661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Paralelogramo"/>
          <p:cNvSpPr/>
          <p:nvPr/>
        </p:nvSpPr>
        <p:spPr>
          <a:xfrm>
            <a:off x="0" y="0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0" y="1000108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200026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000372"/>
            <a:ext cx="1142976" cy="1071546"/>
          </a:xfrm>
          <a:prstGeom prst="parallelogram">
            <a:avLst>
              <a:gd name="adj" fmla="val 641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857628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4857736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578645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0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8072462" y="928670"/>
            <a:ext cx="1071538" cy="1071546"/>
          </a:xfrm>
          <a:prstGeom prst="parallelogram">
            <a:avLst>
              <a:gd name="adj" fmla="val 6640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1785926"/>
            <a:ext cx="1071538" cy="1071546"/>
          </a:xfrm>
          <a:prstGeom prst="parallelogram">
            <a:avLst>
              <a:gd name="adj" fmla="val 6416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072462" y="2714620"/>
            <a:ext cx="1071538" cy="1071546"/>
          </a:xfrm>
          <a:prstGeom prst="parallelogram">
            <a:avLst>
              <a:gd name="adj" fmla="val 6191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072462" y="3786190"/>
            <a:ext cx="1071538" cy="1071546"/>
          </a:xfrm>
          <a:prstGeom prst="parallelogram">
            <a:avLst>
              <a:gd name="adj" fmla="val 6415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072462" y="4786322"/>
            <a:ext cx="1071538" cy="1071546"/>
          </a:xfrm>
          <a:prstGeom prst="parallelogram">
            <a:avLst>
              <a:gd name="adj" fmla="val 6865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072462" y="5786454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12500" r="12500"/>
          <a:stretch>
            <a:fillRect/>
          </a:stretch>
        </p:blipFill>
        <p:spPr bwMode="auto">
          <a:xfrm>
            <a:off x="1142976" y="0"/>
            <a:ext cx="68580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Cheurón"/>
          <p:cNvSpPr/>
          <p:nvPr/>
        </p:nvSpPr>
        <p:spPr>
          <a:xfrm rot="16200000">
            <a:off x="142872" y="5929334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42872" y="5357830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42872" y="4857764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42872" y="4286260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42872" y="3714756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42872" y="314325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42872" y="2643186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142872" y="207168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142872" y="150020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142872" y="928698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142872" y="42863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142872" y="-14287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215334" y="5929334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215334" y="5357830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8215334" y="4857764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8215334" y="4286260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8215334" y="3714756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8215334" y="3143252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8215334" y="2643186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8215334" y="2071682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8215334" y="1500202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8215334" y="928698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8215334" y="428632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8215334" y="-142872"/>
            <a:ext cx="785794" cy="1071538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507.jpg"/>
          <p:cNvPicPr>
            <a:picLocks noChangeAspect="1"/>
          </p:cNvPicPr>
          <p:nvPr/>
        </p:nvPicPr>
        <p:blipFill>
          <a:blip r:embed="rId2"/>
          <a:srcRect l="5005" r="6984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Home-tiffany-lamps-4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507.jpg"/>
          <p:cNvPicPr>
            <a:picLocks noChangeAspect="1"/>
          </p:cNvPicPr>
          <p:nvPr/>
        </p:nvPicPr>
        <p:blipFill>
          <a:blip r:embed="rId2"/>
          <a:srcRect l="5005" r="6984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Home-tiffany-lamps-4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14062" r="14062"/>
          <a:stretch>
            <a:fillRect/>
          </a:stretch>
        </p:blipFill>
        <p:spPr bwMode="auto">
          <a:xfrm>
            <a:off x="1285852" y="-1"/>
            <a:ext cx="6572296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807243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807243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07243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07243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807243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10156" r="8593"/>
          <a:stretch>
            <a:fillRect/>
          </a:stretch>
        </p:blipFill>
        <p:spPr bwMode="auto">
          <a:xfrm>
            <a:off x="928662" y="0"/>
            <a:ext cx="72152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Proceso"/>
          <p:cNvSpPr/>
          <p:nvPr/>
        </p:nvSpPr>
        <p:spPr>
          <a:xfrm>
            <a:off x="0" y="0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roceso"/>
          <p:cNvSpPr/>
          <p:nvPr/>
        </p:nvSpPr>
        <p:spPr>
          <a:xfrm>
            <a:off x="0" y="1000108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2000264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3000372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>
            <a:off x="0" y="3929090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>
            <a:off x="0" y="4929198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0" y="5929354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>
            <a:off x="8215338" y="-71462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>
            <a:off x="8215338" y="928646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>
            <a:off x="8215338" y="1928802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>
            <a:off x="8215338" y="2928910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>
            <a:off x="8215338" y="3857628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>
            <a:off x="8215338" y="4857736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>
            <a:off x="8215338" y="5857892"/>
            <a:ext cx="928662" cy="1000108"/>
          </a:xfrm>
          <a:prstGeom prst="flowChartProcess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4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71OJa1ILOWL._SL150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85" y="0"/>
            <a:ext cx="61530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28572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8572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8572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8572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778671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778671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778671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78671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778671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778671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6E4A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1lzz-4HjPL._SL1500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916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heurón"/>
          <p:cNvSpPr/>
          <p:nvPr/>
        </p:nvSpPr>
        <p:spPr>
          <a:xfrm rot="16200000">
            <a:off x="142872" y="592933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142872" y="535783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42872" y="485776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42872" y="428626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42872" y="371475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42872" y="314325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42872" y="264318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42872" y="207168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42872" y="150020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42872" y="928698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42872" y="42863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42872" y="-14287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 flipV="1">
            <a:off x="8393945" y="582216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 flipV="1">
            <a:off x="8393945" y="525065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 flipV="1">
            <a:off x="8393945" y="475059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 flipV="1">
            <a:off x="8393945" y="417908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 flipV="1">
            <a:off x="8393945" y="360758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 flipV="1">
            <a:off x="8393945" y="303607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 flipV="1">
            <a:off x="8393945" y="253601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 flipV="1">
            <a:off x="8393945" y="196450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 flipV="1">
            <a:off x="8393945" y="139302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 flipV="1">
            <a:off x="8393945" y="82152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 flipV="1">
            <a:off x="8393945" y="32145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 flipV="1">
            <a:off x="8393945" y="-25004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57594-lampe-art-deco-vitrail-tiffany-e0914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Carnegie_Museum_of_Art_-_Tiffany's_lamp.JPG"/>
          <p:cNvPicPr>
            <a:picLocks noChangeAspect="1"/>
          </p:cNvPicPr>
          <p:nvPr/>
        </p:nvPicPr>
        <p:blipFill>
          <a:blip r:embed="rId3"/>
          <a:srcRect l="11112" r="11110"/>
          <a:stretch>
            <a:fillRect/>
          </a:stretch>
        </p:blipFill>
        <p:spPr>
          <a:xfrm>
            <a:off x="4572000" y="-48"/>
            <a:ext cx="4572000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arnegie_Museum_of_Art_-_Tiffany's_lamp.JPG"/>
          <p:cNvPicPr>
            <a:picLocks noChangeAspect="1"/>
          </p:cNvPicPr>
          <p:nvPr/>
        </p:nvPicPr>
        <p:blipFill>
          <a:blip r:embed="rId3"/>
          <a:srcRect l="11112" r="11110"/>
          <a:stretch>
            <a:fillRect/>
          </a:stretch>
        </p:blipFill>
        <p:spPr>
          <a:xfrm>
            <a:off x="0" y="0"/>
            <a:ext cx="4572000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657594-lampe-art-deco-vitrail-tiffany-e0914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C0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817985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" name="3 Imagen" descr="817985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0272~zo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Datos"/>
          <p:cNvSpPr/>
          <p:nvPr/>
        </p:nvSpPr>
        <p:spPr>
          <a:xfrm>
            <a:off x="0" y="0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>
            <a:off x="0" y="1000108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0" y="2000264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>
            <a:off x="0" y="3000372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0" y="4000504"/>
            <a:ext cx="1071538" cy="1142984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>
            <a:off x="0" y="5143512"/>
            <a:ext cx="1071538" cy="1142984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0" y="6286508"/>
            <a:ext cx="1071538" cy="928706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 flipH="1">
            <a:off x="8072462" y="0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H="1">
            <a:off x="8072462" y="1000108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 flipH="1">
            <a:off x="8072462" y="2000264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H="1">
            <a:off x="8072462" y="3000372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 flipH="1">
            <a:off x="8072462" y="4000504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 flipH="1">
            <a:off x="8072462" y="5000612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 flipH="1">
            <a:off x="8072462" y="6000768"/>
            <a:ext cx="1071538" cy="1000108"/>
          </a:xfrm>
          <a:prstGeom prst="flowChartInputOutpu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plique-tiff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9144001" cy="6866931"/>
          </a:xfrm>
          <a:prstGeom prst="rect">
            <a:avLst/>
          </a:prstGeom>
        </p:spPr>
      </p:pic>
      <p:pic>
        <p:nvPicPr>
          <p:cNvPr id="5" name="4 Imagen" descr="applique-tiffan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6693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24680_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Paralelogramo"/>
          <p:cNvSpPr/>
          <p:nvPr/>
        </p:nvSpPr>
        <p:spPr>
          <a:xfrm>
            <a:off x="0" y="0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>
            <a:off x="0" y="1000108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200026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3000372"/>
            <a:ext cx="1142976" cy="1071546"/>
          </a:xfrm>
          <a:prstGeom prst="parallelogram">
            <a:avLst>
              <a:gd name="adj" fmla="val 641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857628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4857736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578645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8072462" y="0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928670"/>
            <a:ext cx="1071538" cy="1071546"/>
          </a:xfrm>
          <a:prstGeom prst="parallelogram">
            <a:avLst>
              <a:gd name="adj" fmla="val 6640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8072462" y="1785926"/>
            <a:ext cx="1071538" cy="1071546"/>
          </a:xfrm>
          <a:prstGeom prst="parallelogram">
            <a:avLst>
              <a:gd name="adj" fmla="val 6416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2714620"/>
            <a:ext cx="1071538" cy="1071546"/>
          </a:xfrm>
          <a:prstGeom prst="parallelogram">
            <a:avLst>
              <a:gd name="adj" fmla="val 6191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072462" y="3786190"/>
            <a:ext cx="1071538" cy="1071546"/>
          </a:xfrm>
          <a:prstGeom prst="parallelogram">
            <a:avLst>
              <a:gd name="adj" fmla="val 6415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072462" y="4786322"/>
            <a:ext cx="1071538" cy="1071546"/>
          </a:xfrm>
          <a:prstGeom prst="parallelogram">
            <a:avLst>
              <a:gd name="adj" fmla="val 6865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072462" y="5786454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anklite-tl776-burlesque-tiffany-table-lamp-p1192-4319_image.jpg"/>
          <p:cNvPicPr>
            <a:picLocks noChangeAspect="1"/>
          </p:cNvPicPr>
          <p:nvPr/>
        </p:nvPicPr>
        <p:blipFill>
          <a:blip r:embed="rId2"/>
          <a:srcRect l="4528" r="3382"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Home-tiffany-lamps-172.jpg"/>
          <p:cNvPicPr>
            <a:picLocks noChangeAspect="1"/>
          </p:cNvPicPr>
          <p:nvPr/>
        </p:nvPicPr>
        <p:blipFill>
          <a:blip r:embed="rId3"/>
          <a:srcRect l="12945" r="1197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franklite-tl776-burlesque-tiffany-table-lamp-p1192-4319_image.jpg"/>
          <p:cNvPicPr>
            <a:picLocks noChangeAspect="1"/>
          </p:cNvPicPr>
          <p:nvPr/>
        </p:nvPicPr>
        <p:blipFill>
          <a:blip r:embed="rId2"/>
          <a:srcRect l="4528" r="338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Home-tiffany-lamps-172.jpg"/>
          <p:cNvPicPr>
            <a:picLocks noChangeAspect="1"/>
          </p:cNvPicPr>
          <p:nvPr/>
        </p:nvPicPr>
        <p:blipFill>
          <a:blip r:embed="rId3"/>
          <a:srcRect l="12945" r="1197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651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Marco"/>
          <p:cNvSpPr/>
          <p:nvPr/>
        </p:nvSpPr>
        <p:spPr>
          <a:xfrm>
            <a:off x="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8072430" y="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8072430" y="121442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0" y="2357454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8072430" y="3571876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072430" y="4643470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8072430" y="5857892"/>
            <a:ext cx="1071570" cy="1000108"/>
          </a:xfrm>
          <a:prstGeom prst="frame">
            <a:avLst>
              <a:gd name="adj1" fmla="val 31548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coration-attrappe-lumiere-tournesol-en-vitr-961142-noel-2011-063-45378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coration-attrappe-lumiere-tournesol-en-vitr-961142-noel-2011-063-45378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24678_t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0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0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0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0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800102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800102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800102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V="1">
            <a:off x="800102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00102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V="1">
            <a:off x="800102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800102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V="1">
            <a:off x="800102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800102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V="1">
            <a:off x="800102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800102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V="1">
            <a:off x="800102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800102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800102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7929586" y="6500810"/>
            <a:ext cx="1214414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V="1">
            <a:off x="8001024" y="650081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pplique-Pandas_007.jpg"/>
          <p:cNvPicPr>
            <a:picLocks noChangeAspect="1"/>
          </p:cNvPicPr>
          <p:nvPr/>
        </p:nvPicPr>
        <p:blipFill>
          <a:blip r:embed="rId2"/>
          <a:srcRect l="10937" r="4688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Applique-Nounours_005.JPG"/>
          <p:cNvPicPr>
            <a:picLocks noChangeAspect="1"/>
          </p:cNvPicPr>
          <p:nvPr/>
        </p:nvPicPr>
        <p:blipFill>
          <a:blip r:embed="rId3"/>
          <a:srcRect l="23437" r="26562"/>
          <a:stretch>
            <a:fillRect/>
          </a:stretch>
        </p:blipFill>
        <p:spPr>
          <a:xfrm>
            <a:off x="0" y="0"/>
            <a:ext cx="45720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Applique-Nounours_005.JPG"/>
          <p:cNvPicPr>
            <a:picLocks noChangeAspect="1"/>
          </p:cNvPicPr>
          <p:nvPr/>
        </p:nvPicPr>
        <p:blipFill>
          <a:blip r:embed="rId3"/>
          <a:srcRect l="23437" r="26562"/>
          <a:stretch>
            <a:fillRect/>
          </a:stretch>
        </p:blipFill>
        <p:spPr>
          <a:xfrm>
            <a:off x="4571968" y="0"/>
            <a:ext cx="45720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Applique-Pandas_007.jpg"/>
          <p:cNvPicPr>
            <a:picLocks noChangeAspect="1"/>
          </p:cNvPicPr>
          <p:nvPr/>
        </p:nvPicPr>
        <p:blipFill>
          <a:blip r:embed="rId2"/>
          <a:srcRect l="10937" r="4688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8898317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98317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74828925-92165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0"/>
            <a:ext cx="792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1310121741-506487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0"/>
            <a:ext cx="792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3" name="12 Rectángulo"/>
          <p:cNvSpPr/>
          <p:nvPr/>
        </p:nvSpPr>
        <p:spPr>
          <a:xfrm>
            <a:off x="0" y="0"/>
            <a:ext cx="28572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8858280" y="0"/>
            <a:ext cx="28572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85720" y="0"/>
            <a:ext cx="285720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572528" y="0"/>
            <a:ext cx="285720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reat-tiffany-lamp.jpg"/>
          <p:cNvPicPr>
            <a:picLocks noChangeAspect="1"/>
          </p:cNvPicPr>
          <p:nvPr/>
        </p:nvPicPr>
        <p:blipFill>
          <a:blip r:embed="rId3"/>
          <a:srcRect l="9375" r="9375"/>
          <a:stretch>
            <a:fillRect/>
          </a:stretch>
        </p:blipFill>
        <p:spPr>
          <a:xfrm>
            <a:off x="1714480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American-Crystal-font-b-Chandeliers-b-font-font-b-Tiffany-b-font-stained-glass-lamps-antique.jpg"/>
          <p:cNvPicPr>
            <a:picLocks noChangeAspect="1"/>
          </p:cNvPicPr>
          <p:nvPr/>
        </p:nvPicPr>
        <p:blipFill>
          <a:blip r:embed="rId4"/>
          <a:srcRect r="1219"/>
          <a:stretch>
            <a:fillRect/>
          </a:stretch>
        </p:blipFill>
        <p:spPr>
          <a:xfrm>
            <a:off x="1643042" y="0"/>
            <a:ext cx="5643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Triángulo rectángulo"/>
          <p:cNvSpPr/>
          <p:nvPr/>
        </p:nvSpPr>
        <p:spPr>
          <a:xfrm>
            <a:off x="214282" y="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214282" y="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214282" y="92867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214282" y="92867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14282" y="185738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214282" y="185738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214282" y="278605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214282" y="278605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214282" y="371475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214282" y="371475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214282" y="464342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214282" y="464342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214282" y="557214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214282" y="557214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214282" y="650081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214282" y="650081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7572396" y="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 flipV="1">
            <a:off x="7572396" y="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7572396" y="92867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 flipV="1">
            <a:off x="7572396" y="92867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7572396" y="185738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 flipV="1">
            <a:off x="7572396" y="185738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7572396" y="278605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 flipV="1">
            <a:off x="7572396" y="2786058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7572396" y="371475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 flipV="1">
            <a:off x="7572396" y="371475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7572396" y="464342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7572396" y="4643422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7572396" y="557214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 flipV="1">
            <a:off x="7572396" y="557214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7572396" y="650081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 flipV="1">
            <a:off x="7572396" y="6500810"/>
            <a:ext cx="1142976" cy="92867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5015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sp>
        <p:nvSpPr>
          <p:cNvPr id="16" name="15 Cheurón"/>
          <p:cNvSpPr/>
          <p:nvPr/>
        </p:nvSpPr>
        <p:spPr>
          <a:xfrm rot="16200000" flipV="1">
            <a:off x="8393945" y="582216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 flipV="1">
            <a:off x="8393945" y="525065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 flipV="1">
            <a:off x="8393945" y="475059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 flipV="1">
            <a:off x="8393945" y="417908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 flipV="1">
            <a:off x="8393945" y="360758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 flipV="1">
            <a:off x="8393945" y="303607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 flipV="1">
            <a:off x="8393945" y="253601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 flipV="1">
            <a:off x="8393945" y="196450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 flipV="1">
            <a:off x="8393945" y="139302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 flipV="1">
            <a:off x="8393945" y="82152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 flipV="1">
            <a:off x="8393945" y="32145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 flipV="1">
            <a:off x="8393945" y="-25004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42872" y="592933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142872" y="535783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42872" y="485776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142872" y="428626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142872" y="371475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142872" y="314325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142872" y="264318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142872" y="207168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142872" y="150020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142872" y="928698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142872" y="42863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142872" y="-14287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coration-attrappe-lumiere-tulipe-en-vitrail-961125-noel-2011-065-759db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coration-attrappe-lumiere-tulipe-en-vitrail-961125-noel-2011-065-759db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ome-tiffany-lamps-643.jpg"/>
          <p:cNvPicPr>
            <a:picLocks noChangeAspect="1"/>
          </p:cNvPicPr>
          <p:nvPr/>
        </p:nvPicPr>
        <p:blipFill>
          <a:blip r:embed="rId2"/>
          <a:srcRect l="14449" r="17241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amparas-tiffany-lampara-de-mesa-atenas_MLA-F-3166720129_092012.jpg"/>
          <p:cNvPicPr>
            <a:picLocks noChangeAspect="1"/>
          </p:cNvPicPr>
          <p:nvPr/>
        </p:nvPicPr>
        <p:blipFill>
          <a:blip r:embed="rId3"/>
          <a:srcRect l="4950" r="6034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Home-tiffany-lamps-643.jpg"/>
          <p:cNvPicPr>
            <a:picLocks noChangeAspect="1"/>
          </p:cNvPicPr>
          <p:nvPr/>
        </p:nvPicPr>
        <p:blipFill>
          <a:blip r:embed="rId2"/>
          <a:srcRect l="14449" r="17241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lamparas-tiffany-lampara-de-mesa-atenas_MLA-F-3166720129_092012.jpg"/>
          <p:cNvPicPr>
            <a:picLocks noChangeAspect="1"/>
          </p:cNvPicPr>
          <p:nvPr/>
        </p:nvPicPr>
        <p:blipFill>
          <a:blip r:embed="rId3"/>
          <a:srcRect l="4950" r="6034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lk_938-tb-tlo-1.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elk_938-tb-tlo-1.1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637.jpg"/>
          <p:cNvPicPr>
            <a:picLocks noChangeAspect="1"/>
          </p:cNvPicPr>
          <p:nvPr/>
        </p:nvPicPr>
        <p:blipFill>
          <a:blip r:embed="rId2"/>
          <a:srcRect l="6872" r="2405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ampe_tiffany.jpg"/>
          <p:cNvPicPr>
            <a:picLocks noChangeAspect="1"/>
          </p:cNvPicPr>
          <p:nvPr/>
        </p:nvPicPr>
        <p:blipFill>
          <a:blip r:embed="rId3"/>
          <a:srcRect l="16757" r="17095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G_1637.jpg"/>
          <p:cNvPicPr>
            <a:picLocks noChangeAspect="1"/>
          </p:cNvPicPr>
          <p:nvPr/>
        </p:nvPicPr>
        <p:blipFill>
          <a:blip r:embed="rId2"/>
          <a:srcRect l="6872" r="2405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ampe_tiffany.jpg"/>
          <p:cNvPicPr>
            <a:picLocks noChangeAspect="1"/>
          </p:cNvPicPr>
          <p:nvPr/>
        </p:nvPicPr>
        <p:blipFill>
          <a:blip r:embed="rId3"/>
          <a:srcRect l="16757" r="17095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pactante-lampara-tiffany-con-certif-autenticidad-unica_MLA-F-2958390369_07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pactante-lampara-tiffany-con-certif-autenticidad-unica_MLA-F-2958390369_07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mpe_tiffany_flyinglady.jpg"/>
          <p:cNvPicPr>
            <a:picLocks noChangeAspect="1"/>
          </p:cNvPicPr>
          <p:nvPr/>
        </p:nvPicPr>
        <p:blipFill>
          <a:blip r:embed="rId2"/>
          <a:srcRect l="8469"/>
          <a:stretch>
            <a:fillRect/>
          </a:stretch>
        </p:blipFill>
        <p:spPr>
          <a:xfrm>
            <a:off x="1142976" y="0"/>
            <a:ext cx="69490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>
            <a:off x="142872" y="592933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142872" y="535783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42872" y="4857764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42872" y="4286260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42872" y="371475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42872" y="314325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42872" y="2643186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42872" y="207168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42872" y="150020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42872" y="928698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142872" y="42863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142872" y="-142872"/>
            <a:ext cx="785794" cy="1071538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 flipV="1">
            <a:off x="8393945" y="582216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 flipV="1">
            <a:off x="8393945" y="525065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 flipV="1">
            <a:off x="8393945" y="4750591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 flipV="1">
            <a:off x="8393945" y="4179087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 flipV="1">
            <a:off x="8393945" y="360758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 flipV="1">
            <a:off x="8393945" y="303607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 flipV="1">
            <a:off x="8393945" y="2536013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 flipV="1">
            <a:off x="8393945" y="196450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 flipV="1">
            <a:off x="8393945" y="139302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 flipV="1">
            <a:off x="8393945" y="82152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 flipV="1">
            <a:off x="8393945" y="321459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 flipV="1">
            <a:off x="8393945" y="-250045"/>
            <a:ext cx="785794" cy="1285884"/>
          </a:xfrm>
          <a:prstGeom prst="chevr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mpe-magno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ampe-magno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mpe-tiffany-glycine-wisteria.jpg"/>
          <p:cNvPicPr>
            <a:picLocks noChangeAspect="1"/>
          </p:cNvPicPr>
          <p:nvPr/>
        </p:nvPicPr>
        <p:blipFill>
          <a:blip r:embed="rId2"/>
          <a:srcRect l="13924" r="10126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ampe-tiffany-peacock.jpg"/>
          <p:cNvPicPr>
            <a:picLocks noChangeAspect="1"/>
          </p:cNvPicPr>
          <p:nvPr/>
        </p:nvPicPr>
        <p:blipFill>
          <a:blip r:embed="rId3"/>
          <a:srcRect l="6410" r="6410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ampe-tiffany-glycine-wisteria.jpg"/>
          <p:cNvPicPr>
            <a:picLocks noChangeAspect="1"/>
          </p:cNvPicPr>
          <p:nvPr/>
        </p:nvPicPr>
        <p:blipFill>
          <a:blip r:embed="rId2"/>
          <a:srcRect l="13924" r="10126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lampe-tiffany-peacock.jpg"/>
          <p:cNvPicPr>
            <a:picLocks noChangeAspect="1"/>
          </p:cNvPicPr>
          <p:nvPr/>
        </p:nvPicPr>
        <p:blipFill>
          <a:blip r:embed="rId3"/>
          <a:srcRect l="6410" r="6410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ghting-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1000108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200026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000372"/>
            <a:ext cx="1142976" cy="1071546"/>
          </a:xfrm>
          <a:prstGeom prst="parallelogram">
            <a:avLst>
              <a:gd name="adj" fmla="val 641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0" y="3857628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0" y="4857736"/>
            <a:ext cx="1142976" cy="1071546"/>
          </a:xfrm>
          <a:prstGeom prst="parallelogram">
            <a:avLst>
              <a:gd name="adj" fmla="val 66404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5786454"/>
            <a:ext cx="1142976" cy="1071546"/>
          </a:xfrm>
          <a:prstGeom prst="parallelogram">
            <a:avLst>
              <a:gd name="adj" fmla="val 68650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8072462" y="0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8072462" y="928670"/>
            <a:ext cx="1071538" cy="1071546"/>
          </a:xfrm>
          <a:prstGeom prst="parallelogram">
            <a:avLst>
              <a:gd name="adj" fmla="val 6640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8072462" y="1785926"/>
            <a:ext cx="1071538" cy="1071546"/>
          </a:xfrm>
          <a:prstGeom prst="parallelogram">
            <a:avLst>
              <a:gd name="adj" fmla="val 6416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8072462" y="2714620"/>
            <a:ext cx="1071538" cy="1071546"/>
          </a:xfrm>
          <a:prstGeom prst="parallelogram">
            <a:avLst>
              <a:gd name="adj" fmla="val 6191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8072462" y="3786190"/>
            <a:ext cx="1071538" cy="1071546"/>
          </a:xfrm>
          <a:prstGeom prst="parallelogram">
            <a:avLst>
              <a:gd name="adj" fmla="val 6415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8072462" y="4786322"/>
            <a:ext cx="1071538" cy="1071546"/>
          </a:xfrm>
          <a:prstGeom prst="parallelogram">
            <a:avLst>
              <a:gd name="adj" fmla="val 6865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072462" y="5786454"/>
            <a:ext cx="1071538" cy="1071546"/>
          </a:xfrm>
          <a:prstGeom prst="parallelogram">
            <a:avLst>
              <a:gd name="adj" fmla="val 6640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minaires-lampe-art-deco-vitrail-tiffany-coq-4653983-img-7200-88f97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uminaires-lampe-art-deco-vitrail-tiffany-coq-4653983-img-7200-88f97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b="1" dirty="0"/>
          </a:p>
        </p:txBody>
      </p:sp>
      <p:pic>
        <p:nvPicPr>
          <p:cNvPr id="4" name="3 Imagen" descr="www.jeancel-luminaire.com-interiors-1900-4943-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28586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428868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3643314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485776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5929330"/>
            <a:ext cx="1071538" cy="1214446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8072462" y="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8072462" y="128586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8072462" y="2428868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8072462" y="3643314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8072462" y="4857760"/>
            <a:ext cx="1071538" cy="1214422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8072462" y="5929330"/>
            <a:ext cx="1071538" cy="1214446"/>
          </a:xfrm>
          <a:prstGeom prst="diamond">
            <a:avLst/>
          </a:prstGeom>
          <a:blipFill>
            <a:blip r:embed="rId3" cstate="print">
              <a:lum contrast="3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b_c7ef4d5ab7839873c98c1004edbc2cca_dscn2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b_c7ef4d5ab7839873c98c1004edbc2cca_dscn2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ffany_lam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>
            <a:off x="785782" y="5929334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785782" y="5357830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785782" y="4857764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785782" y="4286260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785782" y="3714756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785782" y="314325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85782" y="2643186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85782" y="207168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85782" y="150020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85782" y="928698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5782" y="42863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5782" y="-142872"/>
            <a:ext cx="785794" cy="1071538"/>
          </a:xfrm>
          <a:prstGeom prst="chevr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 flipV="1">
            <a:off x="7608127" y="5822161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 flipV="1">
            <a:off x="7608127" y="5250657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 flipV="1">
            <a:off x="7608127" y="4750591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 flipV="1">
            <a:off x="7608127" y="4179087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 flipV="1">
            <a:off x="7608127" y="3607583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 flipV="1">
            <a:off x="7608127" y="3036079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 flipV="1">
            <a:off x="7608127" y="2536013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 flipV="1">
            <a:off x="7608127" y="1964509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 flipV="1">
            <a:off x="7608127" y="1393029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 flipV="1">
            <a:off x="7608127" y="821525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 flipV="1">
            <a:off x="7608127" y="321459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 flipV="1">
            <a:off x="7608127" y="-250045"/>
            <a:ext cx="785794" cy="1285884"/>
          </a:xfrm>
          <a:prstGeom prst="chevr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oto03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hoto03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traux-lampe-horloge-vitrail-tiffany-5148787-dscf6360-06d3a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5007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357158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357158" y="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357158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357158" y="92867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357158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357158" y="185738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357158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357158" y="2786058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357158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357158" y="371475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357158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357158" y="4643422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357158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357158" y="557214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57158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357158" y="6500810"/>
            <a:ext cx="1142976" cy="928670"/>
          </a:xfrm>
          <a:prstGeom prst="rtTriangle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764383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V="1">
            <a:off x="7643834" y="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764383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V="1">
            <a:off x="7643834" y="92867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764383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V="1">
            <a:off x="7643834" y="185738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flipH="1">
            <a:off x="764383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V="1">
            <a:off x="7643834" y="2786058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flipH="1">
            <a:off x="764383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V="1">
            <a:off x="7643834" y="371475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H="1">
            <a:off x="764383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V="1">
            <a:off x="7643834" y="4643422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H="1">
            <a:off x="764383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V="1">
            <a:off x="7643834" y="557214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flipH="1">
            <a:off x="7572396" y="6500810"/>
            <a:ext cx="1214414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V="1">
            <a:off x="7643834" y="6500810"/>
            <a:ext cx="1142976" cy="928670"/>
          </a:xfrm>
          <a:prstGeom prst="rtTriangle">
            <a:avLst/>
          </a:prstGeom>
          <a:blipFill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vitraux-lampe-horloge-vitrail-tiffany-5148787-dscf6360-06d3a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5007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ww.jeancel-luminaire.com-interiors-1900-TG67SHL-SU02-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3428992" y="4929198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</Words>
  <Application>Microsoft Office PowerPoint</Application>
  <PresentationFormat>Presentación en pantalla (4:3)</PresentationFormat>
  <Paragraphs>20</Paragraphs>
  <Slides>47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80</cp:revision>
  <dcterms:created xsi:type="dcterms:W3CDTF">2014-03-13T21:06:05Z</dcterms:created>
  <dcterms:modified xsi:type="dcterms:W3CDTF">2014-03-14T16:29:00Z</dcterms:modified>
</cp:coreProperties>
</file>