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28" r:id="rId3"/>
    <p:sldId id="257" r:id="rId4"/>
    <p:sldId id="333" r:id="rId5"/>
    <p:sldId id="275" r:id="rId6"/>
    <p:sldId id="310" r:id="rId7"/>
    <p:sldId id="262" r:id="rId8"/>
    <p:sldId id="277" r:id="rId9"/>
    <p:sldId id="301" r:id="rId10"/>
    <p:sldId id="334" r:id="rId11"/>
    <p:sldId id="283" r:id="rId12"/>
    <p:sldId id="300" r:id="rId13"/>
    <p:sldId id="326" r:id="rId14"/>
    <p:sldId id="332" r:id="rId15"/>
    <p:sldId id="278" r:id="rId16"/>
    <p:sldId id="279" r:id="rId17"/>
    <p:sldId id="335" r:id="rId18"/>
    <p:sldId id="330" r:id="rId19"/>
    <p:sldId id="276" r:id="rId20"/>
    <p:sldId id="312" r:id="rId21"/>
    <p:sldId id="329" r:id="rId22"/>
    <p:sldId id="306" r:id="rId23"/>
    <p:sldId id="287" r:id="rId24"/>
    <p:sldId id="307" r:id="rId25"/>
    <p:sldId id="308" r:id="rId26"/>
    <p:sldId id="273" r:id="rId27"/>
    <p:sldId id="331" r:id="rId28"/>
    <p:sldId id="272" r:id="rId29"/>
    <p:sldId id="271" r:id="rId30"/>
    <p:sldId id="269" r:id="rId31"/>
    <p:sldId id="268" r:id="rId32"/>
    <p:sldId id="267" r:id="rId33"/>
    <p:sldId id="266" r:id="rId34"/>
    <p:sldId id="265" r:id="rId35"/>
    <p:sldId id="264" r:id="rId36"/>
    <p:sldId id="295" r:id="rId37"/>
    <p:sldId id="290" r:id="rId38"/>
    <p:sldId id="294" r:id="rId39"/>
    <p:sldId id="293" r:id="rId40"/>
    <p:sldId id="288" r:id="rId41"/>
    <p:sldId id="292" r:id="rId42"/>
    <p:sldId id="286" r:id="rId43"/>
    <p:sldId id="285" r:id="rId44"/>
    <p:sldId id="303" r:id="rId45"/>
    <p:sldId id="284" r:id="rId46"/>
    <p:sldId id="282" r:id="rId47"/>
    <p:sldId id="304" r:id="rId48"/>
    <p:sldId id="302" r:id="rId49"/>
    <p:sldId id="299" r:id="rId50"/>
    <p:sldId id="313" r:id="rId51"/>
    <p:sldId id="327" r:id="rId52"/>
    <p:sldId id="325" r:id="rId53"/>
    <p:sldId id="319" r:id="rId54"/>
    <p:sldId id="323" r:id="rId55"/>
    <p:sldId id="322" r:id="rId56"/>
    <p:sldId id="321" r:id="rId57"/>
    <p:sldId id="318" r:id="rId58"/>
    <p:sldId id="317" r:id="rId59"/>
    <p:sldId id="336" r:id="rId6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psTir6Wa28xdYgar1RTGig" hashData="sdCJeTx1EjsEq49FSIvWPbjJhh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E79D19"/>
    <a:srgbClr val="740000"/>
    <a:srgbClr val="003E1C"/>
    <a:srgbClr val="006C31"/>
    <a:srgbClr val="713605"/>
    <a:srgbClr val="8B814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6726" autoAdjust="0"/>
    <p:restoredTop sz="94455" autoAdjust="0"/>
  </p:normalViewPr>
  <p:slideViewPr>
    <p:cSldViewPr>
      <p:cViewPr>
        <p:scale>
          <a:sx n="50" d="100"/>
          <a:sy n="50" d="100"/>
        </p:scale>
        <p:origin x="-516" y="-36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CC07DFD-C672-4D0E-A3B0-2D46F8BD0119}" type="datetimeFigureOut">
              <a:rPr lang="es-ES" smtClean="0"/>
              <a:pPr/>
              <a:t>14/08/2013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F70A997-365D-4077-8160-2427E73C11FE}" type="slidenum">
              <a:rPr lang="es-ES" smtClean="0"/>
              <a:pPr/>
              <a:t>‹Nº›</a:t>
            </a:fld>
            <a:endParaRPr lang="es-ES"/>
          </a:p>
        </p:txBody>
      </p:sp>
    </p:spTree>
  </p:cSld>
  <p:clrMapOvr>
    <a:masterClrMapping/>
  </p:clrMapOvr>
  <p:transition advTm="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CC07DFD-C672-4D0E-A3B0-2D46F8BD0119}" type="datetimeFigureOut">
              <a:rPr lang="es-ES" smtClean="0"/>
              <a:pPr/>
              <a:t>14/08/2013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F70A997-365D-4077-8160-2427E73C11FE}" type="slidenum">
              <a:rPr lang="es-ES" smtClean="0"/>
              <a:pPr/>
              <a:t>‹Nº›</a:t>
            </a:fld>
            <a:endParaRPr lang="es-ES"/>
          </a:p>
        </p:txBody>
      </p:sp>
    </p:spTree>
  </p:cSld>
  <p:clrMapOvr>
    <a:masterClrMapping/>
  </p:clrMapOvr>
  <p:transition advTm="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CC07DFD-C672-4D0E-A3B0-2D46F8BD0119}" type="datetimeFigureOut">
              <a:rPr lang="es-ES" smtClean="0"/>
              <a:pPr/>
              <a:t>14/08/2013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F70A997-365D-4077-8160-2427E73C11FE}" type="slidenum">
              <a:rPr lang="es-ES" smtClean="0"/>
              <a:pPr/>
              <a:t>‹Nº›</a:t>
            </a:fld>
            <a:endParaRPr lang="es-ES"/>
          </a:p>
        </p:txBody>
      </p:sp>
    </p:spTree>
  </p:cSld>
  <p:clrMapOvr>
    <a:masterClrMapping/>
  </p:clrMapOvr>
  <p:transition advTm="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CC07DFD-C672-4D0E-A3B0-2D46F8BD0119}" type="datetimeFigureOut">
              <a:rPr lang="es-ES" smtClean="0"/>
              <a:pPr/>
              <a:t>14/08/2013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F70A997-365D-4077-8160-2427E73C11FE}" type="slidenum">
              <a:rPr lang="es-ES" smtClean="0"/>
              <a:pPr/>
              <a:t>‹Nº›</a:t>
            </a:fld>
            <a:endParaRPr lang="es-ES"/>
          </a:p>
        </p:txBody>
      </p:sp>
    </p:spTree>
  </p:cSld>
  <p:clrMapOvr>
    <a:masterClrMapping/>
  </p:clrMapOvr>
  <p:transition advTm="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CC07DFD-C672-4D0E-A3B0-2D46F8BD0119}" type="datetimeFigureOut">
              <a:rPr lang="es-ES" smtClean="0"/>
              <a:pPr/>
              <a:t>14/08/2013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F70A997-365D-4077-8160-2427E73C11FE}" type="slidenum">
              <a:rPr lang="es-ES" smtClean="0"/>
              <a:pPr/>
              <a:t>‹Nº›</a:t>
            </a:fld>
            <a:endParaRPr lang="es-ES"/>
          </a:p>
        </p:txBody>
      </p:sp>
    </p:spTree>
  </p:cSld>
  <p:clrMapOvr>
    <a:masterClrMapping/>
  </p:clrMapOvr>
  <p:transition advTm="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CC07DFD-C672-4D0E-A3B0-2D46F8BD0119}" type="datetimeFigureOut">
              <a:rPr lang="es-ES" smtClean="0"/>
              <a:pPr/>
              <a:t>14/08/2013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F70A997-365D-4077-8160-2427E73C11FE}" type="slidenum">
              <a:rPr lang="es-ES" smtClean="0"/>
              <a:pPr/>
              <a:t>‹Nº›</a:t>
            </a:fld>
            <a:endParaRPr lang="es-ES"/>
          </a:p>
        </p:txBody>
      </p:sp>
    </p:spTree>
  </p:cSld>
  <p:clrMapOvr>
    <a:masterClrMapping/>
  </p:clrMapOvr>
  <p:transition advTm="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CC07DFD-C672-4D0E-A3B0-2D46F8BD0119}" type="datetimeFigureOut">
              <a:rPr lang="es-ES" smtClean="0"/>
              <a:pPr/>
              <a:t>14/08/2013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F70A997-365D-4077-8160-2427E73C11FE}" type="slidenum">
              <a:rPr lang="es-ES" smtClean="0"/>
              <a:pPr/>
              <a:t>‹Nº›</a:t>
            </a:fld>
            <a:endParaRPr lang="es-ES"/>
          </a:p>
        </p:txBody>
      </p:sp>
    </p:spTree>
  </p:cSld>
  <p:clrMapOvr>
    <a:masterClrMapping/>
  </p:clrMapOvr>
  <p:transition advTm="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CC07DFD-C672-4D0E-A3B0-2D46F8BD0119}" type="datetimeFigureOut">
              <a:rPr lang="es-ES" smtClean="0"/>
              <a:pPr/>
              <a:t>14/08/2013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F70A997-365D-4077-8160-2427E73C11FE}" type="slidenum">
              <a:rPr lang="es-ES" smtClean="0"/>
              <a:pPr/>
              <a:t>‹Nº›</a:t>
            </a:fld>
            <a:endParaRPr lang="es-ES"/>
          </a:p>
        </p:txBody>
      </p:sp>
    </p:spTree>
  </p:cSld>
  <p:clrMapOvr>
    <a:masterClrMapping/>
  </p:clrMapOvr>
  <p:transition advTm="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CC07DFD-C672-4D0E-A3B0-2D46F8BD0119}" type="datetimeFigureOut">
              <a:rPr lang="es-ES" smtClean="0"/>
              <a:pPr/>
              <a:t>14/08/2013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F70A997-365D-4077-8160-2427E73C11FE}" type="slidenum">
              <a:rPr lang="es-ES" smtClean="0"/>
              <a:pPr/>
              <a:t>‹Nº›</a:t>
            </a:fld>
            <a:endParaRPr lang="es-ES"/>
          </a:p>
        </p:txBody>
      </p:sp>
    </p:spTree>
  </p:cSld>
  <p:clrMapOvr>
    <a:masterClrMapping/>
  </p:clrMapOvr>
  <p:transition advTm="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CC07DFD-C672-4D0E-A3B0-2D46F8BD0119}" type="datetimeFigureOut">
              <a:rPr lang="es-ES" smtClean="0"/>
              <a:pPr/>
              <a:t>14/08/2013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F70A997-365D-4077-8160-2427E73C11FE}" type="slidenum">
              <a:rPr lang="es-ES" smtClean="0"/>
              <a:pPr/>
              <a:t>‹Nº›</a:t>
            </a:fld>
            <a:endParaRPr lang="es-ES"/>
          </a:p>
        </p:txBody>
      </p:sp>
    </p:spTree>
  </p:cSld>
  <p:clrMapOvr>
    <a:masterClrMapping/>
  </p:clrMapOvr>
  <p:transition advTm="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CC07DFD-C672-4D0E-A3B0-2D46F8BD0119}" type="datetimeFigureOut">
              <a:rPr lang="es-ES" smtClean="0"/>
              <a:pPr/>
              <a:t>14/08/2013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F70A997-365D-4077-8160-2427E73C11FE}" type="slidenum">
              <a:rPr lang="es-ES" smtClean="0"/>
              <a:pPr/>
              <a:t>‹Nº›</a:t>
            </a:fld>
            <a:endParaRPr lang="es-ES"/>
          </a:p>
        </p:txBody>
      </p:sp>
    </p:spTree>
  </p:cSld>
  <p:clrMapOvr>
    <a:masterClrMapping/>
  </p:clrMapOvr>
  <p:transition advTm="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6090DBB-2F32-4508-8651-E48C8AE6289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C07DFD-C672-4D0E-A3B0-2D46F8BD0119}" type="datetimeFigureOut">
              <a:rPr lang="es-ES" smtClean="0"/>
              <a:pPr/>
              <a:t>14/08/2013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70A997-365D-4077-8160-2427E73C11FE}"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E8A81278-7C0B-45FB-8213-1A00982F6CC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6.png"/><Relationship Id="rId7" Type="http://schemas.openxmlformats.org/officeDocument/2006/relationships/image" Target="../media/image68.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69.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7.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904098990_28b79ae49e_b.jpg"/>
          <p:cNvPicPr>
            <a:picLocks noChangeAspect="1"/>
          </p:cNvPicPr>
          <p:nvPr/>
        </p:nvPicPr>
        <p:blipFill>
          <a:blip r:embed="rId3"/>
          <a:srcRect l="13158"/>
          <a:stretch>
            <a:fillRect/>
          </a:stretch>
        </p:blipFill>
        <p:spPr>
          <a:xfrm>
            <a:off x="4786314" y="0"/>
            <a:ext cx="4357686" cy="6858000"/>
          </a:xfrm>
          <a:prstGeom prst="rect">
            <a:avLst/>
          </a:prstGeom>
        </p:spPr>
      </p:pic>
      <p:pic>
        <p:nvPicPr>
          <p:cNvPr id="25" name="24 Imagen" descr="3582884115_9989587d1e_o.jpg"/>
          <p:cNvPicPr>
            <a:picLocks noChangeAspect="1"/>
          </p:cNvPicPr>
          <p:nvPr/>
        </p:nvPicPr>
        <p:blipFill>
          <a:blip r:embed="rId4"/>
          <a:stretch>
            <a:fillRect/>
          </a:stretch>
        </p:blipFill>
        <p:spPr>
          <a:xfrm>
            <a:off x="4786314" y="0"/>
            <a:ext cx="4357686" cy="6858000"/>
          </a:xfrm>
          <a:prstGeom prst="rect">
            <a:avLst/>
          </a:prstGeom>
        </p:spPr>
      </p:pic>
      <p:pic>
        <p:nvPicPr>
          <p:cNvPr id="63490" name="Picture 2" descr="Rendered Image"/>
          <p:cNvPicPr>
            <a:picLocks noChangeAspect="1" noChangeArrowheads="1"/>
          </p:cNvPicPr>
          <p:nvPr/>
        </p:nvPicPr>
        <p:blipFill>
          <a:blip r:embed="rId5">
            <a:duotone>
              <a:prstClr val="black"/>
              <a:schemeClr val="accent6">
                <a:tint val="45000"/>
                <a:satMod val="400000"/>
              </a:schemeClr>
            </a:duotone>
            <a:lum bright="20000" contrast="40000"/>
          </a:blip>
          <a:srcRect/>
          <a:stretch>
            <a:fillRect/>
          </a:stretch>
        </p:blipFill>
        <p:spPr bwMode="auto">
          <a:xfrm>
            <a:off x="5786446" y="6072206"/>
            <a:ext cx="3000396" cy="357190"/>
          </a:xfrm>
          <a:prstGeom prst="rect">
            <a:avLst/>
          </a:prstGeom>
          <a:noFill/>
        </p:spPr>
      </p:pic>
      <p:pic>
        <p:nvPicPr>
          <p:cNvPr id="27" name="26 Imagen" descr="cooltext1152258826.png"/>
          <p:cNvPicPr>
            <a:picLocks noChangeAspect="1"/>
          </p:cNvPicPr>
          <p:nvPr/>
        </p:nvPicPr>
        <p:blipFill>
          <a:blip r:embed="rId6">
            <a:lum bright="30000"/>
          </a:blip>
          <a:stretch>
            <a:fillRect/>
          </a:stretch>
        </p:blipFill>
        <p:spPr>
          <a:xfrm>
            <a:off x="357158" y="714357"/>
            <a:ext cx="4429156" cy="1671934"/>
          </a:xfrm>
          <a:prstGeom prst="rect">
            <a:avLst/>
          </a:prstGeom>
        </p:spPr>
      </p:pic>
      <p:pic>
        <p:nvPicPr>
          <p:cNvPr id="28" name="27 Imagen" descr="cooltext1152259788.png"/>
          <p:cNvPicPr>
            <a:picLocks noChangeAspect="1"/>
          </p:cNvPicPr>
          <p:nvPr/>
        </p:nvPicPr>
        <p:blipFill>
          <a:blip r:embed="rId7">
            <a:lum contrast="20000"/>
          </a:blip>
          <a:stretch>
            <a:fillRect/>
          </a:stretch>
        </p:blipFill>
        <p:spPr>
          <a:xfrm>
            <a:off x="1857356" y="2143116"/>
            <a:ext cx="1079365" cy="939683"/>
          </a:xfrm>
          <a:prstGeom prst="rect">
            <a:avLst/>
          </a:prstGeom>
        </p:spPr>
      </p:pic>
      <p:pic>
        <p:nvPicPr>
          <p:cNvPr id="29" name="28 Imagen" descr="cooltext1152259920.png"/>
          <p:cNvPicPr>
            <a:picLocks noChangeAspect="1"/>
          </p:cNvPicPr>
          <p:nvPr/>
        </p:nvPicPr>
        <p:blipFill>
          <a:blip r:embed="rId8">
            <a:lum contrast="20000"/>
          </a:blip>
          <a:stretch>
            <a:fillRect/>
          </a:stretch>
        </p:blipFill>
        <p:spPr>
          <a:xfrm>
            <a:off x="642910" y="3000372"/>
            <a:ext cx="3949207" cy="1307937"/>
          </a:xfrm>
          <a:prstGeom prst="rect">
            <a:avLst/>
          </a:prstGeom>
        </p:spPr>
      </p:pic>
      <p:pic>
        <p:nvPicPr>
          <p:cNvPr id="31" name="30 Imagen" descr="cooltext1152259999.png"/>
          <p:cNvPicPr>
            <a:picLocks noChangeAspect="1"/>
          </p:cNvPicPr>
          <p:nvPr/>
        </p:nvPicPr>
        <p:blipFill>
          <a:blip r:embed="rId9">
            <a:lum contrast="20000"/>
          </a:blip>
          <a:stretch>
            <a:fillRect/>
          </a:stretch>
        </p:blipFill>
        <p:spPr>
          <a:xfrm>
            <a:off x="1857356" y="4071942"/>
            <a:ext cx="1358730" cy="800000"/>
          </a:xfrm>
          <a:prstGeom prst="rect">
            <a:avLst/>
          </a:prstGeom>
        </p:spPr>
      </p:pic>
      <p:pic>
        <p:nvPicPr>
          <p:cNvPr id="32" name="31 Imagen" descr="cooltext1152260101.png"/>
          <p:cNvPicPr>
            <a:picLocks noChangeAspect="1"/>
          </p:cNvPicPr>
          <p:nvPr/>
        </p:nvPicPr>
        <p:blipFill>
          <a:blip r:embed="rId10">
            <a:lum contrast="20000"/>
          </a:blip>
          <a:stretch>
            <a:fillRect/>
          </a:stretch>
        </p:blipFill>
        <p:spPr>
          <a:xfrm>
            <a:off x="1285852" y="4929198"/>
            <a:ext cx="2488889" cy="939683"/>
          </a:xfrm>
          <a:prstGeom prst="rect">
            <a:avLst/>
          </a:prstGeom>
        </p:spPr>
      </p:pic>
      <p:sp>
        <p:nvSpPr>
          <p:cNvPr id="12" name="1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0000">
    <p:sndAc>
      <p:stSnd loop="1">
        <p:snd r:embed="rId2" name="Roberto Delgado - Mexicana (1964).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17" presetClass="exit" presetSubtype="8" fill="hold" nodeType="withEffect">
                                  <p:stCondLst>
                                    <p:cond delay="4000"/>
                                  </p:stCondLst>
                                  <p:childTnLst>
                                    <p:anim calcmode="lin" valueType="num">
                                      <p:cBhvr>
                                        <p:cTn id="9" dur="3000"/>
                                        <p:tgtEl>
                                          <p:spTgt spid="25"/>
                                        </p:tgtEl>
                                        <p:attrNameLst>
                                          <p:attrName>ppt_x</p:attrName>
                                        </p:attrNameLst>
                                      </p:cBhvr>
                                      <p:tavLst>
                                        <p:tav tm="0">
                                          <p:val>
                                            <p:strVal val="ppt_x"/>
                                          </p:val>
                                        </p:tav>
                                        <p:tav tm="100000">
                                          <p:val>
                                            <p:strVal val="ppt_x-ppt_w/2"/>
                                          </p:val>
                                        </p:tav>
                                      </p:tavLst>
                                    </p:anim>
                                    <p:anim calcmode="lin" valueType="num">
                                      <p:cBhvr>
                                        <p:cTn id="10" dur="3000"/>
                                        <p:tgtEl>
                                          <p:spTgt spid="25"/>
                                        </p:tgtEl>
                                        <p:attrNameLst>
                                          <p:attrName>ppt_y</p:attrName>
                                        </p:attrNameLst>
                                      </p:cBhvr>
                                      <p:tavLst>
                                        <p:tav tm="0">
                                          <p:val>
                                            <p:strVal val="ppt_y"/>
                                          </p:val>
                                        </p:tav>
                                        <p:tav tm="100000">
                                          <p:val>
                                            <p:strVal val="ppt_y"/>
                                          </p:val>
                                        </p:tav>
                                      </p:tavLst>
                                    </p:anim>
                                    <p:anim calcmode="lin" valueType="num">
                                      <p:cBhvr>
                                        <p:cTn id="11" dur="3000"/>
                                        <p:tgtEl>
                                          <p:spTgt spid="25"/>
                                        </p:tgtEl>
                                        <p:attrNameLst>
                                          <p:attrName>ppt_w</p:attrName>
                                        </p:attrNameLst>
                                      </p:cBhvr>
                                      <p:tavLst>
                                        <p:tav tm="0">
                                          <p:val>
                                            <p:strVal val="ppt_w"/>
                                          </p:val>
                                        </p:tav>
                                        <p:tav tm="100000">
                                          <p:val>
                                            <p:fltVal val="0"/>
                                          </p:val>
                                        </p:tav>
                                      </p:tavLst>
                                    </p:anim>
                                    <p:anim calcmode="lin" valueType="num">
                                      <p:cBhvr>
                                        <p:cTn id="12" dur="3000"/>
                                        <p:tgtEl>
                                          <p:spTgt spid="25"/>
                                        </p:tgtEl>
                                        <p:attrNameLst>
                                          <p:attrName>ppt_h</p:attrName>
                                        </p:attrNameLst>
                                      </p:cBhvr>
                                      <p:tavLst>
                                        <p:tav tm="0">
                                          <p:val>
                                            <p:strVal val="ppt_h"/>
                                          </p:val>
                                        </p:tav>
                                        <p:tav tm="100000">
                                          <p:val>
                                            <p:strVal val="ppt_h"/>
                                          </p:val>
                                        </p:tav>
                                      </p:tavLst>
                                    </p:anim>
                                    <p:set>
                                      <p:cBhvr>
                                        <p:cTn id="13" dur="1" fill="hold">
                                          <p:stCondLst>
                                            <p:cond delay="2999"/>
                                          </p:stCondLst>
                                        </p:cTn>
                                        <p:tgtEl>
                                          <p:spTgt spid="25"/>
                                        </p:tgtEl>
                                        <p:attrNameLst>
                                          <p:attrName>style.visibility</p:attrName>
                                        </p:attrNameLst>
                                      </p:cBhvr>
                                      <p:to>
                                        <p:strVal val="hidden"/>
                                      </p:to>
                                    </p:set>
                                  </p:childTnLst>
                                </p:cTn>
                              </p:par>
                              <p:par>
                                <p:cTn id="14" presetID="5" presetClass="exit" presetSubtype="10" fill="hold" nodeType="withEffect">
                                  <p:stCondLst>
                                    <p:cond delay="4000"/>
                                  </p:stCondLst>
                                  <p:childTnLst>
                                    <p:animEffect transition="out" filter="checkerboard(across)">
                                      <p:cBhvr>
                                        <p:cTn id="15" dur="3000"/>
                                        <p:tgtEl>
                                          <p:spTgt spid="25"/>
                                        </p:tgtEl>
                                      </p:cBhvr>
                                    </p:animEffect>
                                    <p:set>
                                      <p:cBhvr>
                                        <p:cTn id="16" dur="1" fill="hold">
                                          <p:stCondLst>
                                            <p:cond delay="2999"/>
                                          </p:stCondLst>
                                        </p:cTn>
                                        <p:tgtEl>
                                          <p:spTgt spid="25"/>
                                        </p:tgtEl>
                                        <p:attrNameLst>
                                          <p:attrName>style.visibility</p:attrName>
                                        </p:attrNameLst>
                                      </p:cBhvr>
                                      <p:to>
                                        <p:strVal val="hidden"/>
                                      </p:to>
                                    </p:set>
                                  </p:childTnLst>
                                </p:cTn>
                              </p:par>
                              <p:par>
                                <p:cTn id="17" presetID="17" presetClass="entr" presetSubtype="2" fill="hold" nodeType="withEffect">
                                  <p:stCondLst>
                                    <p:cond delay="400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ppt_x</p:attrName>
                                        </p:attrNameLst>
                                      </p:cBhvr>
                                      <p:tavLst>
                                        <p:tav tm="0">
                                          <p:val>
                                            <p:strVal val="#ppt_x+#ppt_w/2"/>
                                          </p:val>
                                        </p:tav>
                                        <p:tav tm="100000">
                                          <p:val>
                                            <p:strVal val="#ppt_x"/>
                                          </p:val>
                                        </p:tav>
                                      </p:tavLst>
                                    </p:anim>
                                    <p:anim calcmode="lin" valueType="num">
                                      <p:cBhvr>
                                        <p:cTn id="20" dur="3000" fill="hold"/>
                                        <p:tgtEl>
                                          <p:spTgt spid="4"/>
                                        </p:tgtEl>
                                        <p:attrNameLst>
                                          <p:attrName>ppt_y</p:attrName>
                                        </p:attrNameLst>
                                      </p:cBhvr>
                                      <p:tavLst>
                                        <p:tav tm="0">
                                          <p:val>
                                            <p:strVal val="#ppt_y"/>
                                          </p:val>
                                        </p:tav>
                                        <p:tav tm="100000">
                                          <p:val>
                                            <p:strVal val="#ppt_y"/>
                                          </p:val>
                                        </p:tav>
                                      </p:tavLst>
                                    </p:anim>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5" presetClass="entr" presetSubtype="10" fill="hold" nodeType="withEffect">
                                  <p:stCondLst>
                                    <p:cond delay="4000"/>
                                  </p:stCondLst>
                                  <p:childTnLst>
                                    <p:set>
                                      <p:cBhvr>
                                        <p:cTn id="24" dur="1" fill="hold">
                                          <p:stCondLst>
                                            <p:cond delay="0"/>
                                          </p:stCondLst>
                                        </p:cTn>
                                        <p:tgtEl>
                                          <p:spTgt spid="4"/>
                                        </p:tgtEl>
                                        <p:attrNameLst>
                                          <p:attrName>style.visibility</p:attrName>
                                        </p:attrNameLst>
                                      </p:cBhvr>
                                      <p:to>
                                        <p:strVal val="visible"/>
                                      </p:to>
                                    </p:set>
                                    <p:animEffect transition="in" filter="checkerboard(across)">
                                      <p:cBhvr>
                                        <p:cTn id="25" dur="3000"/>
                                        <p:tgtEl>
                                          <p:spTgt spid="4"/>
                                        </p:tgtEl>
                                      </p:cBhvr>
                                    </p:animEffect>
                                  </p:childTnLst>
                                </p:cTn>
                              </p:par>
                              <p:par>
                                <p:cTn id="26" presetID="31" presetClass="entr" presetSubtype="0" fill="hold" nodeType="withEffect">
                                  <p:stCondLst>
                                    <p:cond delay="4000"/>
                                  </p:stCondLst>
                                  <p:iterate type="lt">
                                    <p:tmPct val="5000"/>
                                  </p:iterate>
                                  <p:childTnLst>
                                    <p:set>
                                      <p:cBhvr>
                                        <p:cTn id="27" dur="1" fill="hold">
                                          <p:stCondLst>
                                            <p:cond delay="0"/>
                                          </p:stCondLst>
                                        </p:cTn>
                                        <p:tgtEl>
                                          <p:spTgt spid="27"/>
                                        </p:tgtEl>
                                        <p:attrNameLst>
                                          <p:attrName>style.visibility</p:attrName>
                                        </p:attrNameLst>
                                      </p:cBhvr>
                                      <p:to>
                                        <p:strVal val="visible"/>
                                      </p:to>
                                    </p:set>
                                    <p:anim calcmode="lin" valueType="num">
                                      <p:cBhvr>
                                        <p:cTn id="28" dur="1000" fill="hold"/>
                                        <p:tgtEl>
                                          <p:spTgt spid="27"/>
                                        </p:tgtEl>
                                        <p:attrNameLst>
                                          <p:attrName>ppt_w</p:attrName>
                                        </p:attrNameLst>
                                      </p:cBhvr>
                                      <p:tavLst>
                                        <p:tav tm="0">
                                          <p:val>
                                            <p:fltVal val="0"/>
                                          </p:val>
                                        </p:tav>
                                        <p:tav tm="100000">
                                          <p:val>
                                            <p:strVal val="#ppt_w"/>
                                          </p:val>
                                        </p:tav>
                                      </p:tavLst>
                                    </p:anim>
                                    <p:anim calcmode="lin" valueType="num">
                                      <p:cBhvr>
                                        <p:cTn id="29" dur="1000" fill="hold"/>
                                        <p:tgtEl>
                                          <p:spTgt spid="27"/>
                                        </p:tgtEl>
                                        <p:attrNameLst>
                                          <p:attrName>ppt_h</p:attrName>
                                        </p:attrNameLst>
                                      </p:cBhvr>
                                      <p:tavLst>
                                        <p:tav tm="0">
                                          <p:val>
                                            <p:fltVal val="0"/>
                                          </p:val>
                                        </p:tav>
                                        <p:tav tm="100000">
                                          <p:val>
                                            <p:strVal val="#ppt_h"/>
                                          </p:val>
                                        </p:tav>
                                      </p:tavLst>
                                    </p:anim>
                                    <p:anim calcmode="lin" valueType="num">
                                      <p:cBhvr>
                                        <p:cTn id="30" dur="1000" fill="hold"/>
                                        <p:tgtEl>
                                          <p:spTgt spid="27"/>
                                        </p:tgtEl>
                                        <p:attrNameLst>
                                          <p:attrName>style.rotation</p:attrName>
                                        </p:attrNameLst>
                                      </p:cBhvr>
                                      <p:tavLst>
                                        <p:tav tm="0">
                                          <p:val>
                                            <p:fltVal val="90"/>
                                          </p:val>
                                        </p:tav>
                                        <p:tav tm="100000">
                                          <p:val>
                                            <p:fltVal val="0"/>
                                          </p:val>
                                        </p:tav>
                                      </p:tavLst>
                                    </p:anim>
                                    <p:animEffect transition="in" filter="fade">
                                      <p:cBhvr>
                                        <p:cTn id="31" dur="1000"/>
                                        <p:tgtEl>
                                          <p:spTgt spid="27"/>
                                        </p:tgtEl>
                                      </p:cBhvr>
                                    </p:animEffect>
                                  </p:childTnLst>
                                </p:cTn>
                              </p:par>
                            </p:childTnLst>
                          </p:cTn>
                        </p:par>
                        <p:par>
                          <p:cTn id="32" fill="hold">
                            <p:stCondLst>
                              <p:cond delay="7000"/>
                            </p:stCondLst>
                            <p:childTnLst>
                              <p:par>
                                <p:cTn id="33" presetID="31" presetClass="entr" presetSubtype="0" fill="hold" nodeType="afterEffect">
                                  <p:stCondLst>
                                    <p:cond delay="0"/>
                                  </p:stCondLst>
                                  <p:iterate type="lt">
                                    <p:tmPct val="5000"/>
                                  </p:iterate>
                                  <p:childTnLst>
                                    <p:set>
                                      <p:cBhvr>
                                        <p:cTn id="34" dur="1" fill="hold">
                                          <p:stCondLst>
                                            <p:cond delay="0"/>
                                          </p:stCondLst>
                                        </p:cTn>
                                        <p:tgtEl>
                                          <p:spTgt spid="28"/>
                                        </p:tgtEl>
                                        <p:attrNameLst>
                                          <p:attrName>style.visibility</p:attrName>
                                        </p:attrNameLst>
                                      </p:cBhvr>
                                      <p:to>
                                        <p:strVal val="visible"/>
                                      </p:to>
                                    </p:set>
                                    <p:anim calcmode="lin" valueType="num">
                                      <p:cBhvr>
                                        <p:cTn id="35" dur="1000" fill="hold"/>
                                        <p:tgtEl>
                                          <p:spTgt spid="28"/>
                                        </p:tgtEl>
                                        <p:attrNameLst>
                                          <p:attrName>ppt_w</p:attrName>
                                        </p:attrNameLst>
                                      </p:cBhvr>
                                      <p:tavLst>
                                        <p:tav tm="0">
                                          <p:val>
                                            <p:fltVal val="0"/>
                                          </p:val>
                                        </p:tav>
                                        <p:tav tm="100000">
                                          <p:val>
                                            <p:strVal val="#ppt_w"/>
                                          </p:val>
                                        </p:tav>
                                      </p:tavLst>
                                    </p:anim>
                                    <p:anim calcmode="lin" valueType="num">
                                      <p:cBhvr>
                                        <p:cTn id="36" dur="1000" fill="hold"/>
                                        <p:tgtEl>
                                          <p:spTgt spid="28"/>
                                        </p:tgtEl>
                                        <p:attrNameLst>
                                          <p:attrName>ppt_h</p:attrName>
                                        </p:attrNameLst>
                                      </p:cBhvr>
                                      <p:tavLst>
                                        <p:tav tm="0">
                                          <p:val>
                                            <p:fltVal val="0"/>
                                          </p:val>
                                        </p:tav>
                                        <p:tav tm="100000">
                                          <p:val>
                                            <p:strVal val="#ppt_h"/>
                                          </p:val>
                                        </p:tav>
                                      </p:tavLst>
                                    </p:anim>
                                    <p:anim calcmode="lin" valueType="num">
                                      <p:cBhvr>
                                        <p:cTn id="37" dur="1000" fill="hold"/>
                                        <p:tgtEl>
                                          <p:spTgt spid="28"/>
                                        </p:tgtEl>
                                        <p:attrNameLst>
                                          <p:attrName>style.rotation</p:attrName>
                                        </p:attrNameLst>
                                      </p:cBhvr>
                                      <p:tavLst>
                                        <p:tav tm="0">
                                          <p:val>
                                            <p:fltVal val="90"/>
                                          </p:val>
                                        </p:tav>
                                        <p:tav tm="100000">
                                          <p:val>
                                            <p:fltVal val="0"/>
                                          </p:val>
                                        </p:tav>
                                      </p:tavLst>
                                    </p:anim>
                                    <p:animEffect transition="in" filter="fade">
                                      <p:cBhvr>
                                        <p:cTn id="38" dur="1000"/>
                                        <p:tgtEl>
                                          <p:spTgt spid="28"/>
                                        </p:tgtEl>
                                      </p:cBhvr>
                                    </p:animEffect>
                                  </p:childTnLst>
                                </p:cTn>
                              </p:par>
                            </p:childTnLst>
                          </p:cTn>
                        </p:par>
                        <p:par>
                          <p:cTn id="39" fill="hold">
                            <p:stCondLst>
                              <p:cond delay="8000"/>
                            </p:stCondLst>
                            <p:childTnLst>
                              <p:par>
                                <p:cTn id="40" presetID="31" presetClass="entr" presetSubtype="0" fill="hold" nodeType="afterEffect">
                                  <p:stCondLst>
                                    <p:cond delay="0"/>
                                  </p:stCondLst>
                                  <p:iterate type="lt">
                                    <p:tmPct val="5000"/>
                                  </p:iterate>
                                  <p:childTnLst>
                                    <p:set>
                                      <p:cBhvr>
                                        <p:cTn id="41" dur="1" fill="hold">
                                          <p:stCondLst>
                                            <p:cond delay="0"/>
                                          </p:stCondLst>
                                        </p:cTn>
                                        <p:tgtEl>
                                          <p:spTgt spid="29"/>
                                        </p:tgtEl>
                                        <p:attrNameLst>
                                          <p:attrName>style.visibility</p:attrName>
                                        </p:attrNameLst>
                                      </p:cBhvr>
                                      <p:to>
                                        <p:strVal val="visible"/>
                                      </p:to>
                                    </p:set>
                                    <p:anim calcmode="lin" valueType="num">
                                      <p:cBhvr>
                                        <p:cTn id="42" dur="1000" fill="hold"/>
                                        <p:tgtEl>
                                          <p:spTgt spid="29"/>
                                        </p:tgtEl>
                                        <p:attrNameLst>
                                          <p:attrName>ppt_w</p:attrName>
                                        </p:attrNameLst>
                                      </p:cBhvr>
                                      <p:tavLst>
                                        <p:tav tm="0">
                                          <p:val>
                                            <p:fltVal val="0"/>
                                          </p:val>
                                        </p:tav>
                                        <p:tav tm="100000">
                                          <p:val>
                                            <p:strVal val="#ppt_w"/>
                                          </p:val>
                                        </p:tav>
                                      </p:tavLst>
                                    </p:anim>
                                    <p:anim calcmode="lin" valueType="num">
                                      <p:cBhvr>
                                        <p:cTn id="43" dur="1000" fill="hold"/>
                                        <p:tgtEl>
                                          <p:spTgt spid="29"/>
                                        </p:tgtEl>
                                        <p:attrNameLst>
                                          <p:attrName>ppt_h</p:attrName>
                                        </p:attrNameLst>
                                      </p:cBhvr>
                                      <p:tavLst>
                                        <p:tav tm="0">
                                          <p:val>
                                            <p:fltVal val="0"/>
                                          </p:val>
                                        </p:tav>
                                        <p:tav tm="100000">
                                          <p:val>
                                            <p:strVal val="#ppt_h"/>
                                          </p:val>
                                        </p:tav>
                                      </p:tavLst>
                                    </p:anim>
                                    <p:anim calcmode="lin" valueType="num">
                                      <p:cBhvr>
                                        <p:cTn id="44" dur="1000" fill="hold"/>
                                        <p:tgtEl>
                                          <p:spTgt spid="29"/>
                                        </p:tgtEl>
                                        <p:attrNameLst>
                                          <p:attrName>style.rotation</p:attrName>
                                        </p:attrNameLst>
                                      </p:cBhvr>
                                      <p:tavLst>
                                        <p:tav tm="0">
                                          <p:val>
                                            <p:fltVal val="90"/>
                                          </p:val>
                                        </p:tav>
                                        <p:tav tm="100000">
                                          <p:val>
                                            <p:fltVal val="0"/>
                                          </p:val>
                                        </p:tav>
                                      </p:tavLst>
                                    </p:anim>
                                    <p:animEffect transition="in" filter="fade">
                                      <p:cBhvr>
                                        <p:cTn id="45" dur="1000"/>
                                        <p:tgtEl>
                                          <p:spTgt spid="29"/>
                                        </p:tgtEl>
                                      </p:cBhvr>
                                    </p:animEffect>
                                  </p:childTnLst>
                                </p:cTn>
                              </p:par>
                            </p:childTnLst>
                          </p:cTn>
                        </p:par>
                        <p:par>
                          <p:cTn id="46" fill="hold">
                            <p:stCondLst>
                              <p:cond delay="9000"/>
                            </p:stCondLst>
                            <p:childTnLst>
                              <p:par>
                                <p:cTn id="47" presetID="31" presetClass="entr" presetSubtype="0" fill="hold" nodeType="afterEffect">
                                  <p:stCondLst>
                                    <p:cond delay="0"/>
                                  </p:stCondLst>
                                  <p:iterate type="lt">
                                    <p:tmPct val="5000"/>
                                  </p:iterate>
                                  <p:childTnLst>
                                    <p:set>
                                      <p:cBhvr>
                                        <p:cTn id="48" dur="1" fill="hold">
                                          <p:stCondLst>
                                            <p:cond delay="0"/>
                                          </p:stCondLst>
                                        </p:cTn>
                                        <p:tgtEl>
                                          <p:spTgt spid="31"/>
                                        </p:tgtEl>
                                        <p:attrNameLst>
                                          <p:attrName>style.visibility</p:attrName>
                                        </p:attrNameLst>
                                      </p:cBhvr>
                                      <p:to>
                                        <p:strVal val="visible"/>
                                      </p:to>
                                    </p:set>
                                    <p:anim calcmode="lin" valueType="num">
                                      <p:cBhvr>
                                        <p:cTn id="49" dur="1000" fill="hold"/>
                                        <p:tgtEl>
                                          <p:spTgt spid="31"/>
                                        </p:tgtEl>
                                        <p:attrNameLst>
                                          <p:attrName>ppt_w</p:attrName>
                                        </p:attrNameLst>
                                      </p:cBhvr>
                                      <p:tavLst>
                                        <p:tav tm="0">
                                          <p:val>
                                            <p:fltVal val="0"/>
                                          </p:val>
                                        </p:tav>
                                        <p:tav tm="100000">
                                          <p:val>
                                            <p:strVal val="#ppt_w"/>
                                          </p:val>
                                        </p:tav>
                                      </p:tavLst>
                                    </p:anim>
                                    <p:anim calcmode="lin" valueType="num">
                                      <p:cBhvr>
                                        <p:cTn id="50" dur="1000" fill="hold"/>
                                        <p:tgtEl>
                                          <p:spTgt spid="31"/>
                                        </p:tgtEl>
                                        <p:attrNameLst>
                                          <p:attrName>ppt_h</p:attrName>
                                        </p:attrNameLst>
                                      </p:cBhvr>
                                      <p:tavLst>
                                        <p:tav tm="0">
                                          <p:val>
                                            <p:fltVal val="0"/>
                                          </p:val>
                                        </p:tav>
                                        <p:tav tm="100000">
                                          <p:val>
                                            <p:strVal val="#ppt_h"/>
                                          </p:val>
                                        </p:tav>
                                      </p:tavLst>
                                    </p:anim>
                                    <p:anim calcmode="lin" valueType="num">
                                      <p:cBhvr>
                                        <p:cTn id="51" dur="1000" fill="hold"/>
                                        <p:tgtEl>
                                          <p:spTgt spid="31"/>
                                        </p:tgtEl>
                                        <p:attrNameLst>
                                          <p:attrName>style.rotation</p:attrName>
                                        </p:attrNameLst>
                                      </p:cBhvr>
                                      <p:tavLst>
                                        <p:tav tm="0">
                                          <p:val>
                                            <p:fltVal val="90"/>
                                          </p:val>
                                        </p:tav>
                                        <p:tav tm="100000">
                                          <p:val>
                                            <p:fltVal val="0"/>
                                          </p:val>
                                        </p:tav>
                                      </p:tavLst>
                                    </p:anim>
                                    <p:animEffect transition="in" filter="fade">
                                      <p:cBhvr>
                                        <p:cTn id="52" dur="1000"/>
                                        <p:tgtEl>
                                          <p:spTgt spid="31"/>
                                        </p:tgtEl>
                                      </p:cBhvr>
                                    </p:animEffect>
                                  </p:childTnLst>
                                </p:cTn>
                              </p:par>
                            </p:childTnLst>
                          </p:cTn>
                        </p:par>
                        <p:par>
                          <p:cTn id="53" fill="hold">
                            <p:stCondLst>
                              <p:cond delay="10000"/>
                            </p:stCondLst>
                            <p:childTnLst>
                              <p:par>
                                <p:cTn id="54" presetID="31" presetClass="entr" presetSubtype="0" fill="hold" nodeType="afterEffect">
                                  <p:stCondLst>
                                    <p:cond delay="0"/>
                                  </p:stCondLst>
                                  <p:iterate type="lt">
                                    <p:tmPct val="5000"/>
                                  </p:iterate>
                                  <p:childTnLst>
                                    <p:set>
                                      <p:cBhvr>
                                        <p:cTn id="55" dur="1" fill="hold">
                                          <p:stCondLst>
                                            <p:cond delay="0"/>
                                          </p:stCondLst>
                                        </p:cTn>
                                        <p:tgtEl>
                                          <p:spTgt spid="32"/>
                                        </p:tgtEl>
                                        <p:attrNameLst>
                                          <p:attrName>style.visibility</p:attrName>
                                        </p:attrNameLst>
                                      </p:cBhvr>
                                      <p:to>
                                        <p:strVal val="visible"/>
                                      </p:to>
                                    </p:set>
                                    <p:anim calcmode="lin" valueType="num">
                                      <p:cBhvr>
                                        <p:cTn id="56" dur="1000" fill="hold"/>
                                        <p:tgtEl>
                                          <p:spTgt spid="32"/>
                                        </p:tgtEl>
                                        <p:attrNameLst>
                                          <p:attrName>ppt_w</p:attrName>
                                        </p:attrNameLst>
                                      </p:cBhvr>
                                      <p:tavLst>
                                        <p:tav tm="0">
                                          <p:val>
                                            <p:fltVal val="0"/>
                                          </p:val>
                                        </p:tav>
                                        <p:tav tm="100000">
                                          <p:val>
                                            <p:strVal val="#ppt_w"/>
                                          </p:val>
                                        </p:tav>
                                      </p:tavLst>
                                    </p:anim>
                                    <p:anim calcmode="lin" valueType="num">
                                      <p:cBhvr>
                                        <p:cTn id="57" dur="1000" fill="hold"/>
                                        <p:tgtEl>
                                          <p:spTgt spid="32"/>
                                        </p:tgtEl>
                                        <p:attrNameLst>
                                          <p:attrName>ppt_h</p:attrName>
                                        </p:attrNameLst>
                                      </p:cBhvr>
                                      <p:tavLst>
                                        <p:tav tm="0">
                                          <p:val>
                                            <p:fltVal val="0"/>
                                          </p:val>
                                        </p:tav>
                                        <p:tav tm="100000">
                                          <p:val>
                                            <p:strVal val="#ppt_h"/>
                                          </p:val>
                                        </p:tav>
                                      </p:tavLst>
                                    </p:anim>
                                    <p:anim calcmode="lin" valueType="num">
                                      <p:cBhvr>
                                        <p:cTn id="58" dur="1000" fill="hold"/>
                                        <p:tgtEl>
                                          <p:spTgt spid="32"/>
                                        </p:tgtEl>
                                        <p:attrNameLst>
                                          <p:attrName>style.rotation</p:attrName>
                                        </p:attrNameLst>
                                      </p:cBhvr>
                                      <p:tavLst>
                                        <p:tav tm="0">
                                          <p:val>
                                            <p:fltVal val="90"/>
                                          </p:val>
                                        </p:tav>
                                        <p:tav tm="100000">
                                          <p:val>
                                            <p:fltVal val="0"/>
                                          </p:val>
                                        </p:tav>
                                      </p:tavLst>
                                    </p:anim>
                                    <p:animEffect transition="in" filter="fade">
                                      <p:cBhvr>
                                        <p:cTn id="59" dur="1000"/>
                                        <p:tgtEl>
                                          <p:spTgt spid="32"/>
                                        </p:tgtEl>
                                      </p:cBhvr>
                                    </p:animEffect>
                                  </p:childTnLst>
                                </p:cTn>
                              </p:par>
                            </p:childTnLst>
                          </p:cTn>
                        </p:par>
                        <p:par>
                          <p:cTn id="60" fill="hold">
                            <p:stCondLst>
                              <p:cond delay="11000"/>
                            </p:stCondLst>
                            <p:childTnLst>
                              <p:par>
                                <p:cTn id="61" presetID="23" presetClass="entr" presetSubtype="36" fill="hold" nodeType="afterEffect">
                                  <p:stCondLst>
                                    <p:cond delay="0"/>
                                  </p:stCondLst>
                                  <p:childTnLst>
                                    <p:set>
                                      <p:cBhvr>
                                        <p:cTn id="62" dur="1" fill="hold">
                                          <p:stCondLst>
                                            <p:cond delay="0"/>
                                          </p:stCondLst>
                                        </p:cTn>
                                        <p:tgtEl>
                                          <p:spTgt spid="63490"/>
                                        </p:tgtEl>
                                        <p:attrNameLst>
                                          <p:attrName>style.visibility</p:attrName>
                                        </p:attrNameLst>
                                      </p:cBhvr>
                                      <p:to>
                                        <p:strVal val="visible"/>
                                      </p:to>
                                    </p:set>
                                    <p:anim calcmode="lin" valueType="num">
                                      <p:cBhvr>
                                        <p:cTn id="63" dur="2000" fill="hold"/>
                                        <p:tgtEl>
                                          <p:spTgt spid="63490"/>
                                        </p:tgtEl>
                                        <p:attrNameLst>
                                          <p:attrName>ppt_w</p:attrName>
                                        </p:attrNameLst>
                                      </p:cBhvr>
                                      <p:tavLst>
                                        <p:tav tm="0">
                                          <p:val>
                                            <p:strVal val="(6*min(max(#ppt_w*#ppt_h,.3),1)-7.4)/-.7*#ppt_w"/>
                                          </p:val>
                                        </p:tav>
                                        <p:tav tm="100000">
                                          <p:val>
                                            <p:strVal val="#ppt_w"/>
                                          </p:val>
                                        </p:tav>
                                      </p:tavLst>
                                    </p:anim>
                                    <p:anim calcmode="lin" valueType="num">
                                      <p:cBhvr>
                                        <p:cTn id="64" dur="2000" fill="hold"/>
                                        <p:tgtEl>
                                          <p:spTgt spid="63490"/>
                                        </p:tgtEl>
                                        <p:attrNameLst>
                                          <p:attrName>ppt_h</p:attrName>
                                        </p:attrNameLst>
                                      </p:cBhvr>
                                      <p:tavLst>
                                        <p:tav tm="0">
                                          <p:val>
                                            <p:strVal val="(6*min(max(#ppt_w*#ppt_h,.3),1)-7.4)/-.7*#ppt_h"/>
                                          </p:val>
                                        </p:tav>
                                        <p:tav tm="100000">
                                          <p:val>
                                            <p:strVal val="#ppt_h"/>
                                          </p:val>
                                        </p:tav>
                                      </p:tavLst>
                                    </p:anim>
                                    <p:anim calcmode="lin" valueType="num">
                                      <p:cBhvr>
                                        <p:cTn id="65" dur="2000" fill="hold"/>
                                        <p:tgtEl>
                                          <p:spTgt spid="63490"/>
                                        </p:tgtEl>
                                        <p:attrNameLst>
                                          <p:attrName>ppt_x</p:attrName>
                                        </p:attrNameLst>
                                      </p:cBhvr>
                                      <p:tavLst>
                                        <p:tav tm="0">
                                          <p:val>
                                            <p:fltVal val="0.5"/>
                                          </p:val>
                                        </p:tav>
                                        <p:tav tm="100000">
                                          <p:val>
                                            <p:strVal val="#ppt_x"/>
                                          </p:val>
                                        </p:tav>
                                      </p:tavLst>
                                    </p:anim>
                                    <p:anim calcmode="lin" valueType="num">
                                      <p:cBhvr>
                                        <p:cTn id="66" dur="2000" fill="hold"/>
                                        <p:tgtEl>
                                          <p:spTgt spid="63490"/>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b="1" dirty="0"/>
          </a:p>
        </p:txBody>
      </p:sp>
      <p:pic>
        <p:nvPicPr>
          <p:cNvPr id="4" name="3 Imagen" descr="02 Dale Chihuly-Seattle-Garden-Center-2012-020.jpg"/>
          <p:cNvPicPr>
            <a:picLocks noChangeAspect="1"/>
          </p:cNvPicPr>
          <p:nvPr/>
        </p:nvPicPr>
        <p:blipFill>
          <a:blip r:embed="rId2"/>
          <a:stretch>
            <a:fillRect/>
          </a:stretch>
        </p:blipFill>
        <p:spPr>
          <a:xfrm>
            <a:off x="4214810" y="285728"/>
            <a:ext cx="4627840" cy="6286544"/>
          </a:xfrm>
          <a:prstGeom prst="round2DiagRect">
            <a:avLst>
              <a:gd name="adj1" fmla="val 16667"/>
              <a:gd name="adj2" fmla="val 0"/>
            </a:avLst>
          </a:prstGeom>
          <a:ln w="88900" cap="sq" cmpd="tri">
            <a:solidFill>
              <a:schemeClr val="accent6">
                <a:lumMod val="50000"/>
              </a:schemeClr>
            </a:solidFill>
            <a:miter lim="800000"/>
          </a:ln>
          <a:effectLst>
            <a:outerShdw blurRad="254000" algn="tl" rotWithShape="0">
              <a:srgbClr val="000000">
                <a:alpha val="43000"/>
              </a:srgbClr>
            </a:outerShdw>
          </a:effectLst>
        </p:spPr>
      </p:pic>
      <p:sp>
        <p:nvSpPr>
          <p:cNvPr id="5" name="4 CuadroTexto"/>
          <p:cNvSpPr txBox="1"/>
          <p:nvPr/>
        </p:nvSpPr>
        <p:spPr>
          <a:xfrm>
            <a:off x="357158" y="857232"/>
            <a:ext cx="3786182" cy="5016758"/>
          </a:xfrm>
          <a:prstGeom prst="rect">
            <a:avLst/>
          </a:prstGeom>
          <a:noFill/>
          <a:ln w="76200" cmpd="tri">
            <a:noFill/>
          </a:ln>
        </p:spPr>
        <p:txBody>
          <a:bodyPr wrap="square" rtlCol="0">
            <a:spAutoFit/>
          </a:bodyPr>
          <a:lstStyle/>
          <a:p>
            <a:r>
              <a:rPr lang="es-ES" sz="2000" b="1" dirty="0" err="1" smtClean="0">
                <a:solidFill>
                  <a:srgbClr val="FF0000"/>
                </a:solidFill>
                <a:effectLst>
                  <a:outerShdw blurRad="38100" dist="38100" dir="2700000" algn="tl">
                    <a:srgbClr val="000000">
                      <a:alpha val="43137"/>
                    </a:srgbClr>
                  </a:outerShdw>
                </a:effectLst>
              </a:rPr>
              <a:t>Chihuly</a:t>
            </a:r>
            <a:r>
              <a:rPr lang="es-ES" sz="2000" b="1" dirty="0" smtClean="0">
                <a:solidFill>
                  <a:srgbClr val="FF0000"/>
                </a:solidFill>
                <a:effectLst>
                  <a:outerShdw blurRad="38100" dist="38100" dir="2700000" algn="tl">
                    <a:srgbClr val="000000">
                      <a:alpha val="43137"/>
                    </a:srgbClr>
                  </a:outerShdw>
                </a:effectLst>
              </a:rPr>
              <a:t> se graduó en la escuela secundaria en Tacoma. Apoyado por su madre, después de la muerte de su hermano George en un accidente de vuelo de entrenamiento en la Florida y </a:t>
            </a:r>
            <a:r>
              <a:rPr lang="es-ES" sz="2000" b="1" dirty="0" err="1" smtClean="0">
                <a:solidFill>
                  <a:srgbClr val="FF0000"/>
                </a:solidFill>
                <a:effectLst>
                  <a:outerShdw blurRad="38100" dist="38100" dir="2700000" algn="tl">
                    <a:srgbClr val="000000">
                      <a:alpha val="43137"/>
                    </a:srgbClr>
                  </a:outerShdw>
                </a:effectLst>
              </a:rPr>
              <a:t>trás</a:t>
            </a:r>
            <a:r>
              <a:rPr lang="es-ES" sz="2000" b="1" dirty="0" smtClean="0">
                <a:solidFill>
                  <a:srgbClr val="FF0000"/>
                </a:solidFill>
                <a:effectLst>
                  <a:outerShdw blurRad="38100" dist="38100" dir="2700000" algn="tl">
                    <a:srgbClr val="000000">
                      <a:alpha val="43137"/>
                    </a:srgbClr>
                  </a:outerShdw>
                </a:effectLst>
              </a:rPr>
              <a:t> la muerte de su padre de un ataque al corazón, se inscribió en el colegio de </a:t>
            </a:r>
            <a:r>
              <a:rPr lang="es-ES" sz="2000" b="1" dirty="0" err="1" smtClean="0">
                <a:solidFill>
                  <a:srgbClr val="FF0000"/>
                </a:solidFill>
                <a:effectLst>
                  <a:outerShdw blurRad="38100" dist="38100" dir="2700000" algn="tl">
                    <a:srgbClr val="000000">
                      <a:alpha val="43137"/>
                    </a:srgbClr>
                  </a:outerShdw>
                </a:effectLst>
              </a:rPr>
              <a:t>Puget</a:t>
            </a:r>
            <a:r>
              <a:rPr lang="es-ES" sz="2000" b="1" dirty="0" smtClean="0">
                <a:solidFill>
                  <a:srgbClr val="FF0000"/>
                </a:solidFill>
                <a:effectLst>
                  <a:outerShdw blurRad="38100" dist="38100" dir="2700000" algn="tl">
                    <a:srgbClr val="000000">
                      <a:alpha val="43137"/>
                    </a:srgbClr>
                  </a:outerShdw>
                </a:effectLst>
              </a:rPr>
              <a:t>  </a:t>
            </a:r>
            <a:r>
              <a:rPr lang="es-ES" sz="2000" b="1" dirty="0" err="1" smtClean="0">
                <a:solidFill>
                  <a:srgbClr val="FF0000"/>
                </a:solidFill>
                <a:effectLst>
                  <a:outerShdw blurRad="38100" dist="38100" dir="2700000" algn="tl">
                    <a:srgbClr val="000000">
                      <a:alpha val="43137"/>
                    </a:srgbClr>
                  </a:outerShdw>
                </a:effectLst>
              </a:rPr>
              <a:t>Sound</a:t>
            </a:r>
            <a:r>
              <a:rPr lang="es-ES" sz="2000" b="1" dirty="0" smtClean="0">
                <a:solidFill>
                  <a:srgbClr val="FF0000"/>
                </a:solidFill>
                <a:effectLst>
                  <a:outerShdw blurRad="38100" dist="38100" dir="2700000" algn="tl">
                    <a:srgbClr val="000000">
                      <a:alpha val="43137"/>
                    </a:srgbClr>
                  </a:outerShdw>
                </a:effectLst>
              </a:rPr>
              <a:t> (actualmente Universidad de </a:t>
            </a:r>
            <a:r>
              <a:rPr lang="es-ES" sz="2000" b="1" dirty="0" err="1" smtClean="0">
                <a:solidFill>
                  <a:srgbClr val="FF0000"/>
                </a:solidFill>
                <a:effectLst>
                  <a:outerShdw blurRad="38100" dist="38100" dir="2700000" algn="tl">
                    <a:srgbClr val="000000">
                      <a:alpha val="43137"/>
                    </a:srgbClr>
                  </a:outerShdw>
                </a:effectLst>
              </a:rPr>
              <a:t>Puget</a:t>
            </a:r>
            <a:r>
              <a:rPr lang="es-ES" sz="2000" b="1" dirty="0" smtClean="0">
                <a:solidFill>
                  <a:srgbClr val="FF0000"/>
                </a:solidFill>
                <a:effectLst>
                  <a:outerShdw blurRad="38100" dist="38100" dir="2700000" algn="tl">
                    <a:srgbClr val="000000">
                      <a:alpha val="43137"/>
                    </a:srgbClr>
                  </a:outerShdw>
                </a:effectLst>
              </a:rPr>
              <a:t> </a:t>
            </a:r>
            <a:r>
              <a:rPr lang="es-ES" sz="2000" b="1" dirty="0" err="1" smtClean="0">
                <a:solidFill>
                  <a:srgbClr val="FF0000"/>
                </a:solidFill>
                <a:effectLst>
                  <a:outerShdw blurRad="38100" dist="38100" dir="2700000" algn="tl">
                    <a:srgbClr val="000000">
                      <a:alpha val="43137"/>
                    </a:srgbClr>
                  </a:outerShdw>
                </a:effectLst>
              </a:rPr>
              <a:t>Sound</a:t>
            </a:r>
            <a:r>
              <a:rPr lang="es-ES" sz="2000" b="1" dirty="0" smtClean="0">
                <a:solidFill>
                  <a:srgbClr val="FF0000"/>
                </a:solidFill>
                <a:effectLst>
                  <a:outerShdw blurRad="38100" dist="38100" dir="2700000" algn="tl">
                    <a:srgbClr val="000000">
                      <a:alpha val="43137"/>
                    </a:srgbClr>
                  </a:outerShdw>
                </a:effectLst>
              </a:rPr>
              <a:t>) en 1959. Un año más tarde, se trasladó a la Universidad de Washington en Seattle, en donde estudió Interiorismo, Arquitectura y Vidrio soplado.</a:t>
            </a:r>
          </a:p>
        </p:txBody>
      </p:sp>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2" presetClass="entr" presetSubtype="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lide(fromLeft)">
                                      <p:cBhvr>
                                        <p:cTn id="10" dur="2000"/>
                                        <p:tgtEl>
                                          <p:spTgt spid="5"/>
                                        </p:tgtEl>
                                      </p:cBhvr>
                                    </p:animEffect>
                                  </p:childTnLst>
                                </p:cTn>
                              </p:par>
                              <p:par>
                                <p:cTn id="11" presetID="1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lide(fromRight)">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362343406_8af61c346e_h.jpg"/>
          <p:cNvPicPr>
            <a:picLocks noChangeAspect="1"/>
          </p:cNvPicPr>
          <p:nvPr/>
        </p:nvPicPr>
        <p:blipFill>
          <a:blip r:embed="rId2"/>
          <a:stretch>
            <a:fillRect/>
          </a:stretch>
        </p:blipFill>
        <p:spPr>
          <a:xfrm>
            <a:off x="1785918" y="0"/>
            <a:ext cx="5572164" cy="6858000"/>
          </a:xfrm>
          <a:prstGeom prst="rect">
            <a:avLst/>
          </a:prstGeom>
          <a:scene3d>
            <a:camera prst="orthographicFront"/>
            <a:lightRig rig="threePt" dir="t"/>
          </a:scene3d>
          <a:sp3d>
            <a:bevelT prst="angle"/>
          </a:sp3d>
        </p:spPr>
      </p:pic>
      <p:sp>
        <p:nvSpPr>
          <p:cNvPr id="5" name="4 Rectángulo"/>
          <p:cNvSpPr/>
          <p:nvPr/>
        </p:nvSpPr>
        <p:spPr>
          <a:xfrm flipH="1">
            <a:off x="45719" y="0"/>
            <a:ext cx="382877" cy="6858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flipH="1">
            <a:off x="642910" y="0"/>
            <a:ext cx="382877" cy="6858000"/>
          </a:xfrm>
          <a:prstGeom prst="rect">
            <a:avLst/>
          </a:prstGeom>
          <a:solidFill>
            <a:schemeClr val="tx1">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flipH="1">
            <a:off x="1188727" y="0"/>
            <a:ext cx="382877" cy="6858000"/>
          </a:xfrm>
          <a:prstGeom prst="rect">
            <a:avLst/>
          </a:prstGeom>
          <a:solidFill>
            <a:schemeClr val="tx1">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flipH="1">
            <a:off x="7618115" y="0"/>
            <a:ext cx="382877" cy="6858000"/>
          </a:xfrm>
          <a:prstGeom prst="rect">
            <a:avLst/>
          </a:prstGeom>
          <a:solidFill>
            <a:schemeClr val="tx1">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flipH="1">
            <a:off x="8163932" y="0"/>
            <a:ext cx="382877" cy="6858000"/>
          </a:xfrm>
          <a:prstGeom prst="rect">
            <a:avLst/>
          </a:prstGeom>
          <a:solidFill>
            <a:schemeClr val="tx1">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flipH="1">
            <a:off x="8761123" y="0"/>
            <a:ext cx="382877" cy="6858000"/>
          </a:xfrm>
          <a:prstGeom prst="rect">
            <a:avLst/>
          </a:prstGeom>
          <a:gradFill flip="none" rotWithShape="1">
            <a:gsLst>
              <a:gs pos="0">
                <a:schemeClr val="tx1">
                  <a:lumMod val="95000"/>
                  <a:shade val="30000"/>
                  <a:satMod val="115000"/>
                </a:schemeClr>
              </a:gs>
              <a:gs pos="50000">
                <a:schemeClr val="tx1">
                  <a:lumMod val="95000"/>
                  <a:shade val="67500"/>
                  <a:satMod val="115000"/>
                </a:schemeClr>
              </a:gs>
              <a:gs pos="100000">
                <a:schemeClr val="tx1">
                  <a:lumMod val="95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2000"/>
                                        <p:tgtEl>
                                          <p:spTgt spid="5"/>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ox(in)">
                                      <p:cBhvr>
                                        <p:cTn id="13" dur="2000"/>
                                        <p:tgtEl>
                                          <p:spTgt spid="6"/>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ox(in)">
                                      <p:cBhvr>
                                        <p:cTn id="16" dur="2000"/>
                                        <p:tgtEl>
                                          <p:spTgt spid="7"/>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ox(in)">
                                      <p:cBhvr>
                                        <p:cTn id="19" dur="2000"/>
                                        <p:tgtEl>
                                          <p:spTgt spid="10"/>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ox(in)">
                                      <p:cBhvr>
                                        <p:cTn id="22" dur="2000"/>
                                        <p:tgtEl>
                                          <p:spTgt spid="11"/>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ox(in)">
                                      <p:cBhvr>
                                        <p:cTn id="25" dur="2000"/>
                                        <p:tgtEl>
                                          <p:spTgt spid="12"/>
                                        </p:tgtEl>
                                      </p:cBhvr>
                                    </p:animEffect>
                                  </p:childTnLst>
                                </p:cTn>
                              </p:par>
                              <p:par>
                                <p:cTn id="26" presetID="16" presetClass="entr" presetSubtype="21"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inVertical)">
                                      <p:cBhvr>
                                        <p:cTn id="28" dur="2000"/>
                                        <p:tgtEl>
                                          <p:spTgt spid="4"/>
                                        </p:tgtEl>
                                      </p:cBhvr>
                                    </p:animEffect>
                                  </p:childTnLst>
                                </p:cTn>
                              </p:par>
                              <p:par>
                                <p:cTn id="29" presetID="2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2000" fill="hold"/>
                                        <p:tgtEl>
                                          <p:spTgt spid="4"/>
                                        </p:tgtEl>
                                        <p:attrNameLst>
                                          <p:attrName>ppt_w</p:attrName>
                                        </p:attrNameLst>
                                      </p:cBhvr>
                                      <p:tavLst>
                                        <p:tav tm="0">
                                          <p:val>
                                            <p:fltVal val="0"/>
                                          </p:val>
                                        </p:tav>
                                        <p:tav tm="100000">
                                          <p:val>
                                            <p:strVal val="#ppt_w"/>
                                          </p:val>
                                        </p:tav>
                                      </p:tavLst>
                                    </p:anim>
                                    <p:anim calcmode="lin" valueType="num">
                                      <p:cBhvr>
                                        <p:cTn id="32" dur="2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0" grpId="0" animBg="1"/>
      <p:bldP spid="11" grpId="0" animBg="1"/>
      <p:bldP spid="12"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04070411_0ca6ed8a38_z.jpg"/>
          <p:cNvPicPr>
            <a:picLocks noChangeAspect="1"/>
          </p:cNvPicPr>
          <p:nvPr/>
        </p:nvPicPr>
        <p:blipFill>
          <a:blip r:embed="rId2"/>
          <a:stretch>
            <a:fillRect/>
          </a:stretch>
        </p:blipFill>
        <p:spPr>
          <a:xfrm>
            <a:off x="4000500" y="0"/>
            <a:ext cx="5143500" cy="6858000"/>
          </a:xfrm>
          <a:prstGeom prst="rect">
            <a:avLst/>
          </a:prstGeom>
          <a:scene3d>
            <a:camera prst="orthographicFront"/>
            <a:lightRig rig="threePt" dir="t"/>
          </a:scene3d>
          <a:sp3d>
            <a:bevelT prst="angle"/>
          </a:sp3d>
        </p:spPr>
      </p:pic>
      <p:sp>
        <p:nvSpPr>
          <p:cNvPr id="5" name="4 CuadroTexto"/>
          <p:cNvSpPr txBox="1"/>
          <p:nvPr/>
        </p:nvSpPr>
        <p:spPr>
          <a:xfrm>
            <a:off x="285720" y="0"/>
            <a:ext cx="3714776" cy="369332"/>
          </a:xfrm>
          <a:prstGeom prst="rect">
            <a:avLst/>
          </a:prstGeom>
          <a:noFill/>
          <a:ln w="76200" cmpd="tri">
            <a:noFill/>
          </a:ln>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endPar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oudy Old Style" pitchFamily="18" charset="0"/>
            </a:endParaRPr>
          </a:p>
        </p:txBody>
      </p:sp>
      <p:sp>
        <p:nvSpPr>
          <p:cNvPr id="6" name="5 CuadroTexto"/>
          <p:cNvSpPr txBox="1"/>
          <p:nvPr/>
        </p:nvSpPr>
        <p:spPr>
          <a:xfrm>
            <a:off x="357158" y="357166"/>
            <a:ext cx="3429024" cy="5909310"/>
          </a:xfrm>
          <a:prstGeom prst="rect">
            <a:avLst/>
          </a:prstGeom>
          <a:no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rPr>
              <a:t>En 1967, </a:t>
            </a:r>
            <a:r>
              <a:rPr lang="es-ES" b="1" dirty="0" err="1" smtClean="0">
                <a:solidFill>
                  <a:srgbClr val="FF0000"/>
                </a:solidFill>
                <a:effectLst>
                  <a:outerShdw blurRad="38100" dist="38100" dir="2700000" algn="tl">
                    <a:srgbClr val="000000">
                      <a:alpha val="43137"/>
                    </a:srgbClr>
                  </a:outerShdw>
                </a:effectLst>
              </a:rPr>
              <a:t>Chihuly</a:t>
            </a:r>
            <a:r>
              <a:rPr lang="es-ES" b="1" dirty="0" smtClean="0">
                <a:solidFill>
                  <a:srgbClr val="FF0000"/>
                </a:solidFill>
                <a:effectLst>
                  <a:outerShdw blurRad="38100" dist="38100" dir="2700000" algn="tl">
                    <a:srgbClr val="000000">
                      <a:alpha val="43137"/>
                    </a:srgbClr>
                  </a:outerShdw>
                </a:effectLst>
              </a:rPr>
              <a:t>  recibió el Máster de la Ciencia en Vidrio Soplado de la Universidad de Wisconsin-Madison. En 1968, recibió el Máster of Fine </a:t>
            </a:r>
            <a:r>
              <a:rPr lang="es-ES" b="1" dirty="0" err="1" smtClean="0">
                <a:solidFill>
                  <a:srgbClr val="FF0000"/>
                </a:solidFill>
                <a:effectLst>
                  <a:outerShdw blurRad="38100" dist="38100" dir="2700000" algn="tl">
                    <a:srgbClr val="000000">
                      <a:alpha val="43137"/>
                    </a:srgbClr>
                  </a:outerShdw>
                </a:effectLst>
              </a:rPr>
              <a:t>Arts</a:t>
            </a:r>
            <a:r>
              <a:rPr lang="es-ES" b="1" dirty="0" smtClean="0">
                <a:solidFill>
                  <a:srgbClr val="FF0000"/>
                </a:solidFill>
                <a:effectLst>
                  <a:outerShdw blurRad="38100" dist="38100" dir="2700000" algn="tl">
                    <a:srgbClr val="000000">
                      <a:alpha val="43137"/>
                    </a:srgbClr>
                  </a:outerShdw>
                </a:effectLst>
              </a:rPr>
              <a:t> en escultura en Rhode Island </a:t>
            </a:r>
            <a:r>
              <a:rPr lang="es-ES" b="1" dirty="0" err="1" smtClean="0">
                <a:solidFill>
                  <a:srgbClr val="FF0000"/>
                </a:solidFill>
                <a:effectLst>
                  <a:outerShdw blurRad="38100" dist="38100" dir="2700000" algn="tl">
                    <a:srgbClr val="000000">
                      <a:alpha val="43137"/>
                    </a:srgbClr>
                  </a:outerShdw>
                </a:effectLst>
              </a:rPr>
              <a:t>School</a:t>
            </a:r>
            <a:r>
              <a:rPr lang="es-ES" b="1" dirty="0" smtClean="0">
                <a:solidFill>
                  <a:srgbClr val="FF0000"/>
                </a:solidFill>
                <a:effectLst>
                  <a:outerShdw blurRad="38100" dist="38100" dir="2700000" algn="tl">
                    <a:srgbClr val="000000">
                      <a:alpha val="43137"/>
                    </a:srgbClr>
                  </a:outerShdw>
                </a:effectLst>
              </a:rPr>
              <a:t> of </a:t>
            </a:r>
            <a:r>
              <a:rPr lang="es-ES" b="1" dirty="0" err="1" smtClean="0">
                <a:solidFill>
                  <a:srgbClr val="FF0000"/>
                </a:solidFill>
                <a:effectLst>
                  <a:outerShdw blurRad="38100" dist="38100" dir="2700000" algn="tl">
                    <a:srgbClr val="000000">
                      <a:alpha val="43137"/>
                    </a:srgbClr>
                  </a:outerShdw>
                </a:effectLst>
              </a:rPr>
              <a:t>Design</a:t>
            </a:r>
            <a:r>
              <a:rPr lang="es-ES" b="1" dirty="0" smtClean="0">
                <a:solidFill>
                  <a:srgbClr val="FF0000"/>
                </a:solidFill>
                <a:effectLst>
                  <a:outerShdw blurRad="38100" dist="38100" dir="2700000" algn="tl">
                    <a:srgbClr val="000000">
                      <a:alpha val="43137"/>
                    </a:srgbClr>
                  </a:outerShdw>
                </a:effectLst>
              </a:rPr>
              <a:t>, donde ayudó más adelante a establecer el programa de cristal soplado de la escuela. En este año, también recibió la beca </a:t>
            </a:r>
            <a:r>
              <a:rPr lang="es-ES" b="1" dirty="0" err="1" smtClean="0">
                <a:solidFill>
                  <a:srgbClr val="FF0000"/>
                </a:solidFill>
                <a:effectLst>
                  <a:outerShdw blurRad="38100" dist="38100" dir="2700000" algn="tl">
                    <a:srgbClr val="000000">
                      <a:alpha val="43137"/>
                    </a:srgbClr>
                  </a:outerShdw>
                </a:effectLst>
              </a:rPr>
              <a:t>Fulbright</a:t>
            </a:r>
            <a:r>
              <a:rPr lang="es-ES" b="1" dirty="0" smtClean="0">
                <a:solidFill>
                  <a:srgbClr val="FF0000"/>
                </a:solidFill>
                <a:effectLst>
                  <a:outerShdw blurRad="38100" dist="38100" dir="2700000" algn="tl">
                    <a:srgbClr val="000000">
                      <a:alpha val="43137"/>
                    </a:srgbClr>
                  </a:outerShdw>
                </a:effectLst>
              </a:rPr>
              <a:t>, y consiguió ser el primer soplador de vidrio americano en trabajar en la prestigiosa Fábrica </a:t>
            </a:r>
            <a:r>
              <a:rPr lang="es-ES" b="1" dirty="0" err="1" smtClean="0">
                <a:solidFill>
                  <a:srgbClr val="FF0000"/>
                </a:solidFill>
                <a:effectLst>
                  <a:outerShdw blurRad="38100" dist="38100" dir="2700000" algn="tl">
                    <a:srgbClr val="000000">
                      <a:alpha val="43137"/>
                    </a:srgbClr>
                  </a:outerShdw>
                </a:effectLst>
              </a:rPr>
              <a:t>Venini</a:t>
            </a:r>
            <a:r>
              <a:rPr lang="es-ES" b="1" dirty="0" smtClean="0">
                <a:solidFill>
                  <a:srgbClr val="FF0000"/>
                </a:solidFill>
                <a:effectLst>
                  <a:outerShdw blurRad="38100" dist="38100" dir="2700000" algn="tl">
                    <a:srgbClr val="000000">
                      <a:alpha val="43137"/>
                    </a:srgbClr>
                  </a:outerShdw>
                </a:effectLst>
              </a:rPr>
              <a:t> en la isla de </a:t>
            </a:r>
            <a:r>
              <a:rPr lang="es-ES" b="1" dirty="0" err="1" smtClean="0">
                <a:solidFill>
                  <a:srgbClr val="FF0000"/>
                </a:solidFill>
                <a:effectLst>
                  <a:outerShdw blurRad="38100" dist="38100" dir="2700000" algn="tl">
                    <a:srgbClr val="000000">
                      <a:alpha val="43137"/>
                    </a:srgbClr>
                  </a:outerShdw>
                </a:effectLst>
              </a:rPr>
              <a:t>Murano</a:t>
            </a:r>
            <a:r>
              <a:rPr lang="es-ES" b="1" dirty="0" smtClean="0">
                <a:solidFill>
                  <a:srgbClr val="FF0000"/>
                </a:solidFill>
                <a:effectLst>
                  <a:outerShdw blurRad="38100" dist="38100" dir="2700000" algn="tl">
                    <a:srgbClr val="000000">
                      <a:alpha val="43137"/>
                    </a:srgbClr>
                  </a:outerShdw>
                </a:effectLst>
              </a:rPr>
              <a:t>. Junto con varios otros artistas de cristal, </a:t>
            </a:r>
            <a:r>
              <a:rPr lang="es-ES" b="1" dirty="0" err="1" smtClean="0">
                <a:solidFill>
                  <a:srgbClr val="FF0000"/>
                </a:solidFill>
                <a:effectLst>
                  <a:outerShdw blurRad="38100" dist="38100" dir="2700000" algn="tl">
                    <a:srgbClr val="000000">
                      <a:alpha val="43137"/>
                    </a:srgbClr>
                  </a:outerShdw>
                </a:effectLst>
              </a:rPr>
              <a:t>Chihuly</a:t>
            </a:r>
            <a:r>
              <a:rPr lang="es-ES" b="1" dirty="0" smtClean="0">
                <a:solidFill>
                  <a:srgbClr val="FF0000"/>
                </a:solidFill>
                <a:effectLst>
                  <a:outerShdw blurRad="38100" dist="38100" dir="2700000" algn="tl">
                    <a:srgbClr val="000000">
                      <a:alpha val="43137"/>
                    </a:srgbClr>
                  </a:outerShdw>
                </a:effectLst>
              </a:rPr>
              <a:t> fundó la influyente escuela de cristal de </a:t>
            </a:r>
            <a:r>
              <a:rPr lang="es-ES" b="1" dirty="0" err="1" smtClean="0">
                <a:solidFill>
                  <a:srgbClr val="FF0000"/>
                </a:solidFill>
                <a:effectLst>
                  <a:outerShdw blurRad="38100" dist="38100" dir="2700000" algn="tl">
                    <a:srgbClr val="000000">
                      <a:alpha val="43137"/>
                    </a:srgbClr>
                  </a:outerShdw>
                </a:effectLst>
              </a:rPr>
              <a:t>Pilchuck</a:t>
            </a:r>
            <a:r>
              <a:rPr lang="es-ES" b="1" dirty="0" smtClean="0">
                <a:solidFill>
                  <a:srgbClr val="FF0000"/>
                </a:solidFill>
                <a:effectLst>
                  <a:outerShdw blurRad="38100" dist="38100" dir="2700000" algn="tl">
                    <a:srgbClr val="000000">
                      <a:alpha val="43137"/>
                    </a:srgbClr>
                  </a:outerShdw>
                </a:effectLst>
              </a:rPr>
              <a:t> en 1971 en  </a:t>
            </a:r>
            <a:r>
              <a:rPr lang="es-ES" b="1" dirty="0" err="1" smtClean="0">
                <a:solidFill>
                  <a:srgbClr val="FF0000"/>
                </a:solidFill>
                <a:effectLst>
                  <a:outerShdw blurRad="38100" dist="38100" dir="2700000" algn="tl">
                    <a:srgbClr val="000000">
                      <a:alpha val="43137"/>
                    </a:srgbClr>
                  </a:outerShdw>
                </a:effectLst>
              </a:rPr>
              <a:t>Stanwood</a:t>
            </a:r>
            <a:r>
              <a:rPr lang="es-ES" b="1" dirty="0" smtClean="0">
                <a:solidFill>
                  <a:srgbClr val="FF0000"/>
                </a:solidFill>
                <a:effectLst>
                  <a:outerShdw blurRad="38100" dist="38100" dir="2700000" algn="tl">
                    <a:srgbClr val="000000">
                      <a:alpha val="43137"/>
                    </a:srgbClr>
                  </a:outerShdw>
                </a:effectLst>
              </a:rPr>
              <a:t>  (Washington).</a:t>
            </a:r>
          </a:p>
          <a:p>
            <a:endParaRPr lang="es-ES" b="1" dirty="0" smtClean="0">
              <a:solidFill>
                <a:srgbClr val="FF0000"/>
              </a:solidFill>
              <a:effectLst>
                <a:outerShdw blurRad="38100" dist="38100" dir="2700000" algn="tl">
                  <a:srgbClr val="000000">
                    <a:alpha val="43137"/>
                  </a:srgbClr>
                </a:outerShdw>
              </a:effectLst>
              <a:latin typeface="Franklin Gothic Book" pitchFamily="34" charset="0"/>
            </a:endParaRPr>
          </a:p>
          <a:p>
            <a:endParaRPr lang="es-ES" dirty="0"/>
          </a:p>
        </p:txBody>
      </p:sp>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2000" fill="hold"/>
                                        <p:tgtEl>
                                          <p:spTgt spid="6"/>
                                        </p:tgtEl>
                                        <p:attrNameLst>
                                          <p:attrName>ppt_x</p:attrName>
                                        </p:attrNameLst>
                                      </p:cBhvr>
                                      <p:tavLst>
                                        <p:tav tm="0">
                                          <p:val>
                                            <p:strVal val="0-#ppt_w/2"/>
                                          </p:val>
                                        </p:tav>
                                        <p:tav tm="100000">
                                          <p:val>
                                            <p:strVal val="#ppt_x"/>
                                          </p:val>
                                        </p:tav>
                                      </p:tavLst>
                                    </p:anim>
                                    <p:anim calcmode="lin" valueType="num">
                                      <p:cBhvr additive="base">
                                        <p:cTn id="11" dur="2000" fill="hold"/>
                                        <p:tgtEl>
                                          <p:spTgt spid="6"/>
                                        </p:tgtEl>
                                        <p:attrNameLst>
                                          <p:attrName>ppt_y</p:attrName>
                                        </p:attrNameLst>
                                      </p:cBhvr>
                                      <p:tavLst>
                                        <p:tav tm="0">
                                          <p:val>
                                            <p:strVal val="#ppt_y"/>
                                          </p:val>
                                        </p:tav>
                                        <p:tav tm="100000">
                                          <p:val>
                                            <p:strVal val="#ppt_y"/>
                                          </p:val>
                                        </p:tav>
                                      </p:tavLst>
                                    </p:anim>
                                  </p:childTnLst>
                                </p:cTn>
                              </p:par>
                              <p:par>
                                <p:cTn id="12" presetID="12" presetClass="entr" presetSubtype="8" fill="hold" grpId="0" nodeType="withEffect" nodePh="1">
                                  <p:stCondLst>
                                    <p:cond delay="0"/>
                                  </p:stCondLst>
                                  <p:endCondLst>
                                    <p:cond evt="begin" delay="0">
                                      <p:tn val="12"/>
                                    </p:cond>
                                  </p:endCondLst>
                                  <p:childTnLst>
                                    <p:set>
                                      <p:cBhvr>
                                        <p:cTn id="13" dur="1" fill="hold">
                                          <p:stCondLst>
                                            <p:cond delay="0"/>
                                          </p:stCondLst>
                                        </p:cTn>
                                        <p:tgtEl>
                                          <p:spTgt spid="5"/>
                                        </p:tgtEl>
                                        <p:attrNameLst>
                                          <p:attrName>style.visibility</p:attrName>
                                        </p:attrNameLst>
                                      </p:cBhvr>
                                      <p:to>
                                        <p:strVal val="visible"/>
                                      </p:to>
                                    </p:set>
                                    <p:animEffect transition="in" filter="slide(fromLeft)">
                                      <p:cBhvr>
                                        <p:cTn id="14" dur="2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rte-cristal-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arte-cristal-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6" name="5 Rectángulo"/>
          <p:cNvSpPr/>
          <p:nvPr/>
        </p:nvSpPr>
        <p:spPr>
          <a:xfrm>
            <a:off x="0" y="-357214"/>
            <a:ext cx="9144000"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2/3*#ppt_w"/>
                                          </p:val>
                                        </p:tav>
                                        <p:tav tm="100000">
                                          <p:val>
                                            <p:strVal val="#ppt_w"/>
                                          </p:val>
                                        </p:tav>
                                      </p:tavLst>
                                    </p:anim>
                                    <p:anim calcmode="lin" valueType="num">
                                      <p:cBhvr>
                                        <p:cTn id="11" dur="3000" fill="hold"/>
                                        <p:tgtEl>
                                          <p:spTgt spid="5"/>
                                        </p:tgtEl>
                                        <p:attrNameLst>
                                          <p:attrName>ppt_h</p:attrName>
                                        </p:attrNameLst>
                                      </p:cBhvr>
                                      <p:tavLst>
                                        <p:tav tm="0">
                                          <p:val>
                                            <p:strVal val="2/3*#ppt_h"/>
                                          </p:val>
                                        </p:tav>
                                        <p:tav tm="100000">
                                          <p:val>
                                            <p:strVal val="#ppt_h"/>
                                          </p:val>
                                        </p:tav>
                                      </p:tavLst>
                                    </p:anim>
                                  </p:childTnLst>
                                </p:cTn>
                              </p:par>
                              <p:par>
                                <p:cTn id="12" presetID="16" presetClass="entr" presetSubtype="2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Horizontal)">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faf42a19e14af8b04309d83c25377a2.jpg"/>
          <p:cNvPicPr>
            <a:picLocks noChangeAspect="1"/>
          </p:cNvPicPr>
          <p:nvPr/>
        </p:nvPicPr>
        <p:blipFill>
          <a:blip r:embed="rId2"/>
          <a:stretch>
            <a:fillRect/>
          </a:stretch>
        </p:blipFill>
        <p:spPr>
          <a:xfrm>
            <a:off x="4500562" y="0"/>
            <a:ext cx="4643438" cy="6858000"/>
          </a:xfrm>
          <a:prstGeom prst="rect">
            <a:avLst/>
          </a:prstGeom>
          <a:scene3d>
            <a:camera prst="orthographicFront"/>
            <a:lightRig rig="threePt" dir="t"/>
          </a:scene3d>
          <a:sp3d>
            <a:bevelT prst="angle"/>
          </a:sp3d>
        </p:spPr>
      </p:pic>
      <p:pic>
        <p:nvPicPr>
          <p:cNvPr id="6" name="5 Imagen" descr="3faf42a19e14af8b04309d83c25377a2.jpg"/>
          <p:cNvPicPr>
            <a:picLocks noChangeAspect="1"/>
          </p:cNvPicPr>
          <p:nvPr/>
        </p:nvPicPr>
        <p:blipFill>
          <a:blip r:embed="rId2"/>
          <a:stretch>
            <a:fillRect/>
          </a:stretch>
        </p:blipFill>
        <p:spPr>
          <a:xfrm>
            <a:off x="4500562" y="0"/>
            <a:ext cx="4643438" cy="6858000"/>
          </a:xfrm>
          <a:prstGeom prst="rect">
            <a:avLst/>
          </a:prstGeom>
          <a:scene3d>
            <a:camera prst="orthographicFront"/>
            <a:lightRig rig="threePt" dir="t"/>
          </a:scene3d>
          <a:sp3d>
            <a:bevelT prst="angle"/>
          </a:sp3d>
        </p:spPr>
      </p:pic>
      <p:sp>
        <p:nvSpPr>
          <p:cNvPr id="7" name="6 CuadroTexto"/>
          <p:cNvSpPr txBox="1"/>
          <p:nvPr/>
        </p:nvSpPr>
        <p:spPr>
          <a:xfrm>
            <a:off x="285720" y="117693"/>
            <a:ext cx="4071966" cy="6740307"/>
          </a:xfrm>
          <a:prstGeom prst="rect">
            <a:avLst/>
          </a:prstGeom>
          <a:noFill/>
        </p:spPr>
        <p:txBody>
          <a:bodyPr wrap="square" rtlCol="0">
            <a:spAutoFit/>
          </a:bodyPr>
          <a:lstStyle/>
          <a:p>
            <a:r>
              <a:rPr lang="es-ES" b="1" dirty="0" err="1" smtClean="0">
                <a:solidFill>
                  <a:srgbClr val="FF0000"/>
                </a:solidFill>
                <a:effectLst>
                  <a:outerShdw blurRad="38100" dist="38100" dir="2700000" algn="tl">
                    <a:srgbClr val="000000">
                      <a:alpha val="43137"/>
                    </a:srgbClr>
                  </a:outerShdw>
                </a:effectLst>
              </a:rPr>
              <a:t>Chihuly</a:t>
            </a:r>
            <a:r>
              <a:rPr lang="es-ES" b="1" dirty="0" smtClean="0">
                <a:solidFill>
                  <a:srgbClr val="FF0000"/>
                </a:solidFill>
                <a:effectLst>
                  <a:outerShdw blurRad="38100" dist="38100" dir="2700000" algn="tl">
                    <a:srgbClr val="000000">
                      <a:alpha val="43137"/>
                    </a:srgbClr>
                  </a:outerShdw>
                </a:effectLst>
              </a:rPr>
              <a:t>  vive y trabaja en su estudio de 2300 m², apodado "</a:t>
            </a:r>
            <a:r>
              <a:rPr lang="es-ES" b="1" dirty="0" err="1" smtClean="0">
                <a:solidFill>
                  <a:srgbClr val="FF0000"/>
                </a:solidFill>
                <a:effectLst>
                  <a:outerShdw blurRad="38100" dist="38100" dir="2700000" algn="tl">
                    <a:srgbClr val="000000">
                      <a:alpha val="43137"/>
                    </a:srgbClr>
                  </a:outerShdw>
                </a:effectLst>
              </a:rPr>
              <a:t>The</a:t>
            </a:r>
            <a:r>
              <a:rPr lang="es-ES" b="1" dirty="0" smtClean="0">
                <a:solidFill>
                  <a:srgbClr val="FF0000"/>
                </a:solidFill>
                <a:effectLst>
                  <a:outerShdw blurRad="38100" dist="38100" dir="2700000" algn="tl">
                    <a:srgbClr val="000000">
                      <a:alpha val="43137"/>
                    </a:srgbClr>
                  </a:outerShdw>
                </a:effectLst>
              </a:rPr>
              <a:t>  </a:t>
            </a:r>
            <a:r>
              <a:rPr lang="es-ES" b="1" dirty="0" err="1" smtClean="0">
                <a:solidFill>
                  <a:srgbClr val="FF0000"/>
                </a:solidFill>
                <a:effectLst>
                  <a:outerShdw blurRad="38100" dist="38100" dir="2700000" algn="tl">
                    <a:srgbClr val="000000">
                      <a:alpha val="43137"/>
                    </a:srgbClr>
                  </a:outerShdw>
                </a:effectLst>
              </a:rPr>
              <a:t>Boathouse</a:t>
            </a:r>
            <a:r>
              <a:rPr lang="es-ES" b="1" dirty="0" smtClean="0">
                <a:solidFill>
                  <a:srgbClr val="FF0000"/>
                </a:solidFill>
                <a:effectLst>
                  <a:outerShdw blurRad="38100" dist="38100" dir="2700000" algn="tl">
                    <a:srgbClr val="000000">
                      <a:alpha val="43137"/>
                    </a:srgbClr>
                  </a:outerShdw>
                </a:effectLst>
              </a:rPr>
              <a:t>" por su uso anterior, en el lago Unión. Desde que perdió la Visión en uno de sus ojos a causa de un accidente de automóvil en 1976, </a:t>
            </a:r>
            <a:r>
              <a:rPr lang="es-ES" b="1" dirty="0" err="1" smtClean="0">
                <a:solidFill>
                  <a:srgbClr val="FF0000"/>
                </a:solidFill>
                <a:effectLst>
                  <a:outerShdw blurRad="38100" dist="38100" dir="2700000" algn="tl">
                    <a:srgbClr val="000000">
                      <a:alpha val="43137"/>
                    </a:srgbClr>
                  </a:outerShdw>
                </a:effectLst>
              </a:rPr>
              <a:t>Chihuly</a:t>
            </a:r>
            <a:r>
              <a:rPr lang="es-ES" b="1" dirty="0" smtClean="0">
                <a:solidFill>
                  <a:srgbClr val="FF0000"/>
                </a:solidFill>
                <a:effectLst>
                  <a:outerShdw blurRad="38100" dist="38100" dir="2700000" algn="tl">
                    <a:srgbClr val="000000">
                      <a:alpha val="43137"/>
                    </a:srgbClr>
                  </a:outerShdw>
                </a:effectLst>
              </a:rPr>
              <a:t> (quién usa parche ocular) no tiene más la Percepción de la profundidad necesaria para manejar el cristal fundido por el mismo. En su lugar, conceptúa cada proyecto con pintura y lona y después emplea a un equipo de artistas para hacer el trabajo. El documental </a:t>
            </a:r>
            <a:r>
              <a:rPr lang="es-ES" b="1" dirty="0" err="1" smtClean="0">
                <a:solidFill>
                  <a:srgbClr val="FF0000"/>
                </a:solidFill>
                <a:effectLst>
                  <a:outerShdw blurRad="38100" dist="38100" dir="2700000" algn="tl">
                    <a:srgbClr val="000000">
                      <a:alpha val="43137"/>
                    </a:srgbClr>
                  </a:outerShdw>
                </a:effectLst>
              </a:rPr>
              <a:t>Chihuly</a:t>
            </a:r>
            <a:r>
              <a:rPr lang="es-ES" b="1" dirty="0" smtClean="0">
                <a:solidFill>
                  <a:srgbClr val="FF0000"/>
                </a:solidFill>
                <a:effectLst>
                  <a:outerShdw blurRad="38100" dist="38100" dir="2700000" algn="tl">
                    <a:srgbClr val="000000">
                      <a:alpha val="43137"/>
                    </a:srgbClr>
                  </a:outerShdw>
                </a:effectLst>
              </a:rPr>
              <a:t>   </a:t>
            </a:r>
            <a:r>
              <a:rPr lang="es-ES" b="1" dirty="0" err="1" smtClean="0">
                <a:solidFill>
                  <a:srgbClr val="FF0000"/>
                </a:solidFill>
                <a:effectLst>
                  <a:outerShdw blurRad="38100" dist="38100" dir="2700000" algn="tl">
                    <a:srgbClr val="000000">
                      <a:alpha val="43137"/>
                    </a:srgbClr>
                  </a:outerShdw>
                </a:effectLst>
              </a:rPr>
              <a:t>Over</a:t>
            </a:r>
            <a:r>
              <a:rPr lang="es-ES" b="1" dirty="0" smtClean="0">
                <a:solidFill>
                  <a:srgbClr val="FF0000"/>
                </a:solidFill>
                <a:effectLst>
                  <a:outerShdw blurRad="38100" dist="38100" dir="2700000" algn="tl">
                    <a:srgbClr val="000000">
                      <a:alpha val="43137"/>
                    </a:srgbClr>
                  </a:outerShdw>
                </a:effectLst>
              </a:rPr>
              <a:t>  </a:t>
            </a:r>
            <a:r>
              <a:rPr lang="es-ES" b="1" dirty="0" err="1" smtClean="0">
                <a:solidFill>
                  <a:srgbClr val="FF0000"/>
                </a:solidFill>
                <a:effectLst>
                  <a:outerShdw blurRad="38100" dist="38100" dir="2700000" algn="tl">
                    <a:srgbClr val="000000">
                      <a:alpha val="43137"/>
                    </a:srgbClr>
                  </a:outerShdw>
                </a:effectLst>
              </a:rPr>
              <a:t>Venice</a:t>
            </a:r>
            <a:r>
              <a:rPr lang="es-ES" b="1" dirty="0" smtClean="0">
                <a:solidFill>
                  <a:srgbClr val="FF0000"/>
                </a:solidFill>
                <a:effectLst>
                  <a:outerShdw blurRad="38100" dist="38100" dir="2700000" algn="tl">
                    <a:srgbClr val="000000">
                      <a:alpha val="43137"/>
                    </a:srgbClr>
                  </a:outerShdw>
                </a:effectLst>
              </a:rPr>
              <a:t> se convirtió en el primer programa de HDTV en ser emitido en los Estados Unidos cuando comenzó en noviembre del 1998. En 1991, </a:t>
            </a:r>
            <a:r>
              <a:rPr lang="es-ES" b="1" dirty="0" err="1" smtClean="0">
                <a:solidFill>
                  <a:srgbClr val="FF0000"/>
                </a:solidFill>
                <a:effectLst>
                  <a:outerShdw blurRad="38100" dist="38100" dir="2700000" algn="tl">
                    <a:srgbClr val="000000">
                      <a:alpha val="43137"/>
                    </a:srgbClr>
                  </a:outerShdw>
                </a:effectLst>
              </a:rPr>
              <a:t>Chihuly</a:t>
            </a:r>
            <a:r>
              <a:rPr lang="es-ES" b="1" dirty="0" smtClean="0">
                <a:solidFill>
                  <a:srgbClr val="FF0000"/>
                </a:solidFill>
                <a:effectLst>
                  <a:outerShdw blurRad="38100" dist="38100" dir="2700000" algn="tl">
                    <a:srgbClr val="000000">
                      <a:alpha val="43137"/>
                    </a:srgbClr>
                  </a:outerShdw>
                </a:effectLst>
              </a:rPr>
              <a:t> comenzó su serie </a:t>
            </a:r>
            <a:r>
              <a:rPr lang="es-ES" b="1" dirty="0" err="1" smtClean="0">
                <a:solidFill>
                  <a:srgbClr val="FF0000"/>
                </a:solidFill>
                <a:effectLst>
                  <a:outerShdw blurRad="38100" dist="38100" dir="2700000" algn="tl">
                    <a:srgbClr val="000000">
                      <a:alpha val="43137"/>
                    </a:srgbClr>
                  </a:outerShdw>
                </a:effectLst>
              </a:rPr>
              <a:t>Niijima</a:t>
            </a:r>
            <a:r>
              <a:rPr lang="es-ES" b="1" dirty="0" smtClean="0">
                <a:solidFill>
                  <a:srgbClr val="FF0000"/>
                </a:solidFill>
                <a:effectLst>
                  <a:outerShdw blurRad="38100" dist="38100" dir="2700000" algn="tl">
                    <a:srgbClr val="000000">
                      <a:alpha val="43137"/>
                    </a:srgbClr>
                  </a:outerShdw>
                </a:effectLst>
              </a:rPr>
              <a:t> ( </a:t>
            </a:r>
            <a:r>
              <a:rPr lang="es-ES" b="1" dirty="0" err="1" smtClean="0">
                <a:solidFill>
                  <a:srgbClr val="FF0000"/>
                </a:solidFill>
                <a:effectLst>
                  <a:outerShdw blurRad="38100" dist="38100" dir="2700000" algn="tl">
                    <a:srgbClr val="000000">
                      <a:alpha val="43137"/>
                    </a:srgbClr>
                  </a:outerShdw>
                </a:effectLst>
              </a:rPr>
              <a:t>Niijima</a:t>
            </a:r>
            <a:r>
              <a:rPr lang="es-ES" b="1" dirty="0" smtClean="0">
                <a:solidFill>
                  <a:srgbClr val="FF0000"/>
                </a:solidFill>
                <a:effectLst>
                  <a:outerShdw blurRad="38100" dist="38100" dir="2700000" algn="tl">
                    <a:srgbClr val="000000">
                      <a:alpha val="43137"/>
                    </a:srgbClr>
                  </a:outerShdw>
                </a:effectLst>
              </a:rPr>
              <a:t>  </a:t>
            </a:r>
            <a:r>
              <a:rPr lang="es-ES" b="1" dirty="0" err="1" smtClean="0">
                <a:solidFill>
                  <a:srgbClr val="FF0000"/>
                </a:solidFill>
                <a:effectLst>
                  <a:outerShdw blurRad="38100" dist="38100" dir="2700000" algn="tl">
                    <a:srgbClr val="000000">
                      <a:alpha val="43137"/>
                    </a:srgbClr>
                  </a:outerShdw>
                </a:effectLst>
              </a:rPr>
              <a:t>Floats</a:t>
            </a:r>
            <a:r>
              <a:rPr lang="es-ES" b="1" dirty="0" smtClean="0">
                <a:solidFill>
                  <a:srgbClr val="FF0000"/>
                </a:solidFill>
                <a:effectLst>
                  <a:outerShdw blurRad="38100" dist="38100" dir="2700000" algn="tl">
                    <a:srgbClr val="000000">
                      <a:alpha val="43137"/>
                    </a:srgbClr>
                  </a:outerShdw>
                </a:effectLst>
              </a:rPr>
              <a:t> Series), con algunas de las piezas de vidrio soplado más grandes del mundo, en el Festival Internacional del Arte de Cristal de </a:t>
            </a:r>
            <a:r>
              <a:rPr lang="es-ES" b="1" dirty="0" err="1" smtClean="0">
                <a:solidFill>
                  <a:srgbClr val="FF0000"/>
                </a:solidFill>
                <a:effectLst>
                  <a:outerShdw blurRad="38100" dist="38100" dir="2700000" algn="tl">
                    <a:srgbClr val="000000">
                      <a:alpha val="43137"/>
                    </a:srgbClr>
                  </a:outerShdw>
                </a:effectLst>
              </a:rPr>
              <a:t>Niijima</a:t>
            </a:r>
            <a:r>
              <a:rPr lang="es-ES" b="1" dirty="0" smtClean="0">
                <a:solidFill>
                  <a:srgbClr val="FF0000"/>
                </a:solidFill>
                <a:effectLst>
                  <a:outerShdw blurRad="38100" dist="38100" dir="2700000" algn="tl">
                    <a:srgbClr val="000000">
                      <a:alpha val="43137"/>
                    </a:srgbClr>
                  </a:outerShdw>
                </a:effectLst>
              </a:rPr>
              <a:t> en Japón.</a:t>
            </a:r>
          </a:p>
          <a:p>
            <a:endParaRPr lang="es-ES" b="1" dirty="0" smtClean="0">
              <a:solidFill>
                <a:srgbClr val="FF0000"/>
              </a:solidFill>
              <a:effectLst>
                <a:outerShdw blurRad="38100" dist="38100" dir="2700000" algn="tl">
                  <a:srgbClr val="000000">
                    <a:alpha val="43137"/>
                  </a:srgbClr>
                </a:outerShdw>
              </a:effectLst>
            </a:endParaRPr>
          </a:p>
          <a:p>
            <a:endParaRPr lang="es-ES" b="1" dirty="0">
              <a:solidFill>
                <a:srgbClr val="FF0000"/>
              </a:solidFill>
              <a:effectLst>
                <a:outerShdw blurRad="38100" dist="38100" dir="2700000" algn="tl">
                  <a:srgbClr val="000000">
                    <a:alpha val="43137"/>
                  </a:srgbClr>
                </a:outerShdw>
              </a:effectLst>
            </a:endParaRPr>
          </a:p>
        </p:txBody>
      </p:sp>
      <p:sp>
        <p:nvSpPr>
          <p:cNvPr id="8" name="7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2000" fill="hold"/>
                                        <p:tgtEl>
                                          <p:spTgt spid="7"/>
                                        </p:tgtEl>
                                        <p:attrNameLst>
                                          <p:attrName>ppt_x</p:attrName>
                                        </p:attrNameLst>
                                      </p:cBhvr>
                                      <p:tavLst>
                                        <p:tav tm="0">
                                          <p:val>
                                            <p:strVal val="0-#ppt_w/2"/>
                                          </p:val>
                                        </p:tav>
                                        <p:tav tm="100000">
                                          <p:val>
                                            <p:strVal val="#ppt_x"/>
                                          </p:val>
                                        </p:tav>
                                      </p:tavLst>
                                    </p:anim>
                                    <p:anim calcmode="lin" valueType="num">
                                      <p:cBhvr additive="base">
                                        <p:cTn id="11" dur="2000" fill="hold"/>
                                        <p:tgtEl>
                                          <p:spTgt spid="7"/>
                                        </p:tgtEl>
                                        <p:attrNameLst>
                                          <p:attrName>ppt_y</p:attrName>
                                        </p:attrNameLst>
                                      </p:cBhvr>
                                      <p:tavLst>
                                        <p:tav tm="0">
                                          <p:val>
                                            <p:strVal val="#ppt_y"/>
                                          </p:val>
                                        </p:tav>
                                        <p:tav tm="100000">
                                          <p:val>
                                            <p:strVal val="#ppt_y"/>
                                          </p:val>
                                        </p:tav>
                                      </p:tavLst>
                                    </p:anim>
                                  </p:childTnLst>
                                </p:cTn>
                              </p:par>
                              <p:par>
                                <p:cTn id="12" presetID="4" presetClass="exit" presetSubtype="16" fill="hold" nodeType="withEffect">
                                  <p:stCondLst>
                                    <p:cond delay="0"/>
                                  </p:stCondLst>
                                  <p:childTnLst>
                                    <p:animEffect transition="out" filter="box(in)">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23" presetClass="exit" presetSubtype="288" fill="hold" nodeType="withEffect">
                                  <p:stCondLst>
                                    <p:cond delay="0"/>
                                  </p:stCondLst>
                                  <p:childTnLst>
                                    <p:anim calcmode="lin" valueType="num">
                                      <p:cBhvr>
                                        <p:cTn id="16" dur="3000"/>
                                        <p:tgtEl>
                                          <p:spTgt spid="6"/>
                                        </p:tgtEl>
                                        <p:attrNameLst>
                                          <p:attrName>ppt_w</p:attrName>
                                        </p:attrNameLst>
                                      </p:cBhvr>
                                      <p:tavLst>
                                        <p:tav tm="0">
                                          <p:val>
                                            <p:strVal val="ppt_w"/>
                                          </p:val>
                                        </p:tav>
                                        <p:tav tm="100000">
                                          <p:val>
                                            <p:strVal val="2/3*ppt_w"/>
                                          </p:val>
                                        </p:tav>
                                      </p:tavLst>
                                    </p:anim>
                                    <p:anim calcmode="lin" valueType="num">
                                      <p:cBhvr>
                                        <p:cTn id="17" dur="3000"/>
                                        <p:tgtEl>
                                          <p:spTgt spid="6"/>
                                        </p:tgtEl>
                                        <p:attrNameLst>
                                          <p:attrName>ppt_h</p:attrName>
                                        </p:attrNameLst>
                                      </p:cBhvr>
                                      <p:tavLst>
                                        <p:tav tm="0">
                                          <p:val>
                                            <p:strVal val="ppt_h"/>
                                          </p:val>
                                        </p:tav>
                                        <p:tav tm="100000">
                                          <p:val>
                                            <p:strVal val="2/3*ppt_h"/>
                                          </p:val>
                                        </p:tav>
                                      </p:tavLst>
                                    </p:anim>
                                    <p:set>
                                      <p:cBhvr>
                                        <p:cTn id="18" dur="1" fill="hold">
                                          <p:stCondLst>
                                            <p:cond delay="2999"/>
                                          </p:stCondLst>
                                        </p:cTn>
                                        <p:tgtEl>
                                          <p:spTgt spid="6"/>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76px-Wild_at_Kew_Gardens.jpg"/>
          <p:cNvPicPr>
            <a:picLocks noChangeAspect="1"/>
          </p:cNvPicPr>
          <p:nvPr/>
        </p:nvPicPr>
        <p:blipFill>
          <a:blip r:embed="rId2"/>
          <a:stretch>
            <a:fillRect/>
          </a:stretch>
        </p:blipFill>
        <p:spPr>
          <a:xfrm>
            <a:off x="3929058" y="0"/>
            <a:ext cx="5214942" cy="6858000"/>
          </a:xfrm>
          <a:prstGeom prst="rect">
            <a:avLst/>
          </a:prstGeom>
          <a:scene3d>
            <a:camera prst="orthographicFront"/>
            <a:lightRig rig="threePt" dir="t"/>
          </a:scene3d>
          <a:sp3d>
            <a:bevelT prst="angle"/>
          </a:sp3d>
        </p:spPr>
      </p:pic>
      <p:sp>
        <p:nvSpPr>
          <p:cNvPr id="5" name="4 CuadroTexto"/>
          <p:cNvSpPr txBox="1"/>
          <p:nvPr/>
        </p:nvSpPr>
        <p:spPr>
          <a:xfrm>
            <a:off x="357158" y="0"/>
            <a:ext cx="3429023" cy="646331"/>
          </a:xfrm>
          <a:prstGeom prst="rect">
            <a:avLst/>
          </a:prstGeom>
          <a:noFill/>
          <a:ln w="76200" cmpd="tri">
            <a:noFill/>
          </a:ln>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oudy Old Style" pitchFamily="18" charset="0"/>
              </a:rPr>
              <a:t> </a:t>
            </a:r>
          </a:p>
          <a:p>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Goudy Old Style" pitchFamily="18" charset="0"/>
            </a:endParaRPr>
          </a:p>
        </p:txBody>
      </p:sp>
      <p:sp>
        <p:nvSpPr>
          <p:cNvPr id="6" name="5 CuadroTexto"/>
          <p:cNvSpPr txBox="1"/>
          <p:nvPr/>
        </p:nvSpPr>
        <p:spPr>
          <a:xfrm>
            <a:off x="1071538" y="285728"/>
            <a:ext cx="1983148" cy="923330"/>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3600" b="1" dirty="0" smtClean="0">
                <a:solidFill>
                  <a:srgbClr val="FF0000"/>
                </a:solidFill>
                <a:effectLst>
                  <a:outerShdw blurRad="38100" dist="38100" dir="2700000" algn="tl">
                    <a:srgbClr val="000000">
                      <a:alpha val="43137"/>
                    </a:srgbClr>
                  </a:outerShdw>
                </a:effectLst>
                <a:latin typeface="Goudy Old Style" pitchFamily="18" charset="0"/>
              </a:rPr>
              <a:t>Su obra</a:t>
            </a:r>
          </a:p>
          <a:p>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7" name="6 Imagen" descr="576px-Wild_at_Kew_Gardens.jpg"/>
          <p:cNvPicPr>
            <a:picLocks noChangeAspect="1"/>
          </p:cNvPicPr>
          <p:nvPr/>
        </p:nvPicPr>
        <p:blipFill>
          <a:blip r:embed="rId2"/>
          <a:stretch>
            <a:fillRect/>
          </a:stretch>
        </p:blipFill>
        <p:spPr>
          <a:xfrm>
            <a:off x="3929058" y="0"/>
            <a:ext cx="5214942" cy="6858000"/>
          </a:xfrm>
          <a:prstGeom prst="rect">
            <a:avLst/>
          </a:prstGeom>
          <a:scene3d>
            <a:camera prst="orthographicFront"/>
            <a:lightRig rig="threePt" dir="t"/>
          </a:scene3d>
          <a:sp3d>
            <a:bevelT prst="angle"/>
          </a:sp3d>
        </p:spPr>
      </p:pic>
      <p:sp>
        <p:nvSpPr>
          <p:cNvPr id="8" name="7 CuadroTexto"/>
          <p:cNvSpPr txBox="1"/>
          <p:nvPr/>
        </p:nvSpPr>
        <p:spPr>
          <a:xfrm>
            <a:off x="-2571800" y="714356"/>
            <a:ext cx="184731" cy="369332"/>
          </a:xfrm>
          <a:prstGeom prst="rect">
            <a:avLst/>
          </a:prstGeom>
          <a:noFill/>
        </p:spPr>
        <p:txBody>
          <a:bodyPr wrap="none" rtlCol="0">
            <a:spAutoFit/>
          </a:bodyPr>
          <a:lstStyle/>
          <a:p>
            <a:endParaRPr lang="es-ES" dirty="0"/>
          </a:p>
        </p:txBody>
      </p:sp>
      <p:sp>
        <p:nvSpPr>
          <p:cNvPr id="10" name="9 CuadroTexto"/>
          <p:cNvSpPr txBox="1"/>
          <p:nvPr/>
        </p:nvSpPr>
        <p:spPr>
          <a:xfrm>
            <a:off x="357158" y="948690"/>
            <a:ext cx="3500430" cy="5909310"/>
          </a:xfrm>
          <a:prstGeom prst="rect">
            <a:avLst/>
          </a:prstGeom>
          <a:no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rPr>
              <a:t>Su fascinación con las formas abstractas de la naturaleza están influidas por el jardín de su madre en Tacoma. Su amor para el océano y sus criaturas también se refleja en su arte.</a:t>
            </a:r>
          </a:p>
          <a:p>
            <a:r>
              <a:rPr lang="es-ES" b="1" dirty="0" smtClean="0">
                <a:solidFill>
                  <a:srgbClr val="FF0000"/>
                </a:solidFill>
                <a:effectLst>
                  <a:outerShdw blurRad="38100" dist="38100" dir="2700000" algn="tl">
                    <a:srgbClr val="000000">
                      <a:alpha val="43137"/>
                    </a:srgbClr>
                  </a:outerShdw>
                </a:effectLst>
              </a:rPr>
              <a:t>Durante los últimos cuarenta años, las esculturas de cristal de </a:t>
            </a:r>
            <a:r>
              <a:rPr lang="es-ES" b="1" dirty="0" err="1" smtClean="0">
                <a:solidFill>
                  <a:srgbClr val="FF0000"/>
                </a:solidFill>
                <a:effectLst>
                  <a:outerShdw blurRad="38100" dist="38100" dir="2700000" algn="tl">
                    <a:srgbClr val="000000">
                      <a:alpha val="43137"/>
                    </a:srgbClr>
                  </a:outerShdw>
                </a:effectLst>
              </a:rPr>
              <a:t>Chihuly</a:t>
            </a:r>
            <a:r>
              <a:rPr lang="es-ES" b="1" dirty="0" smtClean="0">
                <a:solidFill>
                  <a:srgbClr val="FF0000"/>
                </a:solidFill>
                <a:effectLst>
                  <a:outerShdw blurRad="38100" dist="38100" dir="2700000" algn="tl">
                    <a:srgbClr val="000000">
                      <a:alpha val="43137"/>
                    </a:srgbClr>
                  </a:outerShdw>
                </a:effectLst>
              </a:rPr>
              <a:t>  han explorado el color, el diseño, y el ensamblaje. Aunque su trabajo varía en tamaño y color, </a:t>
            </a:r>
            <a:r>
              <a:rPr lang="es-ES" b="1" dirty="0" err="1" smtClean="0">
                <a:solidFill>
                  <a:srgbClr val="FF0000"/>
                </a:solidFill>
                <a:effectLst>
                  <a:outerShdw blurRad="38100" dist="38100" dir="2700000" algn="tl">
                    <a:srgbClr val="000000">
                      <a:alpha val="43137"/>
                    </a:srgbClr>
                  </a:outerShdw>
                </a:effectLst>
              </a:rPr>
              <a:t>Chihuly</a:t>
            </a:r>
            <a:r>
              <a:rPr lang="es-ES" b="1" dirty="0" smtClean="0">
                <a:solidFill>
                  <a:srgbClr val="FF0000"/>
                </a:solidFill>
                <a:effectLst>
                  <a:outerShdw blurRad="38100" dist="38100" dir="2700000" algn="tl">
                    <a:srgbClr val="000000">
                      <a:alpha val="43137"/>
                    </a:srgbClr>
                  </a:outerShdw>
                </a:effectLst>
              </a:rPr>
              <a:t>  es bien conocido por sus obras maestras sopladas de múltiples piezas. También está interesado en la cultura irlandesa, ha producido un volumen importante de "cilindros irlandeses," que son más modestos en su concepción que sus obras de vidrio soplado.</a:t>
            </a:r>
          </a:p>
          <a:p>
            <a:endParaRPr lang="es-ES" b="1" dirty="0" smtClean="0">
              <a:solidFill>
                <a:srgbClr val="FF0000"/>
              </a:solidFill>
              <a:effectLst>
                <a:outerShdw blurRad="38100" dist="38100" dir="2700000" algn="tl">
                  <a:srgbClr val="000000">
                    <a:alpha val="43137"/>
                  </a:srgbClr>
                </a:outerShdw>
              </a:effectLst>
            </a:endParaRPr>
          </a:p>
          <a:p>
            <a:endParaRPr lang="es-ES" b="1" dirty="0">
              <a:solidFill>
                <a:srgbClr val="FF0000"/>
              </a:solidFill>
              <a:effectLst>
                <a:outerShdw blurRad="38100" dist="38100" dir="2700000" algn="tl">
                  <a:srgbClr val="000000">
                    <a:alpha val="43137"/>
                  </a:srgbClr>
                </a:outerShdw>
              </a:effectLst>
            </a:endParaRPr>
          </a:p>
        </p:txBody>
      </p:sp>
      <p:sp>
        <p:nvSpPr>
          <p:cNvPr id="11" name="10 Rectángulo"/>
          <p:cNvSpPr/>
          <p:nvPr/>
        </p:nvSpPr>
        <p:spPr>
          <a:xfrm>
            <a:off x="0" y="-357214"/>
            <a:ext cx="9144000" cy="72152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 calcmode="lin" valueType="num">
                                      <p:cBhvr additive="base">
                                        <p:cTn id="10" dur="2000" fill="hold"/>
                                        <p:tgtEl>
                                          <p:spTgt spid="10"/>
                                        </p:tgtEl>
                                        <p:attrNameLst>
                                          <p:attrName>ppt_x</p:attrName>
                                        </p:attrNameLst>
                                      </p:cBhvr>
                                      <p:tavLst>
                                        <p:tav tm="0">
                                          <p:val>
                                            <p:strVal val="0-#ppt_w/2"/>
                                          </p:val>
                                        </p:tav>
                                        <p:tav tm="100000">
                                          <p:val>
                                            <p:strVal val="#ppt_x"/>
                                          </p:val>
                                        </p:tav>
                                      </p:tavLst>
                                    </p:anim>
                                    <p:anim calcmode="lin" valueType="num">
                                      <p:cBhvr additive="base">
                                        <p:cTn id="11" dur="2000" fill="hold"/>
                                        <p:tgtEl>
                                          <p:spTgt spid="10"/>
                                        </p:tgtEl>
                                        <p:attrNameLst>
                                          <p:attrName>ppt_y</p:attrName>
                                        </p:attrNameLst>
                                      </p:cBhvr>
                                      <p:tavLst>
                                        <p:tav tm="0">
                                          <p:val>
                                            <p:strVal val="#ppt_y"/>
                                          </p:val>
                                        </p:tav>
                                        <p:tav tm="100000">
                                          <p:val>
                                            <p:strVal val="#ppt_y"/>
                                          </p:val>
                                        </p:tav>
                                      </p:tavLst>
                                    </p:anim>
                                  </p:childTnLst>
                                </p:cTn>
                              </p:par>
                              <p:par>
                                <p:cTn id="12" presetID="12" presetClass="entr" presetSubtype="8"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slide(fromLeft)">
                                      <p:cBhvr>
                                        <p:cTn id="14" dur="3000"/>
                                        <p:tgtEl>
                                          <p:spTgt spid="6"/>
                                        </p:tgtEl>
                                      </p:cBhvr>
                                    </p:animEffect>
                                  </p:childTnLst>
                                </p:cTn>
                              </p:par>
                              <p:par>
                                <p:cTn id="15" presetID="23" presetClass="exit" presetSubtype="288" fill="hold" nodeType="withEffect">
                                  <p:stCondLst>
                                    <p:cond delay="0"/>
                                  </p:stCondLst>
                                  <p:childTnLst>
                                    <p:anim calcmode="lin" valueType="num">
                                      <p:cBhvr>
                                        <p:cTn id="16" dur="3000"/>
                                        <p:tgtEl>
                                          <p:spTgt spid="7"/>
                                        </p:tgtEl>
                                        <p:attrNameLst>
                                          <p:attrName>ppt_w</p:attrName>
                                        </p:attrNameLst>
                                      </p:cBhvr>
                                      <p:tavLst>
                                        <p:tav tm="0">
                                          <p:val>
                                            <p:strVal val="ppt_w"/>
                                          </p:val>
                                        </p:tav>
                                        <p:tav tm="100000">
                                          <p:val>
                                            <p:strVal val="2/3*ppt_w"/>
                                          </p:val>
                                        </p:tav>
                                      </p:tavLst>
                                    </p:anim>
                                    <p:anim calcmode="lin" valueType="num">
                                      <p:cBhvr>
                                        <p:cTn id="17" dur="3000"/>
                                        <p:tgtEl>
                                          <p:spTgt spid="7"/>
                                        </p:tgtEl>
                                        <p:attrNameLst>
                                          <p:attrName>ppt_h</p:attrName>
                                        </p:attrNameLst>
                                      </p:cBhvr>
                                      <p:tavLst>
                                        <p:tav tm="0">
                                          <p:val>
                                            <p:strVal val="ppt_h"/>
                                          </p:val>
                                        </p:tav>
                                        <p:tav tm="100000">
                                          <p:val>
                                            <p:strVal val="2/3*ppt_h"/>
                                          </p:val>
                                        </p:tav>
                                      </p:tavLst>
                                    </p:anim>
                                    <p:set>
                                      <p:cBhvr>
                                        <p:cTn id="18" dur="1" fill="hold">
                                          <p:stCondLst>
                                            <p:cond delay="2999"/>
                                          </p:stCondLst>
                                        </p:cTn>
                                        <p:tgtEl>
                                          <p:spTgt spid="7"/>
                                        </p:tgtEl>
                                        <p:attrNameLst>
                                          <p:attrName>style.visibility</p:attrName>
                                        </p:attrNameLst>
                                      </p:cBhvr>
                                      <p:to>
                                        <p:strVal val="hidden"/>
                                      </p:to>
                                    </p:set>
                                  </p:childTnLst>
                                </p:cTn>
                              </p:par>
                              <p:par>
                                <p:cTn id="19" presetID="6" presetClass="exit" presetSubtype="32" fill="hold" nodeType="withEffect">
                                  <p:stCondLst>
                                    <p:cond delay="0"/>
                                  </p:stCondLst>
                                  <p:childTnLst>
                                    <p:animEffect transition="out" filter="circle(out)">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16" presetClass="entr" presetSubtype="37"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outVertical)">
                                      <p:cBhvr>
                                        <p:cTn id="28" dur="3000"/>
                                        <p:tgtEl>
                                          <p:spTgt spid="4"/>
                                        </p:tgtEl>
                                      </p:cBhvr>
                                    </p:animEffect>
                                  </p:childTnLst>
                                </p:cTn>
                              </p:par>
                              <p:par>
                                <p:cTn id="29" presetID="12" presetClass="entr" presetSubtype="8"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slide(fromLeft)">
                                      <p:cBhvr>
                                        <p:cTn id="3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0" grpId="0"/>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ersianceiling.jpg"/>
          <p:cNvPicPr>
            <a:picLocks noChangeAspect="1"/>
          </p:cNvPicPr>
          <p:nvPr/>
        </p:nvPicPr>
        <p:blipFill>
          <a:blip r:embed="rId2"/>
          <a:stretch>
            <a:fillRect/>
          </a:stretch>
        </p:blipFill>
        <p:spPr>
          <a:xfrm>
            <a:off x="4007197" y="0"/>
            <a:ext cx="5136803" cy="6858000"/>
          </a:xfrm>
          <a:prstGeom prst="rect">
            <a:avLst/>
          </a:prstGeom>
          <a:scene3d>
            <a:camera prst="orthographicFront"/>
            <a:lightRig rig="threePt" dir="t"/>
          </a:scene3d>
          <a:sp3d>
            <a:bevelT prst="angle"/>
          </a:sp3d>
        </p:spPr>
      </p:pic>
      <p:pic>
        <p:nvPicPr>
          <p:cNvPr id="6" name="5 Imagen" descr="persianceiling.jpg"/>
          <p:cNvPicPr>
            <a:picLocks noChangeAspect="1"/>
          </p:cNvPicPr>
          <p:nvPr/>
        </p:nvPicPr>
        <p:blipFill>
          <a:blip r:embed="rId2"/>
          <a:stretch>
            <a:fillRect/>
          </a:stretch>
        </p:blipFill>
        <p:spPr>
          <a:xfrm>
            <a:off x="4007197" y="0"/>
            <a:ext cx="5136803" cy="6858000"/>
          </a:xfrm>
          <a:prstGeom prst="rect">
            <a:avLst/>
          </a:prstGeom>
          <a:scene3d>
            <a:camera prst="orthographicFront"/>
            <a:lightRig rig="threePt" dir="t"/>
          </a:scene3d>
          <a:sp3d>
            <a:bevelT prst="angle"/>
          </a:sp3d>
        </p:spPr>
      </p:pic>
      <p:sp>
        <p:nvSpPr>
          <p:cNvPr id="7" name="6 CuadroTexto"/>
          <p:cNvSpPr txBox="1"/>
          <p:nvPr/>
        </p:nvSpPr>
        <p:spPr>
          <a:xfrm>
            <a:off x="285720" y="0"/>
            <a:ext cx="3500462" cy="7571303"/>
          </a:xfrm>
          <a:prstGeom prst="rect">
            <a:avLst/>
          </a:prstGeom>
          <a:noFill/>
        </p:spPr>
        <p:txBody>
          <a:bodyPr wrap="square" rtlCol="0">
            <a:spAutoFit/>
          </a:bodyPr>
          <a:lstStyle/>
          <a:p>
            <a:r>
              <a:rPr lang="es-ES" b="1" dirty="0" smtClean="0">
                <a:solidFill>
                  <a:srgbClr val="FF0000"/>
                </a:solidFill>
                <a:effectLst>
                  <a:outerShdw blurRad="38100" dist="38100" dir="2700000" algn="tl">
                    <a:srgbClr val="000000">
                      <a:alpha val="43137"/>
                    </a:srgbClr>
                  </a:outerShdw>
                </a:effectLst>
              </a:rPr>
              <a:t>Algunos de los trabajos de </a:t>
            </a:r>
            <a:r>
              <a:rPr lang="es-ES" b="1" dirty="0" err="1" smtClean="0">
                <a:solidFill>
                  <a:srgbClr val="FF0000"/>
                </a:solidFill>
                <a:effectLst>
                  <a:outerShdw blurRad="38100" dist="38100" dir="2700000" algn="tl">
                    <a:srgbClr val="000000">
                      <a:alpha val="43137"/>
                    </a:srgbClr>
                  </a:outerShdw>
                </a:effectLst>
              </a:rPr>
              <a:t>Chihuly</a:t>
            </a:r>
            <a:r>
              <a:rPr lang="es-ES" b="1" dirty="0" smtClean="0">
                <a:solidFill>
                  <a:srgbClr val="FF0000"/>
                </a:solidFill>
                <a:effectLst>
                  <a:outerShdw blurRad="38100" dist="38100" dir="2700000" algn="tl">
                    <a:srgbClr val="000000">
                      <a:alpha val="43137"/>
                    </a:srgbClr>
                  </a:outerShdw>
                </a:effectLst>
              </a:rPr>
              <a:t>  cubren techos enteros de casinos y hoteles, mientras que otras son flores abstractas del tamaño de una mano. </a:t>
            </a:r>
            <a:r>
              <a:rPr lang="es-ES" b="1" dirty="0" err="1" smtClean="0">
                <a:solidFill>
                  <a:srgbClr val="FF0000"/>
                </a:solidFill>
                <a:effectLst>
                  <a:outerShdw blurRad="38100" dist="38100" dir="2700000" algn="tl">
                    <a:srgbClr val="000000">
                      <a:alpha val="43137"/>
                    </a:srgbClr>
                  </a:outerShdw>
                </a:effectLst>
              </a:rPr>
              <a:t>Chihuly</a:t>
            </a:r>
            <a:r>
              <a:rPr lang="es-ES" b="1" dirty="0" smtClean="0">
                <a:solidFill>
                  <a:srgbClr val="FF0000"/>
                </a:solidFill>
                <a:effectLst>
                  <a:outerShdw blurRad="38100" dist="38100" dir="2700000" algn="tl">
                    <a:srgbClr val="000000">
                      <a:alpha val="43137"/>
                    </a:srgbClr>
                  </a:outerShdw>
                </a:effectLst>
              </a:rPr>
              <a:t>  utiliza colores intensos para darle vida a su trabajo. También es conocido por usar neón y argón. </a:t>
            </a:r>
            <a:r>
              <a:rPr lang="es-ES" b="1" dirty="0" err="1" smtClean="0">
                <a:solidFill>
                  <a:srgbClr val="FF0000"/>
                </a:solidFill>
                <a:effectLst>
                  <a:outerShdw blurRad="38100" dist="38100" dir="2700000" algn="tl">
                    <a:srgbClr val="000000">
                      <a:alpha val="43137"/>
                    </a:srgbClr>
                  </a:outerShdw>
                </a:effectLst>
              </a:rPr>
              <a:t>Chihuly</a:t>
            </a:r>
            <a:r>
              <a:rPr lang="es-ES" b="1" dirty="0" smtClean="0">
                <a:solidFill>
                  <a:srgbClr val="FF0000"/>
                </a:solidFill>
                <a:effectLst>
                  <a:outerShdw blurRad="38100" dist="38100" dir="2700000" algn="tl">
                    <a:srgbClr val="000000">
                      <a:alpha val="43137"/>
                    </a:srgbClr>
                  </a:outerShdw>
                </a:effectLst>
              </a:rPr>
              <a:t>  tiene un almacén en el MGM Gran Casino de </a:t>
            </a:r>
            <a:r>
              <a:rPr lang="es-ES" b="1" dirty="0" err="1" smtClean="0">
                <a:solidFill>
                  <a:srgbClr val="FF0000"/>
                </a:solidFill>
                <a:effectLst>
                  <a:outerShdw blurRad="38100" dist="38100" dir="2700000" algn="tl">
                    <a:srgbClr val="000000">
                      <a:alpha val="43137"/>
                    </a:srgbClr>
                  </a:outerShdw>
                </a:effectLst>
              </a:rPr>
              <a:t>Macau</a:t>
            </a:r>
            <a:r>
              <a:rPr lang="es-ES" b="1" dirty="0" smtClean="0">
                <a:solidFill>
                  <a:srgbClr val="FF0000"/>
                </a:solidFill>
                <a:effectLst>
                  <a:outerShdw blurRad="38100" dist="38100" dir="2700000" algn="tl">
                    <a:srgbClr val="000000">
                      <a:alpha val="43137"/>
                    </a:srgbClr>
                  </a:outerShdw>
                </a:effectLst>
              </a:rPr>
              <a:t> .</a:t>
            </a:r>
            <a:r>
              <a:rPr lang="es-ES" b="1" baseline="30000" dirty="0" smtClean="0">
                <a:solidFill>
                  <a:srgbClr val="FF0000"/>
                </a:solidFill>
                <a:effectLst>
                  <a:outerShdw blurRad="38100" dist="38100" dir="2700000" algn="tl">
                    <a:srgbClr val="000000">
                      <a:alpha val="43137"/>
                    </a:srgbClr>
                  </a:outerShdw>
                </a:effectLst>
              </a:rPr>
              <a:t> </a:t>
            </a:r>
            <a:r>
              <a:rPr lang="es-ES" b="1" dirty="0" smtClean="0">
                <a:solidFill>
                  <a:srgbClr val="FF0000"/>
                </a:solidFill>
                <a:effectLst>
                  <a:outerShdw blurRad="38100" dist="38100" dir="2700000" algn="tl">
                    <a:srgbClr val="000000">
                      <a:alpha val="43137"/>
                    </a:srgbClr>
                  </a:outerShdw>
                </a:effectLst>
              </a:rPr>
              <a:t>Una de las esculturas de  </a:t>
            </a:r>
            <a:r>
              <a:rPr lang="es-ES" b="1" dirty="0" err="1" smtClean="0">
                <a:solidFill>
                  <a:srgbClr val="FF0000"/>
                </a:solidFill>
                <a:effectLst>
                  <a:outerShdw blurRad="38100" dist="38100" dir="2700000" algn="tl">
                    <a:srgbClr val="000000">
                      <a:alpha val="43137"/>
                    </a:srgbClr>
                  </a:outerShdw>
                </a:effectLst>
              </a:rPr>
              <a:t>Chihuly</a:t>
            </a:r>
            <a:r>
              <a:rPr lang="es-ES" b="1" dirty="0" smtClean="0">
                <a:solidFill>
                  <a:srgbClr val="FF0000"/>
                </a:solidFill>
                <a:effectLst>
                  <a:outerShdw blurRad="38100" dist="38100" dir="2700000" algn="tl">
                    <a:srgbClr val="000000">
                      <a:alpha val="43137"/>
                    </a:srgbClr>
                  </a:outerShdw>
                </a:effectLst>
              </a:rPr>
              <a:t>  estaba situada en un lugar visiblemente destacado en la sitcom  </a:t>
            </a:r>
            <a:r>
              <a:rPr lang="es-ES" b="1" i="1" dirty="0" err="1" smtClean="0">
                <a:solidFill>
                  <a:srgbClr val="FF0000"/>
                </a:solidFill>
                <a:effectLst>
                  <a:outerShdw blurRad="38100" dist="38100" dir="2700000" algn="tl">
                    <a:srgbClr val="000000">
                      <a:alpha val="43137"/>
                    </a:srgbClr>
                  </a:outerShdw>
                </a:effectLst>
              </a:rPr>
              <a:t>Frasier</a:t>
            </a:r>
            <a:r>
              <a:rPr lang="es-ES" b="1" i="1" dirty="0" smtClean="0">
                <a:solidFill>
                  <a:srgbClr val="FF0000"/>
                </a:solidFill>
                <a:effectLst>
                  <a:outerShdw blurRad="38100" dist="38100" dir="2700000" algn="tl">
                    <a:srgbClr val="000000">
                      <a:alpha val="43137"/>
                    </a:srgbClr>
                  </a:outerShdw>
                </a:effectLst>
              </a:rPr>
              <a:t> </a:t>
            </a:r>
            <a:r>
              <a:rPr lang="es-ES" b="1" dirty="0" smtClean="0">
                <a:solidFill>
                  <a:srgbClr val="FF0000"/>
                </a:solidFill>
                <a:effectLst>
                  <a:outerShdw blurRad="38100" dist="38100" dir="2700000" algn="tl">
                    <a:srgbClr val="000000">
                      <a:alpha val="43137"/>
                    </a:srgbClr>
                  </a:outerShdw>
                </a:effectLst>
              </a:rPr>
              <a:t>, que se rodó cerca de Seattle.</a:t>
            </a:r>
          </a:p>
          <a:p>
            <a:r>
              <a:rPr lang="es-ES" b="1" dirty="0" err="1" smtClean="0">
                <a:solidFill>
                  <a:srgbClr val="FF0000"/>
                </a:solidFill>
                <a:effectLst>
                  <a:outerShdw blurRad="38100" dist="38100" dir="2700000" algn="tl">
                    <a:srgbClr val="000000">
                      <a:alpha val="43137"/>
                    </a:srgbClr>
                  </a:outerShdw>
                </a:effectLst>
              </a:rPr>
              <a:t>Chihul</a:t>
            </a:r>
            <a:r>
              <a:rPr lang="es-ES" b="1" dirty="0" smtClean="0">
                <a:solidFill>
                  <a:srgbClr val="FF0000"/>
                </a:solidFill>
                <a:effectLst>
                  <a:outerShdw blurRad="38100" dist="38100" dir="2700000" algn="tl">
                    <a:srgbClr val="000000">
                      <a:alpha val="43137"/>
                    </a:srgbClr>
                  </a:outerShdw>
                </a:effectLst>
              </a:rPr>
              <a:t>  y utiliza la naturaleza como ajuste para sus piezas, y para crear sus piezas como si fueran parte de la naturaleza.  </a:t>
            </a:r>
            <a:r>
              <a:rPr lang="es-ES" b="1" dirty="0" err="1" smtClean="0">
                <a:solidFill>
                  <a:srgbClr val="FF0000"/>
                </a:solidFill>
                <a:effectLst>
                  <a:outerShdw blurRad="38100" dist="38100" dir="2700000" algn="tl">
                    <a:srgbClr val="000000">
                      <a:alpha val="43137"/>
                    </a:srgbClr>
                  </a:outerShdw>
                </a:effectLst>
              </a:rPr>
              <a:t>Chihuly</a:t>
            </a:r>
            <a:r>
              <a:rPr lang="es-ES" b="1" dirty="0" smtClean="0">
                <a:solidFill>
                  <a:srgbClr val="FF0000"/>
                </a:solidFill>
                <a:effectLst>
                  <a:outerShdw blurRad="38100" dist="38100" dir="2700000" algn="tl">
                    <a:srgbClr val="000000">
                      <a:alpha val="43137"/>
                    </a:srgbClr>
                  </a:outerShdw>
                </a:effectLst>
              </a:rPr>
              <a:t>  trenza a veces sus piezas alrededor de ramas y de troncos de árboles, también las suspende en el espacio o las pone flotando en el agua.</a:t>
            </a:r>
          </a:p>
          <a:p>
            <a:endParaRPr lang="es-ES" b="1" dirty="0" smtClean="0">
              <a:solidFill>
                <a:srgbClr val="FF0000"/>
              </a:solidFill>
              <a:effectLst>
                <a:outerShdw blurRad="38100" dist="38100" dir="2700000" algn="tl">
                  <a:srgbClr val="000000">
                    <a:alpha val="43137"/>
                  </a:srgbClr>
                </a:outerShdw>
              </a:effectLst>
            </a:endParaRPr>
          </a:p>
          <a:p>
            <a:endParaRPr lang="es-ES" b="1" dirty="0" smtClean="0">
              <a:solidFill>
                <a:srgbClr val="FF0000"/>
              </a:solidFill>
              <a:effectLst>
                <a:outerShdw blurRad="38100" dist="38100" dir="2700000" algn="tl">
                  <a:srgbClr val="000000">
                    <a:alpha val="43137"/>
                  </a:srgbClr>
                </a:outerShdw>
              </a:effectLst>
            </a:endParaRPr>
          </a:p>
          <a:p>
            <a:endParaRPr lang="es-ES" b="1" dirty="0">
              <a:solidFill>
                <a:srgbClr val="FF0000"/>
              </a:solidFill>
              <a:effectLst>
                <a:outerShdw blurRad="38100" dist="38100" dir="2700000" algn="tl">
                  <a:srgbClr val="000000">
                    <a:alpha val="43137"/>
                  </a:srgbClr>
                </a:outerShdw>
              </a:effectLst>
            </a:endParaRPr>
          </a:p>
        </p:txBody>
      </p:sp>
      <p:sp>
        <p:nvSpPr>
          <p:cNvPr id="8" name="7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10" fill="hold" nodeType="withEffect">
                                  <p:stCondLst>
                                    <p:cond delay="1000"/>
                                  </p:stCondLst>
                                  <p:childTnLst>
                                    <p:anim calcmode="lin" valueType="num">
                                      <p:cBhvr>
                                        <p:cTn id="9" dur="3000"/>
                                        <p:tgtEl>
                                          <p:spTgt spid="6"/>
                                        </p:tgtEl>
                                        <p:attrNameLst>
                                          <p:attrName>ppt_w</p:attrName>
                                        </p:attrNameLst>
                                      </p:cBhvr>
                                      <p:tavLst>
                                        <p:tav tm="0">
                                          <p:val>
                                            <p:strVal val="ppt_w"/>
                                          </p:val>
                                        </p:tav>
                                        <p:tav tm="100000">
                                          <p:val>
                                            <p:fltVal val="0"/>
                                          </p:val>
                                        </p:tav>
                                      </p:tavLst>
                                    </p:anim>
                                    <p:anim calcmode="lin" valueType="num">
                                      <p:cBhvr>
                                        <p:cTn id="10" dur="3000"/>
                                        <p:tgtEl>
                                          <p:spTgt spid="6"/>
                                        </p:tgtEl>
                                        <p:attrNameLst>
                                          <p:attrName>ppt_h</p:attrName>
                                        </p:attrNameLst>
                                      </p:cBhvr>
                                      <p:tavLst>
                                        <p:tav tm="0">
                                          <p:val>
                                            <p:strVal val="ppt_h"/>
                                          </p:val>
                                        </p:tav>
                                        <p:tav tm="100000">
                                          <p:val>
                                            <p:strVal val="ppt_h"/>
                                          </p:val>
                                        </p:tav>
                                      </p:tavLst>
                                    </p:anim>
                                    <p:set>
                                      <p:cBhvr>
                                        <p:cTn id="11" dur="1" fill="hold">
                                          <p:stCondLst>
                                            <p:cond delay="2999"/>
                                          </p:stCondLst>
                                        </p:cTn>
                                        <p:tgtEl>
                                          <p:spTgt spid="6"/>
                                        </p:tgtEl>
                                        <p:attrNameLst>
                                          <p:attrName>style.visibility</p:attrName>
                                        </p:attrNameLst>
                                      </p:cBhvr>
                                      <p:to>
                                        <p:strVal val="hidden"/>
                                      </p:to>
                                    </p:set>
                                  </p:childTnLst>
                                </p:cTn>
                              </p:par>
                              <p:par>
                                <p:cTn id="12" presetID="8" presetClass="exit" presetSubtype="16" fill="hold" nodeType="withEffect">
                                  <p:stCondLst>
                                    <p:cond delay="1000"/>
                                  </p:stCondLst>
                                  <p:childTnLst>
                                    <p:animEffect transition="out" filter="diamond(in)">
                                      <p:cBhvr>
                                        <p:cTn id="13" dur="3000"/>
                                        <p:tgtEl>
                                          <p:spTgt spid="6"/>
                                        </p:tgtEl>
                                      </p:cBhvr>
                                    </p:animEffect>
                                    <p:set>
                                      <p:cBhvr>
                                        <p:cTn id="14" dur="1" fill="hold">
                                          <p:stCondLst>
                                            <p:cond delay="2999"/>
                                          </p:stCondLst>
                                        </p:cTn>
                                        <p:tgtEl>
                                          <p:spTgt spid="6"/>
                                        </p:tgtEl>
                                        <p:attrNameLst>
                                          <p:attrName>style.visibility</p:attrName>
                                        </p:attrNameLst>
                                      </p:cBhvr>
                                      <p:to>
                                        <p:strVal val="hidden"/>
                                      </p:to>
                                    </p:set>
                                  </p:childTnLst>
                                </p:cTn>
                              </p:par>
                              <p:par>
                                <p:cTn id="15" presetID="17" presetClass="entr" presetSubtype="10" fill="hold" nodeType="withEffect">
                                  <p:stCondLst>
                                    <p:cond delay="100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4" presetClass="entr" presetSubtype="16" fill="hold" nodeType="withEffect">
                                  <p:stCondLst>
                                    <p:cond delay="1000"/>
                                  </p:stCondLst>
                                  <p:childTnLst>
                                    <p:set>
                                      <p:cBhvr>
                                        <p:cTn id="20" dur="1" fill="hold">
                                          <p:stCondLst>
                                            <p:cond delay="0"/>
                                          </p:stCondLst>
                                        </p:cTn>
                                        <p:tgtEl>
                                          <p:spTgt spid="4"/>
                                        </p:tgtEl>
                                        <p:attrNameLst>
                                          <p:attrName>style.visibility</p:attrName>
                                        </p:attrNameLst>
                                      </p:cBhvr>
                                      <p:to>
                                        <p:strVal val="visible"/>
                                      </p:to>
                                    </p:set>
                                    <p:animEffect transition="in" filter="box(in)">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967999081_232d3a7f73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5967999081_232d3a7f73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6" name="5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3000"/>
                                        <p:tgtEl>
                                          <p:spTgt spid="5"/>
                                        </p:tgtEl>
                                      </p:cBhvr>
                                    </p:animEffec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12.jpg"/>
          <p:cNvPicPr>
            <a:picLocks noChangeAspect="1"/>
          </p:cNvPicPr>
          <p:nvPr/>
        </p:nvPicPr>
        <p:blipFill>
          <a:blip r:embed="rId2"/>
          <a:stretch>
            <a:fillRect/>
          </a:stretch>
        </p:blipFill>
        <p:spPr>
          <a:xfrm>
            <a:off x="0" y="0"/>
            <a:ext cx="9144000" cy="6858000"/>
          </a:xfrm>
          <a:prstGeom prst="rect">
            <a:avLst/>
          </a:prstGeom>
        </p:spPr>
      </p:pic>
      <p:pic>
        <p:nvPicPr>
          <p:cNvPr id="5" name="4 Imagen" descr="image-12.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3000"/>
                                        <p:tgtEl>
                                          <p:spTgt spid="5"/>
                                        </p:tgtEl>
                                      </p:cBhvr>
                                    </p:animEffect>
                                  </p:childTnLst>
                                </p:cTn>
                              </p:par>
                              <p:par>
                                <p:cTn id="11" presetID="21"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2)">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umblr_m574m7I2bv1qarjnpo1_1280.jpg"/>
          <p:cNvPicPr>
            <a:picLocks noChangeAspect="1"/>
          </p:cNvPicPr>
          <p:nvPr/>
        </p:nvPicPr>
        <p:blipFill>
          <a:blip r:embed="rId2"/>
          <a:stretch>
            <a:fillRect/>
          </a:stretch>
        </p:blipFill>
        <p:spPr>
          <a:xfrm>
            <a:off x="0" y="0"/>
            <a:ext cx="9144000" cy="6858000"/>
          </a:xfrm>
          <a:prstGeom prst="rect">
            <a:avLst/>
          </a:prstGeom>
        </p:spPr>
      </p:pic>
      <p:pic>
        <p:nvPicPr>
          <p:cNvPr id="6" name="5 Imagen" descr="tumblr_m574m7I2bv1qarjnpo1_1280.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in)">
                                      <p:cBhvr>
                                        <p:cTn id="14" dur="3000"/>
                                        <p:tgtEl>
                                          <p:spTgt spid="4"/>
                                        </p:tgtEl>
                                      </p:cBhvr>
                                    </p:animEffect>
                                  </p:childTnLst>
                                </p:cTn>
                              </p:par>
                              <p:par>
                                <p:cTn id="15" presetID="8" presetClass="exit" presetSubtype="16" fill="hold" nodeType="withEffect">
                                  <p:stCondLst>
                                    <p:cond delay="0"/>
                                  </p:stCondLst>
                                  <p:childTnLst>
                                    <p:animEffect transition="out" filter="diamond(in)">
                                      <p:cBhvr>
                                        <p:cTn id="16" dur="3000"/>
                                        <p:tgtEl>
                                          <p:spTgt spid="6"/>
                                        </p:tgtEl>
                                      </p:cBhvr>
                                    </p:animEffect>
                                    <p:set>
                                      <p:cBhvr>
                                        <p:cTn id="17" dur="1" fill="hold">
                                          <p:stCondLst>
                                            <p:cond delay="2999"/>
                                          </p:stCondLst>
                                        </p:cTn>
                                        <p:tgtEl>
                                          <p:spTgt spid="6"/>
                                        </p:tgtEl>
                                        <p:attrNameLst>
                                          <p:attrName>style.visibility</p:attrName>
                                        </p:attrNameLst>
                                      </p:cBhvr>
                                      <p:to>
                                        <p:strVal val="hidden"/>
                                      </p:to>
                                    </p:set>
                                  </p:childTnLst>
                                </p:cTn>
                              </p:par>
                              <p:par>
                                <p:cTn id="18" presetID="23" presetClass="exit" presetSubtype="32" fill="hold" nodeType="withEffect">
                                  <p:stCondLst>
                                    <p:cond delay="0"/>
                                  </p:stCondLst>
                                  <p:childTnLst>
                                    <p:anim calcmode="lin" valueType="num">
                                      <p:cBhvr>
                                        <p:cTn id="19" dur="3000"/>
                                        <p:tgtEl>
                                          <p:spTgt spid="6"/>
                                        </p:tgtEl>
                                        <p:attrNameLst>
                                          <p:attrName>ppt_w</p:attrName>
                                        </p:attrNameLst>
                                      </p:cBhvr>
                                      <p:tavLst>
                                        <p:tav tm="0">
                                          <p:val>
                                            <p:strVal val="ppt_w"/>
                                          </p:val>
                                        </p:tav>
                                        <p:tav tm="100000">
                                          <p:val>
                                            <p:fltVal val="0"/>
                                          </p:val>
                                        </p:tav>
                                      </p:tavLst>
                                    </p:anim>
                                    <p:anim calcmode="lin" valueType="num">
                                      <p:cBhvr>
                                        <p:cTn id="20" dur="3000"/>
                                        <p:tgtEl>
                                          <p:spTgt spid="6"/>
                                        </p:tgtEl>
                                        <p:attrNameLst>
                                          <p:attrName>ppt_h</p:attrName>
                                        </p:attrNameLst>
                                      </p:cBhvr>
                                      <p:tavLst>
                                        <p:tav tm="0">
                                          <p:val>
                                            <p:strVal val="ppt_h"/>
                                          </p:val>
                                        </p:tav>
                                        <p:tav tm="100000">
                                          <p:val>
                                            <p:fltVal val="0"/>
                                          </p:val>
                                        </p:tav>
                                      </p:tavLst>
                                    </p:anim>
                                    <p:set>
                                      <p:cBhvr>
                                        <p:cTn id="21"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ok2146724218_34e479a9fd_b3.jpg"/>
          <p:cNvPicPr>
            <a:picLocks noGrp="1" noChangeAspect="1"/>
          </p:cNvPicPr>
          <p:nvPr>
            <p:ph idx="1"/>
          </p:nvPr>
        </p:nvPicPr>
        <p:blipFill>
          <a:blip r:embed="rId2"/>
          <a:stretch>
            <a:fillRect/>
          </a:stretch>
        </p:blipFill>
        <p:spPr>
          <a:xfrm>
            <a:off x="4286248" y="0"/>
            <a:ext cx="4857752" cy="6858000"/>
          </a:xfrm>
          <a:scene3d>
            <a:camera prst="orthographicFront"/>
            <a:lightRig rig="threePt" dir="t"/>
          </a:scene3d>
          <a:sp3d>
            <a:bevelT prst="angle"/>
          </a:sp3d>
        </p:spPr>
      </p:pic>
      <p:pic>
        <p:nvPicPr>
          <p:cNvPr id="5" name="3 Marcador de contenido" descr="ok2146724218_34e479a9fd_b3.jpg"/>
          <p:cNvPicPr>
            <a:picLocks noChangeAspect="1"/>
          </p:cNvPicPr>
          <p:nvPr/>
        </p:nvPicPr>
        <p:blipFill>
          <a:blip r:embed="rId2"/>
          <a:stretch>
            <a:fillRect/>
          </a:stretch>
        </p:blipFill>
        <p:spPr>
          <a:xfrm>
            <a:off x="4286248" y="0"/>
            <a:ext cx="4857752" cy="6858000"/>
          </a:xfrm>
          <a:prstGeom prst="rect">
            <a:avLst/>
          </a:prstGeom>
          <a:scene3d>
            <a:camera prst="orthographicFront"/>
            <a:lightRig rig="threePt" dir="t"/>
          </a:scene3d>
          <a:sp3d>
            <a:bevelT prst="angle"/>
          </a:sp3d>
        </p:spPr>
      </p:pic>
      <p:sp>
        <p:nvSpPr>
          <p:cNvPr id="7" name="6 CuadroTexto"/>
          <p:cNvSpPr txBox="1"/>
          <p:nvPr/>
        </p:nvSpPr>
        <p:spPr>
          <a:xfrm>
            <a:off x="357158" y="0"/>
            <a:ext cx="4000528" cy="7294305"/>
          </a:xfrm>
          <a:prstGeom prst="rect">
            <a:avLst/>
          </a:prstGeom>
          <a:noFill/>
        </p:spPr>
        <p:txBody>
          <a:bodyPr wrap="square" rtlCol="0">
            <a:spAutoFit/>
          </a:bodyPr>
          <a:lstStyle/>
          <a:p>
            <a:pPr algn="ctr"/>
            <a:r>
              <a:rPr lang="es-ES" b="1" u="sng" dirty="0" smtClean="0">
                <a:solidFill>
                  <a:srgbClr val="FF0000"/>
                </a:solidFill>
                <a:effectLst>
                  <a:outerShdw blurRad="38100" dist="38100" dir="2700000" algn="tl">
                    <a:srgbClr val="000000">
                      <a:alpha val="43137"/>
                    </a:srgbClr>
                  </a:outerShdw>
                </a:effectLst>
                <a:cs typeface="Arial" pitchFamily="34" charset="0"/>
              </a:rPr>
              <a:t>Exhibiciones</a:t>
            </a:r>
          </a:p>
          <a:p>
            <a:pPr lvl="0"/>
            <a:r>
              <a:rPr lang="es-ES" b="1" dirty="0" smtClean="0">
                <a:solidFill>
                  <a:srgbClr val="FF0000"/>
                </a:solidFill>
                <a:effectLst>
                  <a:outerShdw blurRad="38100" dist="38100" dir="2700000" algn="tl">
                    <a:srgbClr val="000000">
                      <a:alpha val="43137"/>
                    </a:srgbClr>
                  </a:outerShdw>
                </a:effectLst>
                <a:cs typeface="Arial" pitchFamily="34" charset="0"/>
              </a:rPr>
              <a:t>1996 </a:t>
            </a:r>
            <a:r>
              <a:rPr lang="es-ES" b="1" dirty="0" err="1" smtClean="0">
                <a:solidFill>
                  <a:srgbClr val="FF0000"/>
                </a:solidFill>
                <a:effectLst>
                  <a:outerShdw blurRad="38100" dist="38100" dir="2700000" algn="tl">
                    <a:srgbClr val="000000">
                      <a:alpha val="43137"/>
                    </a:srgbClr>
                  </a:outerShdw>
                </a:effectLst>
                <a:cs typeface="Arial" pitchFamily="34" charset="0"/>
              </a:rPr>
              <a:t>Chihuly</a:t>
            </a:r>
            <a:r>
              <a:rPr lang="es-ES" b="1" dirty="0" smtClean="0">
                <a:solidFill>
                  <a:srgbClr val="FF0000"/>
                </a:solidFill>
                <a:effectLst>
                  <a:outerShdw blurRad="38100" dist="38100" dir="2700000" algn="tl">
                    <a:srgbClr val="000000">
                      <a:alpha val="43137"/>
                    </a:srgbClr>
                  </a:outerShdw>
                </a:effectLst>
                <a:cs typeface="Arial" pitchFamily="34" charset="0"/>
              </a:rPr>
              <a:t>  </a:t>
            </a:r>
            <a:r>
              <a:rPr lang="es-ES" b="1" dirty="0" err="1" smtClean="0">
                <a:solidFill>
                  <a:srgbClr val="FF0000"/>
                </a:solidFill>
                <a:effectLst>
                  <a:outerShdw blurRad="38100" dist="38100" dir="2700000" algn="tl">
                    <a:srgbClr val="000000">
                      <a:alpha val="43137"/>
                    </a:srgbClr>
                  </a:outerShdw>
                </a:effectLst>
                <a:cs typeface="Arial" pitchFamily="34" charset="0"/>
              </a:rPr>
              <a:t>over</a:t>
            </a:r>
            <a:r>
              <a:rPr lang="es-ES" b="1" dirty="0" smtClean="0">
                <a:solidFill>
                  <a:srgbClr val="FF0000"/>
                </a:solidFill>
                <a:effectLst>
                  <a:outerShdw blurRad="38100" dist="38100" dir="2700000" algn="tl">
                    <a:srgbClr val="000000">
                      <a:alpha val="43137"/>
                    </a:srgbClr>
                  </a:outerShdw>
                </a:effectLst>
                <a:cs typeface="Arial" pitchFamily="34" charset="0"/>
              </a:rPr>
              <a:t> </a:t>
            </a:r>
            <a:r>
              <a:rPr lang="es-ES" b="1" dirty="0" err="1" smtClean="0">
                <a:solidFill>
                  <a:srgbClr val="FF0000"/>
                </a:solidFill>
                <a:effectLst>
                  <a:outerShdw blurRad="38100" dist="38100" dir="2700000" algn="tl">
                    <a:srgbClr val="000000">
                      <a:alpha val="43137"/>
                    </a:srgbClr>
                  </a:outerShdw>
                </a:effectLst>
                <a:cs typeface="Arial" pitchFamily="34" charset="0"/>
              </a:rPr>
              <a:t>Venice</a:t>
            </a:r>
            <a:r>
              <a:rPr lang="es-ES" b="1" dirty="0" smtClean="0">
                <a:solidFill>
                  <a:srgbClr val="FF0000"/>
                </a:solidFill>
                <a:effectLst>
                  <a:outerShdw blurRad="38100" dist="38100" dir="2700000" algn="tl">
                    <a:srgbClr val="000000">
                      <a:alpha val="43137"/>
                    </a:srgbClr>
                  </a:outerShdw>
                </a:effectLst>
                <a:cs typeface="Arial" pitchFamily="34" charset="0"/>
              </a:rPr>
              <a:t>, Venecia/Italia</a:t>
            </a:r>
          </a:p>
          <a:p>
            <a:pPr lvl="0"/>
            <a:r>
              <a:rPr lang="es-ES" b="1" dirty="0" smtClean="0">
                <a:solidFill>
                  <a:srgbClr val="FF0000"/>
                </a:solidFill>
                <a:effectLst>
                  <a:outerShdw blurRad="38100" dist="38100" dir="2700000" algn="tl">
                    <a:srgbClr val="000000">
                      <a:alpha val="43137"/>
                    </a:srgbClr>
                  </a:outerShdw>
                </a:effectLst>
                <a:cs typeface="Arial" pitchFamily="34" charset="0"/>
              </a:rPr>
              <a:t>1999-2000 </a:t>
            </a:r>
            <a:r>
              <a:rPr lang="es-ES" b="1" dirty="0" err="1" smtClean="0">
                <a:solidFill>
                  <a:srgbClr val="FF0000"/>
                </a:solidFill>
                <a:effectLst>
                  <a:outerShdw blurRad="38100" dist="38100" dir="2700000" algn="tl">
                    <a:srgbClr val="000000">
                      <a:alpha val="43137"/>
                    </a:srgbClr>
                  </a:outerShdw>
                </a:effectLst>
                <a:cs typeface="Arial" pitchFamily="34" charset="0"/>
              </a:rPr>
              <a:t>Chihuly</a:t>
            </a:r>
            <a:r>
              <a:rPr lang="es-ES" b="1" dirty="0" smtClean="0">
                <a:solidFill>
                  <a:srgbClr val="FF0000"/>
                </a:solidFill>
                <a:effectLst>
                  <a:outerShdw blurRad="38100" dist="38100" dir="2700000" algn="tl">
                    <a:srgbClr val="000000">
                      <a:alpha val="43137"/>
                    </a:srgbClr>
                  </a:outerShdw>
                </a:effectLst>
                <a:cs typeface="Arial" pitchFamily="34" charset="0"/>
              </a:rPr>
              <a:t> in </a:t>
            </a:r>
            <a:r>
              <a:rPr lang="es-ES" b="1" dirty="0" err="1" smtClean="0">
                <a:solidFill>
                  <a:srgbClr val="FF0000"/>
                </a:solidFill>
                <a:effectLst>
                  <a:outerShdw blurRad="38100" dist="38100" dir="2700000" algn="tl">
                    <a:srgbClr val="000000">
                      <a:alpha val="43137"/>
                    </a:srgbClr>
                  </a:outerShdw>
                </a:effectLst>
                <a:cs typeface="Arial" pitchFamily="34" charset="0"/>
              </a:rPr>
              <a:t>the</a:t>
            </a:r>
            <a:r>
              <a:rPr lang="es-ES" b="1" dirty="0" smtClean="0">
                <a:solidFill>
                  <a:srgbClr val="FF0000"/>
                </a:solidFill>
                <a:effectLst>
                  <a:outerShdw blurRad="38100" dist="38100" dir="2700000" algn="tl">
                    <a:srgbClr val="000000">
                      <a:alpha val="43137"/>
                    </a:srgbClr>
                  </a:outerShdw>
                </a:effectLst>
                <a:cs typeface="Arial" pitchFamily="34" charset="0"/>
              </a:rPr>
              <a:t> Light of Jerusalén, Jerusalén/Israel</a:t>
            </a:r>
          </a:p>
          <a:p>
            <a:pPr lvl="0"/>
            <a:r>
              <a:rPr lang="es-ES" b="1" dirty="0" smtClean="0">
                <a:solidFill>
                  <a:srgbClr val="FF0000"/>
                </a:solidFill>
                <a:effectLst>
                  <a:outerShdw blurRad="38100" dist="38100" dir="2700000" algn="tl">
                    <a:srgbClr val="000000">
                      <a:alpha val="43137"/>
                    </a:srgbClr>
                  </a:outerShdw>
                </a:effectLst>
                <a:cs typeface="Arial" pitchFamily="34" charset="0"/>
              </a:rPr>
              <a:t>2001-2002 </a:t>
            </a:r>
            <a:r>
              <a:rPr lang="es-ES" b="1" dirty="0" err="1" smtClean="0">
                <a:solidFill>
                  <a:srgbClr val="FF0000"/>
                </a:solidFill>
                <a:effectLst>
                  <a:outerShdw blurRad="38100" dist="38100" dir="2700000" algn="tl">
                    <a:srgbClr val="000000">
                      <a:alpha val="43137"/>
                    </a:srgbClr>
                  </a:outerShdw>
                </a:effectLst>
                <a:cs typeface="Arial" pitchFamily="34" charset="0"/>
              </a:rPr>
              <a:t>Chihuly</a:t>
            </a:r>
            <a:r>
              <a:rPr lang="es-ES" b="1" dirty="0" smtClean="0">
                <a:solidFill>
                  <a:srgbClr val="FF0000"/>
                </a:solidFill>
                <a:effectLst>
                  <a:outerShdw blurRad="38100" dist="38100" dir="2700000" algn="tl">
                    <a:srgbClr val="000000">
                      <a:alpha val="43137"/>
                    </a:srgbClr>
                  </a:outerShdw>
                </a:effectLst>
                <a:cs typeface="Arial" pitchFamily="34" charset="0"/>
              </a:rPr>
              <a:t> in </a:t>
            </a:r>
            <a:r>
              <a:rPr lang="es-ES" b="1" dirty="0" err="1" smtClean="0">
                <a:solidFill>
                  <a:srgbClr val="FF0000"/>
                </a:solidFill>
                <a:effectLst>
                  <a:outerShdw blurRad="38100" dist="38100" dir="2700000" algn="tl">
                    <a:srgbClr val="000000">
                      <a:alpha val="43137"/>
                    </a:srgbClr>
                  </a:outerShdw>
                </a:effectLst>
                <a:cs typeface="Arial" pitchFamily="34" charset="0"/>
              </a:rPr>
              <a:t>the</a:t>
            </a:r>
            <a:r>
              <a:rPr lang="es-ES" b="1" dirty="0" smtClean="0">
                <a:solidFill>
                  <a:srgbClr val="FF0000"/>
                </a:solidFill>
                <a:effectLst>
                  <a:outerShdw blurRad="38100" dist="38100" dir="2700000" algn="tl">
                    <a:srgbClr val="000000">
                      <a:alpha val="43137"/>
                    </a:srgbClr>
                  </a:outerShdw>
                </a:effectLst>
                <a:cs typeface="Arial" pitchFamily="34" charset="0"/>
              </a:rPr>
              <a:t> Park: A </a:t>
            </a:r>
            <a:r>
              <a:rPr lang="es-ES" b="1" dirty="0" err="1" smtClean="0">
                <a:solidFill>
                  <a:srgbClr val="FF0000"/>
                </a:solidFill>
                <a:effectLst>
                  <a:outerShdw blurRad="38100" dist="38100" dir="2700000" algn="tl">
                    <a:srgbClr val="000000">
                      <a:alpha val="43137"/>
                    </a:srgbClr>
                  </a:outerShdw>
                </a:effectLst>
                <a:cs typeface="Arial" pitchFamily="34" charset="0"/>
              </a:rPr>
              <a:t>garden</a:t>
            </a:r>
            <a:r>
              <a:rPr lang="es-ES" b="1" dirty="0" smtClean="0">
                <a:solidFill>
                  <a:srgbClr val="FF0000"/>
                </a:solidFill>
                <a:effectLst>
                  <a:outerShdw blurRad="38100" dist="38100" dir="2700000" algn="tl">
                    <a:srgbClr val="000000">
                      <a:alpha val="43137"/>
                    </a:srgbClr>
                  </a:outerShdw>
                </a:effectLst>
                <a:cs typeface="Arial" pitchFamily="34" charset="0"/>
              </a:rPr>
              <a:t> of </a:t>
            </a:r>
            <a:r>
              <a:rPr lang="es-ES" b="1" dirty="0" err="1" smtClean="0">
                <a:solidFill>
                  <a:srgbClr val="FF0000"/>
                </a:solidFill>
                <a:effectLst>
                  <a:outerShdw blurRad="38100" dist="38100" dir="2700000" algn="tl">
                    <a:srgbClr val="000000">
                      <a:alpha val="43137"/>
                    </a:srgbClr>
                  </a:outerShdw>
                </a:effectLst>
                <a:cs typeface="Arial" pitchFamily="34" charset="0"/>
              </a:rPr>
              <a:t>Glass</a:t>
            </a:r>
            <a:r>
              <a:rPr lang="es-ES" b="1" dirty="0" smtClean="0">
                <a:solidFill>
                  <a:srgbClr val="FF0000"/>
                </a:solidFill>
                <a:effectLst>
                  <a:outerShdw blurRad="38100" dist="38100" dir="2700000" algn="tl">
                    <a:srgbClr val="000000">
                      <a:alpha val="43137"/>
                    </a:srgbClr>
                  </a:outerShdw>
                </a:effectLst>
                <a:cs typeface="Arial" pitchFamily="34" charset="0"/>
              </a:rPr>
              <a:t>, Chicago/Estados Unidos</a:t>
            </a:r>
          </a:p>
          <a:p>
            <a:pPr lvl="0"/>
            <a:r>
              <a:rPr lang="es-ES" b="1" dirty="0" smtClean="0">
                <a:solidFill>
                  <a:srgbClr val="FF0000"/>
                </a:solidFill>
                <a:effectLst>
                  <a:outerShdw blurRad="38100" dist="38100" dir="2700000" algn="tl">
                    <a:srgbClr val="000000">
                      <a:alpha val="43137"/>
                    </a:srgbClr>
                  </a:outerShdw>
                </a:effectLst>
                <a:cs typeface="Arial" pitchFamily="34" charset="0"/>
              </a:rPr>
              <a:t>2004 </a:t>
            </a:r>
            <a:r>
              <a:rPr lang="es-ES" b="1" dirty="0" err="1" smtClean="0">
                <a:solidFill>
                  <a:srgbClr val="FF0000"/>
                </a:solidFill>
                <a:effectLst>
                  <a:outerShdw blurRad="38100" dist="38100" dir="2700000" algn="tl">
                    <a:srgbClr val="000000">
                      <a:alpha val="43137"/>
                    </a:srgbClr>
                  </a:outerShdw>
                </a:effectLst>
                <a:cs typeface="Arial" pitchFamily="34" charset="0"/>
              </a:rPr>
              <a:t>Chihuly</a:t>
            </a:r>
            <a:r>
              <a:rPr lang="es-ES" b="1" dirty="0" smtClean="0">
                <a:solidFill>
                  <a:srgbClr val="FF0000"/>
                </a:solidFill>
                <a:effectLst>
                  <a:outerShdw blurRad="38100" dist="38100" dir="2700000" algn="tl">
                    <a:srgbClr val="000000">
                      <a:alpha val="43137"/>
                    </a:srgbClr>
                  </a:outerShdw>
                </a:effectLst>
                <a:cs typeface="Arial" pitchFamily="34" charset="0"/>
              </a:rPr>
              <a:t> in </a:t>
            </a:r>
            <a:r>
              <a:rPr lang="es-ES" b="1" dirty="0" err="1" smtClean="0">
                <a:solidFill>
                  <a:srgbClr val="FF0000"/>
                </a:solidFill>
                <a:effectLst>
                  <a:outerShdw blurRad="38100" dist="38100" dir="2700000" algn="tl">
                    <a:srgbClr val="000000">
                      <a:alpha val="43137"/>
                    </a:srgbClr>
                  </a:outerShdw>
                </a:effectLst>
                <a:cs typeface="Arial" pitchFamily="34" charset="0"/>
              </a:rPr>
              <a:t>the</a:t>
            </a:r>
            <a:r>
              <a:rPr lang="es-ES" b="1" dirty="0" smtClean="0">
                <a:solidFill>
                  <a:srgbClr val="FF0000"/>
                </a:solidFill>
                <a:effectLst>
                  <a:outerShdw blurRad="38100" dist="38100" dir="2700000" algn="tl">
                    <a:srgbClr val="000000">
                      <a:alpha val="43137"/>
                    </a:srgbClr>
                  </a:outerShdw>
                </a:effectLst>
                <a:cs typeface="Arial" pitchFamily="34" charset="0"/>
              </a:rPr>
              <a:t> Garden, Atlanta </a:t>
            </a:r>
            <a:r>
              <a:rPr lang="es-ES" b="1" dirty="0" err="1" smtClean="0">
                <a:solidFill>
                  <a:srgbClr val="FF0000"/>
                </a:solidFill>
                <a:effectLst>
                  <a:outerShdw blurRad="38100" dist="38100" dir="2700000" algn="tl">
                    <a:srgbClr val="000000">
                      <a:alpha val="43137"/>
                    </a:srgbClr>
                  </a:outerShdw>
                </a:effectLst>
                <a:cs typeface="Arial" pitchFamily="34" charset="0"/>
              </a:rPr>
              <a:t>Botanical</a:t>
            </a:r>
            <a:r>
              <a:rPr lang="es-ES" b="1" dirty="0" smtClean="0">
                <a:solidFill>
                  <a:srgbClr val="FF0000"/>
                </a:solidFill>
                <a:effectLst>
                  <a:outerShdw blurRad="38100" dist="38100" dir="2700000" algn="tl">
                    <a:srgbClr val="000000">
                      <a:alpha val="43137"/>
                    </a:srgbClr>
                  </a:outerShdw>
                </a:effectLst>
                <a:cs typeface="Arial" pitchFamily="34" charset="0"/>
              </a:rPr>
              <a:t> Garden, Atlanta/Estados Unidos</a:t>
            </a:r>
          </a:p>
          <a:p>
            <a:pPr lvl="0"/>
            <a:r>
              <a:rPr lang="es-ES" b="1" dirty="0" smtClean="0">
                <a:solidFill>
                  <a:srgbClr val="FF0000"/>
                </a:solidFill>
                <a:effectLst>
                  <a:outerShdw blurRad="38100" dist="38100" dir="2700000" algn="tl">
                    <a:srgbClr val="000000">
                      <a:alpha val="43137"/>
                    </a:srgbClr>
                  </a:outerShdw>
                </a:effectLst>
                <a:cs typeface="Arial" pitchFamily="34" charset="0"/>
              </a:rPr>
              <a:t>2005 </a:t>
            </a:r>
            <a:r>
              <a:rPr lang="es-ES" b="1" dirty="0" err="1" smtClean="0">
                <a:solidFill>
                  <a:srgbClr val="FF0000"/>
                </a:solidFill>
                <a:effectLst>
                  <a:outerShdw blurRad="38100" dist="38100" dir="2700000" algn="tl">
                    <a:srgbClr val="000000">
                      <a:alpha val="43137"/>
                    </a:srgbClr>
                  </a:outerShdw>
                </a:effectLst>
                <a:cs typeface="Arial" pitchFamily="34" charset="0"/>
              </a:rPr>
              <a:t>Gardens</a:t>
            </a:r>
            <a:r>
              <a:rPr lang="es-ES" b="1" dirty="0" smtClean="0">
                <a:solidFill>
                  <a:srgbClr val="FF0000"/>
                </a:solidFill>
                <a:effectLst>
                  <a:outerShdw blurRad="38100" dist="38100" dir="2700000" algn="tl">
                    <a:srgbClr val="000000">
                      <a:alpha val="43137"/>
                    </a:srgbClr>
                  </a:outerShdw>
                </a:effectLst>
                <a:cs typeface="Arial" pitchFamily="34" charset="0"/>
              </a:rPr>
              <a:t> of </a:t>
            </a:r>
            <a:r>
              <a:rPr lang="es-ES" b="1" dirty="0" err="1" smtClean="0">
                <a:solidFill>
                  <a:srgbClr val="FF0000"/>
                </a:solidFill>
                <a:effectLst>
                  <a:outerShdw blurRad="38100" dist="38100" dir="2700000" algn="tl">
                    <a:srgbClr val="000000">
                      <a:alpha val="43137"/>
                    </a:srgbClr>
                  </a:outerShdw>
                </a:effectLst>
                <a:cs typeface="Arial" pitchFamily="34" charset="0"/>
              </a:rPr>
              <a:t>Glass</a:t>
            </a:r>
            <a:r>
              <a:rPr lang="es-ES" b="1" dirty="0" smtClean="0">
                <a:solidFill>
                  <a:srgbClr val="FF0000"/>
                </a:solidFill>
                <a:effectLst>
                  <a:outerShdw blurRad="38100" dist="38100" dir="2700000" algn="tl">
                    <a:srgbClr val="000000">
                      <a:alpha val="43137"/>
                    </a:srgbClr>
                  </a:outerShdw>
                </a:effectLst>
                <a:cs typeface="Arial" pitchFamily="34" charset="0"/>
              </a:rPr>
              <a:t>, </a:t>
            </a:r>
            <a:r>
              <a:rPr lang="es-ES" b="1" dirty="0" err="1" smtClean="0">
                <a:solidFill>
                  <a:srgbClr val="FF0000"/>
                </a:solidFill>
                <a:effectLst>
                  <a:outerShdw blurRad="38100" dist="38100" dir="2700000" algn="tl">
                    <a:srgbClr val="000000">
                      <a:alpha val="43137"/>
                    </a:srgbClr>
                  </a:outerShdw>
                </a:effectLst>
                <a:cs typeface="Arial" pitchFamily="34" charset="0"/>
              </a:rPr>
              <a:t>Kew</a:t>
            </a:r>
            <a:r>
              <a:rPr lang="es-ES" b="1" dirty="0" smtClean="0">
                <a:solidFill>
                  <a:srgbClr val="FF0000"/>
                </a:solidFill>
                <a:effectLst>
                  <a:outerShdw blurRad="38100" dist="38100" dir="2700000" algn="tl">
                    <a:srgbClr val="000000">
                      <a:alpha val="43137"/>
                    </a:srgbClr>
                  </a:outerShdw>
                </a:effectLst>
                <a:cs typeface="Arial" pitchFamily="34" charset="0"/>
              </a:rPr>
              <a:t> </a:t>
            </a:r>
            <a:r>
              <a:rPr lang="es-ES" b="1" dirty="0" err="1" smtClean="0">
                <a:solidFill>
                  <a:srgbClr val="FF0000"/>
                </a:solidFill>
                <a:effectLst>
                  <a:outerShdw blurRad="38100" dist="38100" dir="2700000" algn="tl">
                    <a:srgbClr val="000000">
                      <a:alpha val="43137"/>
                    </a:srgbClr>
                  </a:outerShdw>
                </a:effectLst>
                <a:cs typeface="Arial" pitchFamily="34" charset="0"/>
              </a:rPr>
              <a:t>Gardens</a:t>
            </a:r>
            <a:r>
              <a:rPr lang="es-ES" b="1" dirty="0" smtClean="0">
                <a:solidFill>
                  <a:srgbClr val="FF0000"/>
                </a:solidFill>
                <a:effectLst>
                  <a:outerShdw blurRad="38100" dist="38100" dir="2700000" algn="tl">
                    <a:srgbClr val="000000">
                      <a:alpha val="43137"/>
                    </a:srgbClr>
                  </a:outerShdw>
                </a:effectLst>
                <a:cs typeface="Arial" pitchFamily="34" charset="0"/>
              </a:rPr>
              <a:t>, Londres/Inglaterra</a:t>
            </a:r>
          </a:p>
          <a:p>
            <a:pPr lvl="0"/>
            <a:r>
              <a:rPr lang="es-ES" b="1" dirty="0" smtClean="0">
                <a:solidFill>
                  <a:srgbClr val="FF0000"/>
                </a:solidFill>
                <a:effectLst>
                  <a:outerShdw blurRad="38100" dist="38100" dir="2700000" algn="tl">
                    <a:srgbClr val="000000">
                      <a:alpha val="43137"/>
                    </a:srgbClr>
                  </a:outerShdw>
                </a:effectLst>
                <a:cs typeface="Arial" pitchFamily="34" charset="0"/>
              </a:rPr>
              <a:t>2005 </a:t>
            </a:r>
            <a:r>
              <a:rPr lang="es-ES" b="1" dirty="0" err="1" smtClean="0">
                <a:solidFill>
                  <a:srgbClr val="FF0000"/>
                </a:solidFill>
                <a:effectLst>
                  <a:outerShdw blurRad="38100" dist="38100" dir="2700000" algn="tl">
                    <a:srgbClr val="000000">
                      <a:alpha val="43137"/>
                    </a:srgbClr>
                  </a:outerShdw>
                </a:effectLst>
                <a:cs typeface="Arial" pitchFamily="34" charset="0"/>
              </a:rPr>
              <a:t>Chihuly</a:t>
            </a:r>
            <a:r>
              <a:rPr lang="es-ES" b="1" dirty="0" smtClean="0">
                <a:solidFill>
                  <a:srgbClr val="FF0000"/>
                </a:solidFill>
                <a:effectLst>
                  <a:outerShdw blurRad="38100" dist="38100" dir="2700000" algn="tl">
                    <a:srgbClr val="000000">
                      <a:alpha val="43137"/>
                    </a:srgbClr>
                  </a:outerShdw>
                </a:effectLst>
                <a:cs typeface="Arial" pitchFamily="34" charset="0"/>
              </a:rPr>
              <a:t> in </a:t>
            </a:r>
            <a:r>
              <a:rPr lang="es-ES" b="1" dirty="0" err="1" smtClean="0">
                <a:solidFill>
                  <a:srgbClr val="FF0000"/>
                </a:solidFill>
                <a:effectLst>
                  <a:outerShdw blurRad="38100" dist="38100" dir="2700000" algn="tl">
                    <a:srgbClr val="000000">
                      <a:alpha val="43137"/>
                    </a:srgbClr>
                  </a:outerShdw>
                </a:effectLst>
                <a:cs typeface="Arial" pitchFamily="34" charset="0"/>
              </a:rPr>
              <a:t>Kalamazool</a:t>
            </a:r>
            <a:r>
              <a:rPr lang="es-ES" b="1" dirty="0" smtClean="0">
                <a:solidFill>
                  <a:srgbClr val="FF0000"/>
                </a:solidFill>
                <a:effectLst>
                  <a:outerShdw blurRad="38100" dist="38100" dir="2700000" algn="tl">
                    <a:srgbClr val="000000">
                      <a:alpha val="43137"/>
                    </a:srgbClr>
                  </a:outerShdw>
                </a:effectLst>
                <a:cs typeface="Arial" pitchFamily="34" charset="0"/>
              </a:rPr>
              <a:t>, </a:t>
            </a:r>
            <a:r>
              <a:rPr lang="es-ES" b="1" dirty="0" err="1" smtClean="0">
                <a:solidFill>
                  <a:srgbClr val="FF0000"/>
                </a:solidFill>
                <a:effectLst>
                  <a:outerShdw blurRad="38100" dist="38100" dir="2700000" algn="tl">
                    <a:srgbClr val="000000">
                      <a:alpha val="43137"/>
                    </a:srgbClr>
                  </a:outerShdw>
                </a:effectLst>
                <a:cs typeface="Arial" pitchFamily="34" charset="0"/>
              </a:rPr>
              <a:t>Kalamazool</a:t>
            </a:r>
            <a:r>
              <a:rPr lang="es-ES" b="1" dirty="0" smtClean="0">
                <a:solidFill>
                  <a:srgbClr val="FF0000"/>
                </a:solidFill>
                <a:effectLst>
                  <a:outerShdw blurRad="38100" dist="38100" dir="2700000" algn="tl">
                    <a:srgbClr val="000000">
                      <a:alpha val="43137"/>
                    </a:srgbClr>
                  </a:outerShdw>
                </a:effectLst>
                <a:cs typeface="Arial" pitchFamily="34" charset="0"/>
              </a:rPr>
              <a:t> </a:t>
            </a:r>
            <a:r>
              <a:rPr lang="es-ES" b="1" dirty="0" err="1" smtClean="0">
                <a:solidFill>
                  <a:srgbClr val="FF0000"/>
                </a:solidFill>
                <a:effectLst>
                  <a:outerShdw blurRad="38100" dist="38100" dir="2700000" algn="tl">
                    <a:srgbClr val="000000">
                      <a:alpha val="43137"/>
                    </a:srgbClr>
                  </a:outerShdw>
                </a:effectLst>
                <a:cs typeface="Arial" pitchFamily="34" charset="0"/>
              </a:rPr>
              <a:t>Institute</a:t>
            </a:r>
            <a:r>
              <a:rPr lang="es-ES" b="1" dirty="0" smtClean="0">
                <a:solidFill>
                  <a:srgbClr val="FF0000"/>
                </a:solidFill>
                <a:effectLst>
                  <a:outerShdw blurRad="38100" dist="38100" dir="2700000" algn="tl">
                    <a:srgbClr val="000000">
                      <a:alpha val="43137"/>
                    </a:srgbClr>
                  </a:outerShdw>
                </a:effectLst>
                <a:cs typeface="Arial" pitchFamily="34" charset="0"/>
              </a:rPr>
              <a:t> of </a:t>
            </a:r>
            <a:r>
              <a:rPr lang="es-ES" b="1" dirty="0" err="1" smtClean="0">
                <a:solidFill>
                  <a:srgbClr val="FF0000"/>
                </a:solidFill>
                <a:effectLst>
                  <a:outerShdw blurRad="38100" dist="38100" dir="2700000" algn="tl">
                    <a:srgbClr val="000000">
                      <a:alpha val="43137"/>
                    </a:srgbClr>
                  </a:outerShdw>
                </a:effectLst>
                <a:cs typeface="Arial" pitchFamily="34" charset="0"/>
              </a:rPr>
              <a:t>Arts</a:t>
            </a:r>
            <a:r>
              <a:rPr lang="es-ES" b="1" dirty="0" smtClean="0">
                <a:solidFill>
                  <a:srgbClr val="FF0000"/>
                </a:solidFill>
                <a:effectLst>
                  <a:outerShdw blurRad="38100" dist="38100" dir="2700000" algn="tl">
                    <a:srgbClr val="000000">
                      <a:alpha val="43137"/>
                    </a:srgbClr>
                  </a:outerShdw>
                </a:effectLst>
                <a:cs typeface="Arial" pitchFamily="34" charset="0"/>
              </a:rPr>
              <a:t>, </a:t>
            </a:r>
            <a:r>
              <a:rPr lang="es-ES" b="1" dirty="0" err="1" smtClean="0">
                <a:solidFill>
                  <a:srgbClr val="FF0000"/>
                </a:solidFill>
                <a:effectLst>
                  <a:outerShdw blurRad="38100" dist="38100" dir="2700000" algn="tl">
                    <a:srgbClr val="000000">
                      <a:alpha val="43137"/>
                    </a:srgbClr>
                  </a:outerShdw>
                </a:effectLst>
                <a:cs typeface="Arial" pitchFamily="34" charset="0"/>
              </a:rPr>
              <a:t>Kalamazool</a:t>
            </a:r>
            <a:r>
              <a:rPr lang="es-ES" b="1" dirty="0" smtClean="0">
                <a:solidFill>
                  <a:srgbClr val="FF0000"/>
                </a:solidFill>
                <a:effectLst>
                  <a:outerShdw blurRad="38100" dist="38100" dir="2700000" algn="tl">
                    <a:srgbClr val="000000">
                      <a:alpha val="43137"/>
                    </a:srgbClr>
                  </a:outerShdw>
                </a:effectLst>
                <a:cs typeface="Arial" pitchFamily="34" charset="0"/>
              </a:rPr>
              <a:t>/Estados Unidos</a:t>
            </a:r>
          </a:p>
          <a:p>
            <a:pPr lvl="0"/>
            <a:r>
              <a:rPr lang="es-ES" b="1" dirty="0" smtClean="0">
                <a:solidFill>
                  <a:srgbClr val="FF0000"/>
                </a:solidFill>
                <a:effectLst>
                  <a:outerShdw blurRad="38100" dist="38100" dir="2700000" algn="tl">
                    <a:srgbClr val="000000">
                      <a:alpha val="43137"/>
                    </a:srgbClr>
                  </a:outerShdw>
                </a:effectLst>
                <a:cs typeface="Arial" pitchFamily="34" charset="0"/>
              </a:rPr>
              <a:t>2005-2007 </a:t>
            </a:r>
            <a:r>
              <a:rPr lang="es-ES" b="1" dirty="0" err="1" smtClean="0">
                <a:solidFill>
                  <a:srgbClr val="FF0000"/>
                </a:solidFill>
                <a:effectLst>
                  <a:outerShdw blurRad="38100" dist="38100" dir="2700000" algn="tl">
                    <a:srgbClr val="000000">
                      <a:alpha val="43137"/>
                    </a:srgbClr>
                  </a:outerShdw>
                </a:effectLst>
                <a:cs typeface="Arial" pitchFamily="34" charset="0"/>
              </a:rPr>
              <a:t>Chihuly</a:t>
            </a:r>
            <a:r>
              <a:rPr lang="es-ES" b="1" dirty="0" smtClean="0">
                <a:solidFill>
                  <a:srgbClr val="FF0000"/>
                </a:solidFill>
                <a:effectLst>
                  <a:outerShdw blurRad="38100" dist="38100" dir="2700000" algn="tl">
                    <a:srgbClr val="000000">
                      <a:alpha val="43137"/>
                    </a:srgbClr>
                  </a:outerShdw>
                </a:effectLst>
                <a:cs typeface="Arial" pitchFamily="34" charset="0"/>
              </a:rPr>
              <a:t> at Fairchild, Fairchild Tropical  </a:t>
            </a:r>
            <a:r>
              <a:rPr lang="es-ES" b="1" dirty="0" err="1" smtClean="0">
                <a:solidFill>
                  <a:srgbClr val="FF0000"/>
                </a:solidFill>
                <a:effectLst>
                  <a:outerShdw blurRad="38100" dist="38100" dir="2700000" algn="tl">
                    <a:srgbClr val="000000">
                      <a:alpha val="43137"/>
                    </a:srgbClr>
                  </a:outerShdw>
                </a:effectLst>
                <a:cs typeface="Arial" pitchFamily="34" charset="0"/>
              </a:rPr>
              <a:t>Botanic</a:t>
            </a:r>
            <a:r>
              <a:rPr lang="es-ES" b="1" dirty="0" smtClean="0">
                <a:solidFill>
                  <a:srgbClr val="FF0000"/>
                </a:solidFill>
                <a:effectLst>
                  <a:outerShdw blurRad="38100" dist="38100" dir="2700000" algn="tl">
                    <a:srgbClr val="000000">
                      <a:alpha val="43137"/>
                    </a:srgbClr>
                  </a:outerShdw>
                </a:effectLst>
                <a:cs typeface="Arial" pitchFamily="34" charset="0"/>
              </a:rPr>
              <a:t> Garden, Coral Gables/Estados Unidos</a:t>
            </a:r>
          </a:p>
          <a:p>
            <a:pPr lvl="0"/>
            <a:r>
              <a:rPr lang="es-ES" b="1" dirty="0" smtClean="0">
                <a:solidFill>
                  <a:srgbClr val="FF0000"/>
                </a:solidFill>
                <a:effectLst>
                  <a:outerShdw blurRad="38100" dist="38100" dir="2700000" algn="tl">
                    <a:srgbClr val="000000">
                      <a:alpha val="43137"/>
                    </a:srgbClr>
                  </a:outerShdw>
                </a:effectLst>
                <a:cs typeface="Arial" pitchFamily="34" charset="0"/>
              </a:rPr>
              <a:t>2006 </a:t>
            </a:r>
            <a:r>
              <a:rPr lang="es-ES" b="1" dirty="0" err="1" smtClean="0">
                <a:solidFill>
                  <a:srgbClr val="FF0000"/>
                </a:solidFill>
                <a:effectLst>
                  <a:outerShdw blurRad="38100" dist="38100" dir="2700000" algn="tl">
                    <a:srgbClr val="000000">
                      <a:alpha val="43137"/>
                    </a:srgbClr>
                  </a:outerShdw>
                </a:effectLst>
                <a:cs typeface="Arial" pitchFamily="34" charset="0"/>
              </a:rPr>
              <a:t>Oisterwijk</a:t>
            </a:r>
            <a:r>
              <a:rPr lang="es-ES" b="1" dirty="0" smtClean="0">
                <a:solidFill>
                  <a:srgbClr val="FF0000"/>
                </a:solidFill>
                <a:effectLst>
                  <a:outerShdw blurRad="38100" dist="38100" dir="2700000" algn="tl">
                    <a:srgbClr val="000000">
                      <a:alpha val="43137"/>
                    </a:srgbClr>
                  </a:outerShdw>
                </a:effectLst>
                <a:cs typeface="Arial" pitchFamily="34" charset="0"/>
              </a:rPr>
              <a:t>  </a:t>
            </a:r>
            <a:r>
              <a:rPr lang="es-ES" b="1" dirty="0" err="1" smtClean="0">
                <a:solidFill>
                  <a:srgbClr val="FF0000"/>
                </a:solidFill>
                <a:effectLst>
                  <a:outerShdw blurRad="38100" dist="38100" dir="2700000" algn="tl">
                    <a:srgbClr val="000000">
                      <a:alpha val="43137"/>
                    </a:srgbClr>
                  </a:outerShdw>
                </a:effectLst>
                <a:cs typeface="Arial" pitchFamily="34" charset="0"/>
              </a:rPr>
              <a:t>Sculptuur</a:t>
            </a:r>
            <a:r>
              <a:rPr lang="es-ES" b="1" dirty="0" smtClean="0">
                <a:solidFill>
                  <a:srgbClr val="FF0000"/>
                </a:solidFill>
                <a:effectLst>
                  <a:outerShdw blurRad="38100" dist="38100" dir="2700000" algn="tl">
                    <a:srgbClr val="000000">
                      <a:alpha val="43137"/>
                    </a:srgbClr>
                  </a:outerShdw>
                </a:effectLst>
                <a:cs typeface="Arial" pitchFamily="34" charset="0"/>
              </a:rPr>
              <a:t> 2006, </a:t>
            </a:r>
            <a:r>
              <a:rPr lang="es-ES" b="1" dirty="0" err="1" smtClean="0">
                <a:solidFill>
                  <a:srgbClr val="FF0000"/>
                </a:solidFill>
                <a:effectLst>
                  <a:outerShdw blurRad="38100" dist="38100" dir="2700000" algn="tl">
                    <a:srgbClr val="000000">
                      <a:alpha val="43137"/>
                    </a:srgbClr>
                  </a:outerShdw>
                </a:effectLst>
                <a:cs typeface="Arial" pitchFamily="34" charset="0"/>
              </a:rPr>
              <a:t>Oisterwijk</a:t>
            </a:r>
            <a:r>
              <a:rPr lang="es-ES" b="1" dirty="0" smtClean="0">
                <a:solidFill>
                  <a:srgbClr val="FF0000"/>
                </a:solidFill>
                <a:effectLst>
                  <a:outerShdw blurRad="38100" dist="38100" dir="2700000" algn="tl">
                    <a:srgbClr val="000000">
                      <a:alpha val="43137"/>
                    </a:srgbClr>
                  </a:outerShdw>
                </a:effectLst>
                <a:cs typeface="Arial" pitchFamily="34" charset="0"/>
              </a:rPr>
              <a:t>/Holanda</a:t>
            </a:r>
          </a:p>
          <a:p>
            <a:pPr lvl="0"/>
            <a:r>
              <a:rPr lang="es-ES" b="1" dirty="0" smtClean="0">
                <a:solidFill>
                  <a:srgbClr val="FF0000"/>
                </a:solidFill>
                <a:effectLst>
                  <a:outerShdw blurRad="38100" dist="38100" dir="2700000" algn="tl">
                    <a:srgbClr val="000000">
                      <a:alpha val="43137"/>
                    </a:srgbClr>
                  </a:outerShdw>
                </a:effectLst>
                <a:cs typeface="Arial" pitchFamily="34" charset="0"/>
              </a:rPr>
              <a:t>2006 Missouri </a:t>
            </a:r>
            <a:r>
              <a:rPr lang="es-ES" b="1" dirty="0" err="1" smtClean="0">
                <a:solidFill>
                  <a:srgbClr val="FF0000"/>
                </a:solidFill>
                <a:effectLst>
                  <a:outerShdw blurRad="38100" dist="38100" dir="2700000" algn="tl">
                    <a:srgbClr val="000000">
                      <a:alpha val="43137"/>
                    </a:srgbClr>
                  </a:outerShdw>
                </a:effectLst>
                <a:cs typeface="Arial" pitchFamily="34" charset="0"/>
              </a:rPr>
              <a:t>Botanical</a:t>
            </a:r>
            <a:r>
              <a:rPr lang="es-ES" b="1" dirty="0" smtClean="0">
                <a:solidFill>
                  <a:srgbClr val="FF0000"/>
                </a:solidFill>
                <a:effectLst>
                  <a:outerShdw blurRad="38100" dist="38100" dir="2700000" algn="tl">
                    <a:srgbClr val="000000">
                      <a:alpha val="43137"/>
                    </a:srgbClr>
                  </a:outerShdw>
                </a:effectLst>
                <a:cs typeface="Arial" pitchFamily="34" charset="0"/>
              </a:rPr>
              <a:t>  Garden at St. Louis/Estados Unidos</a:t>
            </a:r>
          </a:p>
          <a:p>
            <a:pPr lvl="0"/>
            <a:r>
              <a:rPr lang="es-ES" b="1" dirty="0" smtClean="0">
                <a:solidFill>
                  <a:srgbClr val="FF0000"/>
                </a:solidFill>
                <a:effectLst>
                  <a:outerShdw blurRad="38100" dist="38100" dir="2700000" algn="tl">
                    <a:srgbClr val="000000">
                      <a:alpha val="43137"/>
                    </a:srgbClr>
                  </a:outerShdw>
                </a:effectLst>
                <a:cs typeface="Arial" pitchFamily="34" charset="0"/>
              </a:rPr>
              <a:t>2013 </a:t>
            </a:r>
            <a:r>
              <a:rPr lang="es-ES" b="1" dirty="0" err="1" smtClean="0">
                <a:solidFill>
                  <a:srgbClr val="FF0000"/>
                </a:solidFill>
                <a:effectLst>
                  <a:outerShdw blurRad="38100" dist="38100" dir="2700000" algn="tl">
                    <a:srgbClr val="000000">
                      <a:alpha val="43137"/>
                    </a:srgbClr>
                  </a:outerShdw>
                </a:effectLst>
                <a:cs typeface="Arial" pitchFamily="34" charset="0"/>
              </a:rPr>
              <a:t>Colonnade</a:t>
            </a:r>
            <a:r>
              <a:rPr lang="es-ES" b="1" dirty="0" smtClean="0">
                <a:solidFill>
                  <a:srgbClr val="FF0000"/>
                </a:solidFill>
                <a:effectLst>
                  <a:outerShdw blurRad="38100" dist="38100" dir="2700000" algn="tl">
                    <a:srgbClr val="000000">
                      <a:alpha val="43137"/>
                    </a:srgbClr>
                  </a:outerShdw>
                </a:effectLst>
                <a:cs typeface="Arial" pitchFamily="34" charset="0"/>
              </a:rPr>
              <a:t>  </a:t>
            </a:r>
            <a:r>
              <a:rPr lang="es-ES" b="1" dirty="0" err="1" smtClean="0">
                <a:solidFill>
                  <a:srgbClr val="FF0000"/>
                </a:solidFill>
                <a:effectLst>
                  <a:outerShdw blurRad="38100" dist="38100" dir="2700000" algn="tl">
                    <a:srgbClr val="000000">
                      <a:alpha val="43137"/>
                    </a:srgbClr>
                  </a:outerShdw>
                </a:effectLst>
                <a:cs typeface="Arial" pitchFamily="34" charset="0"/>
              </a:rPr>
              <a:t>Persane</a:t>
            </a:r>
            <a:r>
              <a:rPr lang="es-ES" b="1" dirty="0" smtClean="0">
                <a:solidFill>
                  <a:srgbClr val="FF0000"/>
                </a:solidFill>
                <a:effectLst>
                  <a:outerShdw blurRad="38100" dist="38100" dir="2700000" algn="tl">
                    <a:srgbClr val="000000">
                      <a:alpha val="43137"/>
                    </a:srgbClr>
                  </a:outerShdw>
                </a:effectLst>
                <a:cs typeface="Arial" pitchFamily="34" charset="0"/>
              </a:rPr>
              <a:t>, </a:t>
            </a:r>
            <a:r>
              <a:rPr lang="es-ES" b="1" dirty="0" err="1" smtClean="0">
                <a:solidFill>
                  <a:srgbClr val="FF0000"/>
                </a:solidFill>
                <a:effectLst>
                  <a:outerShdw blurRad="38100" dist="38100" dir="2700000" algn="tl">
                    <a:srgbClr val="000000">
                      <a:alpha val="43137"/>
                    </a:srgbClr>
                  </a:outerShdw>
                </a:effectLst>
                <a:cs typeface="Arial" pitchFamily="34" charset="0"/>
              </a:rPr>
              <a:t>Musée</a:t>
            </a:r>
            <a:r>
              <a:rPr lang="es-ES" b="1" dirty="0" smtClean="0">
                <a:solidFill>
                  <a:srgbClr val="FF0000"/>
                </a:solidFill>
                <a:effectLst>
                  <a:outerShdw blurRad="38100" dist="38100" dir="2700000" algn="tl">
                    <a:srgbClr val="000000">
                      <a:alpha val="43137"/>
                    </a:srgbClr>
                  </a:outerShdw>
                </a:effectLst>
                <a:cs typeface="Arial" pitchFamily="34" charset="0"/>
              </a:rPr>
              <a:t> des </a:t>
            </a:r>
            <a:r>
              <a:rPr lang="es-ES" b="1" dirty="0" err="1" smtClean="0">
                <a:solidFill>
                  <a:srgbClr val="FF0000"/>
                </a:solidFill>
                <a:effectLst>
                  <a:outerShdw blurRad="38100" dist="38100" dir="2700000" algn="tl">
                    <a:srgbClr val="000000">
                      <a:alpha val="43137"/>
                    </a:srgbClr>
                  </a:outerShdw>
                </a:effectLst>
                <a:cs typeface="Arial" pitchFamily="34" charset="0"/>
              </a:rPr>
              <a:t>Beaux</a:t>
            </a:r>
            <a:r>
              <a:rPr lang="es-ES" b="1" dirty="0" smtClean="0">
                <a:solidFill>
                  <a:srgbClr val="FF0000"/>
                </a:solidFill>
                <a:effectLst>
                  <a:outerShdw blurRad="38100" dist="38100" dir="2700000" algn="tl">
                    <a:srgbClr val="000000">
                      <a:alpha val="43137"/>
                    </a:srgbClr>
                  </a:outerShdw>
                </a:effectLst>
                <a:cs typeface="Arial" pitchFamily="34" charset="0"/>
              </a:rPr>
              <a:t>- </a:t>
            </a:r>
            <a:r>
              <a:rPr lang="es-ES" b="1" dirty="0" err="1" smtClean="0">
                <a:solidFill>
                  <a:srgbClr val="FF0000"/>
                </a:solidFill>
                <a:effectLst>
                  <a:outerShdw blurRad="38100" dist="38100" dir="2700000" algn="tl">
                    <a:srgbClr val="000000">
                      <a:alpha val="43137"/>
                    </a:srgbClr>
                  </a:outerShdw>
                </a:effectLst>
                <a:cs typeface="Arial" pitchFamily="34" charset="0"/>
              </a:rPr>
              <a:t>Arts</a:t>
            </a:r>
            <a:r>
              <a:rPr lang="es-ES" b="1" dirty="0" smtClean="0">
                <a:solidFill>
                  <a:srgbClr val="FF0000"/>
                </a:solidFill>
                <a:effectLst>
                  <a:outerShdw blurRad="38100" dist="38100" dir="2700000" algn="tl">
                    <a:srgbClr val="000000">
                      <a:alpha val="43137"/>
                    </a:srgbClr>
                  </a:outerShdw>
                </a:effectLst>
                <a:cs typeface="Arial" pitchFamily="34" charset="0"/>
              </a:rPr>
              <a:t> </a:t>
            </a:r>
            <a:r>
              <a:rPr lang="es-ES" b="1" dirty="0" err="1" smtClean="0">
                <a:solidFill>
                  <a:srgbClr val="FF0000"/>
                </a:solidFill>
                <a:effectLst>
                  <a:outerShdw blurRad="38100" dist="38100" dir="2700000" algn="tl">
                    <a:srgbClr val="000000">
                      <a:alpha val="43137"/>
                    </a:srgbClr>
                  </a:outerShdw>
                </a:effectLst>
                <a:cs typeface="Arial" pitchFamily="34" charset="0"/>
              </a:rPr>
              <a:t>Montréal</a:t>
            </a:r>
            <a:r>
              <a:rPr lang="es-ES" b="1" dirty="0" smtClean="0">
                <a:solidFill>
                  <a:srgbClr val="FF0000"/>
                </a:solidFill>
                <a:effectLst>
                  <a:outerShdw blurRad="38100" dist="38100" dir="2700000" algn="tl">
                    <a:srgbClr val="000000">
                      <a:alpha val="43137"/>
                    </a:srgbClr>
                  </a:outerShdw>
                </a:effectLst>
                <a:cs typeface="Arial" pitchFamily="34" charset="0"/>
              </a:rPr>
              <a:t>, </a:t>
            </a:r>
            <a:r>
              <a:rPr lang="es-ES" b="1" dirty="0" err="1" smtClean="0">
                <a:solidFill>
                  <a:srgbClr val="FF0000"/>
                </a:solidFill>
                <a:effectLst>
                  <a:outerShdw blurRad="38100" dist="38100" dir="2700000" algn="tl">
                    <a:srgbClr val="000000">
                      <a:alpha val="43137"/>
                    </a:srgbClr>
                  </a:outerShdw>
                </a:effectLst>
                <a:cs typeface="Arial" pitchFamily="34" charset="0"/>
              </a:rPr>
              <a:t>Québec</a:t>
            </a:r>
            <a:r>
              <a:rPr lang="es-ES" b="1" dirty="0" smtClean="0">
                <a:solidFill>
                  <a:srgbClr val="FF0000"/>
                </a:solidFill>
                <a:effectLst>
                  <a:outerShdw blurRad="38100" dist="38100" dir="2700000" algn="tl">
                    <a:srgbClr val="000000">
                      <a:alpha val="43137"/>
                    </a:srgbClr>
                  </a:outerShdw>
                </a:effectLst>
                <a:cs typeface="Arial" pitchFamily="34" charset="0"/>
              </a:rPr>
              <a:t>/</a:t>
            </a:r>
            <a:r>
              <a:rPr lang="es-ES" b="1" dirty="0" err="1" smtClean="0">
                <a:solidFill>
                  <a:srgbClr val="FF0000"/>
                </a:solidFill>
                <a:effectLst>
                  <a:outerShdw blurRad="38100" dist="38100" dir="2700000" algn="tl">
                    <a:srgbClr val="000000">
                      <a:alpha val="43137"/>
                    </a:srgbClr>
                  </a:outerShdw>
                </a:effectLst>
                <a:cs typeface="Arial" pitchFamily="34" charset="0"/>
              </a:rPr>
              <a:t>Canada</a:t>
            </a:r>
            <a:endParaRPr lang="es-ES" b="1" dirty="0" smtClean="0">
              <a:solidFill>
                <a:srgbClr val="FF0000"/>
              </a:solidFill>
              <a:effectLst>
                <a:outerShdw blurRad="38100" dist="38100" dir="2700000" algn="tl">
                  <a:srgbClr val="000000">
                    <a:alpha val="43137"/>
                  </a:srgbClr>
                </a:outerShdw>
              </a:effectLst>
              <a:cs typeface="Arial" pitchFamily="34" charset="0"/>
            </a:endParaRPr>
          </a:p>
          <a:p>
            <a:r>
              <a:rPr lang="es-ES" b="1" dirty="0" smtClean="0">
                <a:solidFill>
                  <a:srgbClr val="FF0000"/>
                </a:solidFill>
                <a:effectLst>
                  <a:outerShdw blurRad="38100" dist="38100" dir="2700000" algn="tl">
                    <a:srgbClr val="000000">
                      <a:alpha val="43137"/>
                    </a:srgbClr>
                  </a:outerShdw>
                </a:effectLst>
                <a:cs typeface="Arial" pitchFamily="34" charset="0"/>
              </a:rPr>
              <a:t> </a:t>
            </a:r>
          </a:p>
          <a:p>
            <a:endParaRPr lang="es-ES" b="1" dirty="0">
              <a:solidFill>
                <a:srgbClr val="FF0000"/>
              </a:solidFill>
              <a:effectLst>
                <a:outerShdw blurRad="38100" dist="38100" dir="2700000" algn="tl">
                  <a:srgbClr val="000000">
                    <a:alpha val="43137"/>
                  </a:srgbClr>
                </a:outerShdw>
              </a:effectLst>
              <a:cs typeface="Arial" pitchFamily="34" charset="0"/>
            </a:endParaRPr>
          </a:p>
        </p:txBody>
      </p:sp>
      <p:sp>
        <p:nvSpPr>
          <p:cNvPr id="6" name="5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ntr" presetSubtype="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2000" fill="hold"/>
                                        <p:tgtEl>
                                          <p:spTgt spid="7"/>
                                        </p:tgtEl>
                                        <p:attrNameLst>
                                          <p:attrName>ppt_x</p:attrName>
                                        </p:attrNameLst>
                                      </p:cBhvr>
                                      <p:tavLst>
                                        <p:tav tm="0">
                                          <p:val>
                                            <p:strVal val="0-#ppt_w/2"/>
                                          </p:val>
                                        </p:tav>
                                        <p:tav tm="100000">
                                          <p:val>
                                            <p:strVal val="#ppt_x"/>
                                          </p:val>
                                        </p:tav>
                                      </p:tavLst>
                                    </p:anim>
                                    <p:anim calcmode="lin" valueType="num">
                                      <p:cBhvr additive="base">
                                        <p:cTn id="11" dur="2000" fill="hold"/>
                                        <p:tgtEl>
                                          <p:spTgt spid="7"/>
                                        </p:tgtEl>
                                        <p:attrNameLst>
                                          <p:attrName>ppt_y</p:attrName>
                                        </p:attrNameLst>
                                      </p:cBhvr>
                                      <p:tavLst>
                                        <p:tav tm="0">
                                          <p:val>
                                            <p:strVal val="#ppt_y"/>
                                          </p:val>
                                        </p:tav>
                                        <p:tav tm="100000">
                                          <p:val>
                                            <p:strVal val="#ppt_y"/>
                                          </p:val>
                                        </p:tav>
                                      </p:tavLst>
                                    </p:anim>
                                  </p:childTnLst>
                                </p:cTn>
                              </p:par>
                              <p:par>
                                <p:cTn id="12" presetID="23" presetClass="exit" presetSubtype="288"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2/3*ppt_w"/>
                                          </p:val>
                                        </p:tav>
                                      </p:tavLst>
                                    </p:anim>
                                    <p:anim calcmode="lin" valueType="num">
                                      <p:cBhvr>
                                        <p:cTn id="14" dur="3000"/>
                                        <p:tgtEl>
                                          <p:spTgt spid="5"/>
                                        </p:tgtEl>
                                        <p:attrNameLst>
                                          <p:attrName>ppt_h</p:attrName>
                                        </p:attrNameLst>
                                      </p:cBhvr>
                                      <p:tavLst>
                                        <p:tav tm="0">
                                          <p:val>
                                            <p:strVal val="ppt_h"/>
                                          </p:val>
                                        </p:tav>
                                        <p:tav tm="100000">
                                          <p:val>
                                            <p:strVal val="2/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10" fill="hold" nodeType="withEffect">
                                  <p:stCondLst>
                                    <p:cond delay="0"/>
                                  </p:stCondLst>
                                  <p:childTnLst>
                                    <p:animEffect transition="out" filter="blinds(horizont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319426265_e1983449eb_b.jpg"/>
          <p:cNvPicPr>
            <a:picLocks noChangeAspect="1"/>
          </p:cNvPicPr>
          <p:nvPr/>
        </p:nvPicPr>
        <p:blipFill>
          <a:blip r:embed="rId2"/>
          <a:stretch>
            <a:fillRect/>
          </a:stretch>
        </p:blipFill>
        <p:spPr>
          <a:xfrm>
            <a:off x="0" y="0"/>
            <a:ext cx="9144000" cy="6858000"/>
          </a:xfrm>
          <a:prstGeom prst="rect">
            <a:avLst/>
          </a:prstGeom>
        </p:spPr>
      </p:pic>
      <p:pic>
        <p:nvPicPr>
          <p:cNvPr id="5" name="4 Imagen" descr="8319426265_e1983449eb_b.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6" presetClass="exit" presetSubtype="32" fill="hold" nodeType="withEffect">
                                  <p:stCondLst>
                                    <p:cond delay="0"/>
                                  </p:stCondLst>
                                  <p:childTnLst>
                                    <p:animEffect transition="out" filter="circle(out)">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xit" presetSubtype="272" fill="hold" nodeType="withEffect">
                                  <p:stCondLst>
                                    <p:cond delay="0"/>
                                  </p:stCondLst>
                                  <p:childTnLst>
                                    <p:anim calcmode="lin" valueType="num">
                                      <p:cBhvr>
                                        <p:cTn id="12" dur="3000"/>
                                        <p:tgtEl>
                                          <p:spTgt spid="5"/>
                                        </p:tgtEl>
                                        <p:attrNameLst>
                                          <p:attrName>ppt_w</p:attrName>
                                        </p:attrNameLst>
                                      </p:cBhvr>
                                      <p:tavLst>
                                        <p:tav tm="0">
                                          <p:val>
                                            <p:strVal val="ppt_w"/>
                                          </p:val>
                                        </p:tav>
                                        <p:tav tm="100000">
                                          <p:val>
                                            <p:strVal val="4/3*ppt_w"/>
                                          </p:val>
                                        </p:tav>
                                      </p:tavLst>
                                    </p:anim>
                                    <p:anim calcmode="lin" valueType="num">
                                      <p:cBhvr>
                                        <p:cTn id="13" dur="3000"/>
                                        <p:tgtEl>
                                          <p:spTgt spid="5"/>
                                        </p:tgtEl>
                                        <p:attrNameLst>
                                          <p:attrName>ppt_h</p:attrName>
                                        </p:attrNameLst>
                                      </p:cBhvr>
                                      <p:tavLst>
                                        <p:tav tm="0">
                                          <p:val>
                                            <p:strVal val="ppt_h"/>
                                          </p:val>
                                        </p:tav>
                                        <p:tav tm="100000">
                                          <p:val>
                                            <p:strVal val="4/3*ppt_h"/>
                                          </p:val>
                                        </p:tav>
                                      </p:tavLst>
                                    </p:anim>
                                    <p:set>
                                      <p:cBhvr>
                                        <p:cTn id="14" dur="1" fill="hold">
                                          <p:stCondLst>
                                            <p:cond delay="2999"/>
                                          </p:stCondLst>
                                        </p:cTn>
                                        <p:tgtEl>
                                          <p:spTgt spid="5"/>
                                        </p:tgtEl>
                                        <p:attrNameLst>
                                          <p:attrName>style.visibility</p:attrName>
                                        </p:attrNameLst>
                                      </p:cBhvr>
                                      <p:to>
                                        <p:strVal val="hidden"/>
                                      </p:to>
                                    </p:se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par>
                                <p:cTn id="19" presetID="21"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heel(8)">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75px-Chihuly_P8040009.JPG-Torre de David, Jerusalén..JPG"/>
          <p:cNvPicPr>
            <a:picLocks noChangeAspect="1"/>
          </p:cNvPicPr>
          <p:nvPr/>
        </p:nvPicPr>
        <p:blipFill>
          <a:blip r:embed="rId2"/>
          <a:stretch>
            <a:fillRect/>
          </a:stretch>
        </p:blipFill>
        <p:spPr>
          <a:xfrm>
            <a:off x="2000232" y="0"/>
            <a:ext cx="5357850" cy="6858000"/>
          </a:xfrm>
          <a:prstGeom prst="rect">
            <a:avLst/>
          </a:prstGeom>
          <a:scene3d>
            <a:camera prst="orthographicFront"/>
            <a:lightRig rig="threePt" dir="t"/>
          </a:scene3d>
          <a:sp3d>
            <a:bevelT prst="angle"/>
          </a:sp3d>
        </p:spPr>
      </p:pic>
      <p:sp>
        <p:nvSpPr>
          <p:cNvPr id="5" name="4 Paralelogramo"/>
          <p:cNvSpPr/>
          <p:nvPr/>
        </p:nvSpPr>
        <p:spPr>
          <a:xfrm>
            <a:off x="0" y="0"/>
            <a:ext cx="2000232" cy="6858000"/>
          </a:xfrm>
          <a:prstGeom prst="parallelogram">
            <a:avLst>
              <a:gd name="adj" fmla="val 75527"/>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Paralelogramo"/>
          <p:cNvSpPr/>
          <p:nvPr/>
        </p:nvSpPr>
        <p:spPr>
          <a:xfrm flipH="1">
            <a:off x="7358082" y="0"/>
            <a:ext cx="1785918" cy="6858000"/>
          </a:xfrm>
          <a:prstGeom prst="parallelogram">
            <a:avLst>
              <a:gd name="adj" fmla="val 75527"/>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0" y="0"/>
            <a:ext cx="1500166" cy="6858000"/>
          </a:xfrm>
          <a:prstGeom prst="rtTriangle">
            <a:avLst/>
          </a:prstGeom>
          <a:gradFill flip="none" rotWithShape="1">
            <a:gsLst>
              <a:gs pos="0">
                <a:srgbClr val="8B814F">
                  <a:shade val="30000"/>
                  <a:satMod val="115000"/>
                </a:srgbClr>
              </a:gs>
              <a:gs pos="50000">
                <a:srgbClr val="8B814F">
                  <a:shade val="67500"/>
                  <a:satMod val="115000"/>
                </a:srgbClr>
              </a:gs>
              <a:gs pos="100000">
                <a:srgbClr val="8B814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7786710" y="0"/>
            <a:ext cx="1357290" cy="6858000"/>
          </a:xfrm>
          <a:prstGeom prst="rtTriangle">
            <a:avLst/>
          </a:prstGeom>
          <a:gradFill flip="none" rotWithShape="1">
            <a:gsLst>
              <a:gs pos="0">
                <a:srgbClr val="8B814F">
                  <a:shade val="30000"/>
                  <a:satMod val="115000"/>
                </a:srgbClr>
              </a:gs>
              <a:gs pos="50000">
                <a:srgbClr val="8B814F">
                  <a:shade val="67500"/>
                  <a:satMod val="115000"/>
                </a:srgbClr>
              </a:gs>
              <a:gs pos="100000">
                <a:srgbClr val="8B814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H="1">
            <a:off x="357158" y="0"/>
            <a:ext cx="1657400" cy="6858000"/>
          </a:xfrm>
          <a:prstGeom prst="rtTriangle">
            <a:avLst/>
          </a:prstGeom>
          <a:gradFill flip="none" rotWithShape="1">
            <a:gsLst>
              <a:gs pos="0">
                <a:srgbClr val="8B814F">
                  <a:shade val="30000"/>
                  <a:satMod val="115000"/>
                </a:srgbClr>
              </a:gs>
              <a:gs pos="50000">
                <a:srgbClr val="8B814F">
                  <a:shade val="67500"/>
                  <a:satMod val="115000"/>
                </a:srgbClr>
              </a:gs>
              <a:gs pos="100000">
                <a:srgbClr val="8B814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7358082" y="0"/>
            <a:ext cx="1357322" cy="6858000"/>
          </a:xfrm>
          <a:prstGeom prst="rtTriangle">
            <a:avLst/>
          </a:prstGeom>
          <a:gradFill flip="none" rotWithShape="1">
            <a:gsLst>
              <a:gs pos="0">
                <a:srgbClr val="8B814F">
                  <a:shade val="30000"/>
                  <a:satMod val="115000"/>
                </a:srgbClr>
              </a:gs>
              <a:gs pos="50000">
                <a:srgbClr val="8B814F">
                  <a:shade val="67500"/>
                  <a:satMod val="115000"/>
                </a:srgbClr>
              </a:gs>
              <a:gs pos="100000">
                <a:srgbClr val="8B814F">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CuadroTexto"/>
          <p:cNvSpPr txBox="1"/>
          <p:nvPr/>
        </p:nvSpPr>
        <p:spPr>
          <a:xfrm>
            <a:off x="2357422" y="5643578"/>
            <a:ext cx="2231252" cy="707886"/>
          </a:xfrm>
          <a:prstGeom prst="rect">
            <a:avLst/>
          </a:prstGeom>
          <a:noFill/>
        </p:spPr>
        <p:txBody>
          <a:bodyPr wrap="none" rtlCol="0">
            <a:spAutoFit/>
          </a:bodyPr>
          <a:lstStyle/>
          <a:p>
            <a:pPr algn="ctr"/>
            <a:r>
              <a:rPr lang="es-ES" sz="2000" b="1" dirty="0" smtClean="0">
                <a:solidFill>
                  <a:srgbClr val="FFC000"/>
                </a:solidFill>
                <a:effectLst>
                  <a:outerShdw blurRad="38100" dist="38100" dir="2700000" algn="tl">
                    <a:srgbClr val="000000">
                      <a:alpha val="43137"/>
                    </a:srgbClr>
                  </a:outerShdw>
                </a:effectLst>
                <a:latin typeface="Arial Black" pitchFamily="34" charset="0"/>
              </a:rPr>
              <a:t>Torre de David</a:t>
            </a:r>
          </a:p>
          <a:p>
            <a:pPr algn="ctr"/>
            <a:r>
              <a:rPr lang="es-ES" sz="2000" b="1" dirty="0" smtClean="0">
                <a:solidFill>
                  <a:srgbClr val="FFC000"/>
                </a:solidFill>
                <a:effectLst>
                  <a:outerShdw blurRad="38100" dist="38100" dir="2700000" algn="tl">
                    <a:srgbClr val="000000">
                      <a:alpha val="43137"/>
                    </a:srgbClr>
                  </a:outerShdw>
                </a:effectLst>
                <a:latin typeface="Arial Black" pitchFamily="34" charset="0"/>
              </a:rPr>
              <a:t>Jerusalén</a:t>
            </a:r>
            <a:endParaRPr lang="es-ES" sz="2000" b="1" dirty="0">
              <a:solidFill>
                <a:srgbClr val="FFC000"/>
              </a:solidFill>
              <a:effectLst>
                <a:outerShdw blurRad="38100" dist="38100" dir="2700000" algn="tl">
                  <a:srgbClr val="000000">
                    <a:alpha val="43137"/>
                  </a:srgbClr>
                </a:outerShdw>
              </a:effectLst>
              <a:latin typeface="Arial Black" pitchFamily="34" charset="0"/>
            </a:endParaRPr>
          </a:p>
        </p:txBody>
      </p:sp>
      <p:sp>
        <p:nvSpPr>
          <p:cNvPr id="12" name="11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2000"/>
                                        <p:tgtEl>
                                          <p:spTgt spid="5"/>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2000"/>
                                        <p:tgtEl>
                                          <p:spTgt spid="6"/>
                                        </p:tgtEl>
                                      </p:cBhvr>
                                    </p:animEffect>
                                  </p:childTnLst>
                                </p:cTn>
                              </p:par>
                              <p:par>
                                <p:cTn id="14" presetID="2" presetClass="entr" presetSubtype="1"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2000" fill="hold"/>
                                        <p:tgtEl>
                                          <p:spTgt spid="7"/>
                                        </p:tgtEl>
                                        <p:attrNameLst>
                                          <p:attrName>ppt_x</p:attrName>
                                        </p:attrNameLst>
                                      </p:cBhvr>
                                      <p:tavLst>
                                        <p:tav tm="0">
                                          <p:val>
                                            <p:strVal val="#ppt_x"/>
                                          </p:val>
                                        </p:tav>
                                        <p:tav tm="100000">
                                          <p:val>
                                            <p:strVal val="#ppt_x"/>
                                          </p:val>
                                        </p:tav>
                                      </p:tavLst>
                                    </p:anim>
                                    <p:anim calcmode="lin" valueType="num">
                                      <p:cBhvr additive="base">
                                        <p:cTn id="17" dur="2000" fill="hold"/>
                                        <p:tgtEl>
                                          <p:spTgt spid="7"/>
                                        </p:tgtEl>
                                        <p:attrNameLst>
                                          <p:attrName>ppt_y</p:attrName>
                                        </p:attrNameLst>
                                      </p:cBhvr>
                                      <p:tavLst>
                                        <p:tav tm="0">
                                          <p:val>
                                            <p:strVal val="0-#ppt_h/2"/>
                                          </p:val>
                                        </p:tav>
                                        <p:tav tm="100000">
                                          <p:val>
                                            <p:strVal val="#ppt_y"/>
                                          </p:val>
                                        </p:tav>
                                      </p:tavLst>
                                    </p:anim>
                                  </p:childTnLst>
                                </p:cTn>
                              </p:par>
                              <p:par>
                                <p:cTn id="18" presetID="2" presetClass="entr" presetSubtype="1"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2000" fill="hold"/>
                                        <p:tgtEl>
                                          <p:spTgt spid="8"/>
                                        </p:tgtEl>
                                        <p:attrNameLst>
                                          <p:attrName>ppt_x</p:attrName>
                                        </p:attrNameLst>
                                      </p:cBhvr>
                                      <p:tavLst>
                                        <p:tav tm="0">
                                          <p:val>
                                            <p:strVal val="#ppt_x"/>
                                          </p:val>
                                        </p:tav>
                                        <p:tav tm="100000">
                                          <p:val>
                                            <p:strVal val="#ppt_x"/>
                                          </p:val>
                                        </p:tav>
                                      </p:tavLst>
                                    </p:anim>
                                    <p:anim calcmode="lin" valueType="num">
                                      <p:cBhvr additive="base">
                                        <p:cTn id="21" dur="2000" fill="hold"/>
                                        <p:tgtEl>
                                          <p:spTgt spid="8"/>
                                        </p:tgtEl>
                                        <p:attrNameLst>
                                          <p:attrName>ppt_y</p:attrName>
                                        </p:attrNameLst>
                                      </p:cBhvr>
                                      <p:tavLst>
                                        <p:tav tm="0">
                                          <p:val>
                                            <p:strVal val="0-#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2000" fill="hold"/>
                                        <p:tgtEl>
                                          <p:spTgt spid="10"/>
                                        </p:tgtEl>
                                        <p:attrNameLst>
                                          <p:attrName>ppt_x</p:attrName>
                                        </p:attrNameLst>
                                      </p:cBhvr>
                                      <p:tavLst>
                                        <p:tav tm="0">
                                          <p:val>
                                            <p:strVal val="#ppt_x"/>
                                          </p:val>
                                        </p:tav>
                                        <p:tav tm="100000">
                                          <p:val>
                                            <p:strVal val="#ppt_x"/>
                                          </p:val>
                                        </p:tav>
                                      </p:tavLst>
                                    </p:anim>
                                    <p:anim calcmode="lin" valueType="num">
                                      <p:cBhvr additive="base">
                                        <p:cTn id="25" dur="20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2000" fill="hold"/>
                                        <p:tgtEl>
                                          <p:spTgt spid="9"/>
                                        </p:tgtEl>
                                        <p:attrNameLst>
                                          <p:attrName>ppt_x</p:attrName>
                                        </p:attrNameLst>
                                      </p:cBhvr>
                                      <p:tavLst>
                                        <p:tav tm="0">
                                          <p:val>
                                            <p:strVal val="#ppt_x"/>
                                          </p:val>
                                        </p:tav>
                                        <p:tav tm="100000">
                                          <p:val>
                                            <p:strVal val="#ppt_x"/>
                                          </p:val>
                                        </p:tav>
                                      </p:tavLst>
                                    </p:anim>
                                    <p:anim calcmode="lin" valueType="num">
                                      <p:cBhvr additive="base">
                                        <p:cTn id="29" dur="2000" fill="hold"/>
                                        <p:tgtEl>
                                          <p:spTgt spid="9"/>
                                        </p:tgtEl>
                                        <p:attrNameLst>
                                          <p:attrName>ppt_y</p:attrName>
                                        </p:attrNameLst>
                                      </p:cBhvr>
                                      <p:tavLst>
                                        <p:tav tm="0">
                                          <p:val>
                                            <p:strVal val="1+#ppt_h/2"/>
                                          </p:val>
                                        </p:tav>
                                        <p:tav tm="100000">
                                          <p:val>
                                            <p:strVal val="#ppt_y"/>
                                          </p:val>
                                        </p:tav>
                                      </p:tavLst>
                                    </p:anim>
                                  </p:childTnLst>
                                </p:cTn>
                              </p:par>
                              <p:par>
                                <p:cTn id="30" presetID="23" presetClass="entr" presetSubtype="27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2000" fill="hold"/>
                                        <p:tgtEl>
                                          <p:spTgt spid="4"/>
                                        </p:tgtEl>
                                        <p:attrNameLst>
                                          <p:attrName>ppt_w</p:attrName>
                                        </p:attrNameLst>
                                      </p:cBhvr>
                                      <p:tavLst>
                                        <p:tav tm="0">
                                          <p:val>
                                            <p:strVal val="2/3*#ppt_w"/>
                                          </p:val>
                                        </p:tav>
                                        <p:tav tm="100000">
                                          <p:val>
                                            <p:strVal val="#ppt_w"/>
                                          </p:val>
                                        </p:tav>
                                      </p:tavLst>
                                    </p:anim>
                                    <p:anim calcmode="lin" valueType="num">
                                      <p:cBhvr>
                                        <p:cTn id="33" dur="2000" fill="hold"/>
                                        <p:tgtEl>
                                          <p:spTgt spid="4"/>
                                        </p:tgtEl>
                                        <p:attrNameLst>
                                          <p:attrName>ppt_h</p:attrName>
                                        </p:attrNameLst>
                                      </p:cBhvr>
                                      <p:tavLst>
                                        <p:tav tm="0">
                                          <p:val>
                                            <p:strVal val="2/3*#ppt_h"/>
                                          </p:val>
                                        </p:tav>
                                        <p:tav tm="100000">
                                          <p:val>
                                            <p:strVal val="#ppt_h"/>
                                          </p:val>
                                        </p:tav>
                                      </p:tavLst>
                                    </p:anim>
                                  </p:childTnLst>
                                </p:cTn>
                              </p:par>
                              <p:par>
                                <p:cTn id="34" presetID="4" presetClass="entr" presetSubtype="32"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box(out)">
                                      <p:cBhvr>
                                        <p:cTn id="36" dur="2000"/>
                                        <p:tgtEl>
                                          <p:spTgt spid="4"/>
                                        </p:tgtEl>
                                      </p:cBhvr>
                                    </p:animEffect>
                                  </p:childTnLst>
                                </p:cTn>
                              </p:par>
                            </p:childTnLst>
                          </p:cTn>
                        </p:par>
                        <p:par>
                          <p:cTn id="37" fill="hold">
                            <p:stCondLst>
                              <p:cond delay="2000"/>
                            </p:stCondLst>
                            <p:childTnLst>
                              <p:par>
                                <p:cTn id="38" presetID="10"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7_chihuly_glass.jpg"/>
          <p:cNvPicPr>
            <a:picLocks noChangeAspect="1"/>
          </p:cNvPicPr>
          <p:nvPr/>
        </p:nvPicPr>
        <p:blipFill>
          <a:blip r:embed="rId2"/>
          <a:stretch>
            <a:fillRect/>
          </a:stretch>
        </p:blipFill>
        <p:spPr>
          <a:xfrm>
            <a:off x="23751" y="0"/>
            <a:ext cx="9120249" cy="6858000"/>
          </a:xfrm>
          <a:prstGeom prst="rect">
            <a:avLst/>
          </a:prstGeom>
          <a:scene3d>
            <a:camera prst="orthographicFront"/>
            <a:lightRig rig="threePt" dir="t"/>
          </a:scene3d>
          <a:sp3d>
            <a:bevelT prst="angle"/>
          </a:sp3d>
        </p:spPr>
      </p:pic>
      <p:pic>
        <p:nvPicPr>
          <p:cNvPr id="5" name="4 Imagen" descr="027_chihuly_glass.jpg"/>
          <p:cNvPicPr>
            <a:picLocks noChangeAspect="1"/>
          </p:cNvPicPr>
          <p:nvPr/>
        </p:nvPicPr>
        <p:blipFill>
          <a:blip r:embed="rId2"/>
          <a:stretch>
            <a:fillRect/>
          </a:stretch>
        </p:blipFill>
        <p:spPr>
          <a:xfrm>
            <a:off x="0" y="0"/>
            <a:ext cx="9120249" cy="6858000"/>
          </a:xfrm>
          <a:prstGeom prst="rect">
            <a:avLst/>
          </a:prstGeom>
          <a:scene3d>
            <a:camera prst="orthographicFront"/>
            <a:lightRig rig="threePt" dir="t"/>
          </a:scene3d>
          <a:sp3d>
            <a:bevelT prst="angle"/>
          </a:sp3d>
        </p:spPr>
      </p:pic>
      <p:pic>
        <p:nvPicPr>
          <p:cNvPr id="6" name="5 Imagen" descr="027_chihuly_glass.jpg"/>
          <p:cNvPicPr>
            <a:picLocks noChangeAspect="1"/>
          </p:cNvPicPr>
          <p:nvPr/>
        </p:nvPicPr>
        <p:blipFill>
          <a:blip r:embed="rId2"/>
          <a:stretch>
            <a:fillRect/>
          </a:stretch>
        </p:blipFill>
        <p:spPr>
          <a:xfrm>
            <a:off x="0" y="0"/>
            <a:ext cx="9120249" cy="6858000"/>
          </a:xfrm>
          <a:prstGeom prst="rect">
            <a:avLst/>
          </a:prstGeom>
          <a:scene3d>
            <a:camera prst="orthographicFront"/>
            <a:lightRig rig="threePt" dir="t"/>
          </a:scene3d>
          <a:sp3d>
            <a:bevelT prst="angle"/>
          </a:sp3d>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4"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3000"/>
                                        <p:tgtEl>
                                          <p:spTgt spid="6"/>
                                        </p:tgtEl>
                                      </p:cBhvr>
                                    </p:animEffect>
                                  </p:childTnLst>
                                </p:cTn>
                              </p:par>
                              <p:par>
                                <p:cTn id="11" presetID="23" presetClass="entr" presetSubtype="27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2/3*#ppt_w"/>
                                          </p:val>
                                        </p:tav>
                                        <p:tav tm="100000">
                                          <p:val>
                                            <p:strVal val="#ppt_w"/>
                                          </p:val>
                                        </p:tav>
                                      </p:tavLst>
                                    </p:anim>
                                    <p:anim calcmode="lin" valueType="num">
                                      <p:cBhvr>
                                        <p:cTn id="14" dur="3000" fill="hold"/>
                                        <p:tgtEl>
                                          <p:spTgt spid="5"/>
                                        </p:tgtEl>
                                        <p:attrNameLst>
                                          <p:attrName>ppt_h</p:attrName>
                                        </p:attrNameLst>
                                      </p:cBhvr>
                                      <p:tavLst>
                                        <p:tav tm="0">
                                          <p:val>
                                            <p:strVal val="2/3*#ppt_h"/>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outVertical)">
                                      <p:cBhvr>
                                        <p:cTn id="17" dur="3000"/>
                                        <p:tgtEl>
                                          <p:spTgt spid="5"/>
                                        </p:tgtEl>
                                      </p:cBhvr>
                                    </p:animEffect>
                                  </p:childTnLst>
                                </p:cTn>
                              </p:par>
                              <p:par>
                                <p:cTn id="18" presetID="23" presetClass="entr" presetSubtype="27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2/3*#ppt_w"/>
                                          </p:val>
                                        </p:tav>
                                        <p:tav tm="100000">
                                          <p:val>
                                            <p:strVal val="#ppt_w"/>
                                          </p:val>
                                        </p:tav>
                                      </p:tavLst>
                                    </p:anim>
                                    <p:anim calcmode="lin" valueType="num">
                                      <p:cBhvr>
                                        <p:cTn id="21" dur="3000" fill="hold"/>
                                        <p:tgtEl>
                                          <p:spTgt spid="4"/>
                                        </p:tgtEl>
                                        <p:attrNameLst>
                                          <p:attrName>ppt_h</p:attrName>
                                        </p:attrNameLst>
                                      </p:cBhvr>
                                      <p:tavLst>
                                        <p:tav tm="0">
                                          <p:val>
                                            <p:strVal val="2/3*#ppt_h"/>
                                          </p:val>
                                        </p:tav>
                                        <p:tav tm="100000">
                                          <p:val>
                                            <p:strVal val="#ppt_h"/>
                                          </p:val>
                                        </p:tav>
                                      </p:tavLst>
                                    </p:anim>
                                  </p:childTnLst>
                                </p:cTn>
                              </p:par>
                              <p:par>
                                <p:cTn id="22" presetID="8"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diamond(in)">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582886475_174c7eb244_o.jpg"/>
          <p:cNvPicPr>
            <a:picLocks noChangeAspect="1"/>
          </p:cNvPicPr>
          <p:nvPr/>
        </p:nvPicPr>
        <p:blipFill>
          <a:blip r:embed="rId2"/>
          <a:stretch>
            <a:fillRect/>
          </a:stretch>
        </p:blipFill>
        <p:spPr>
          <a:xfrm>
            <a:off x="1714480" y="0"/>
            <a:ext cx="5643602" cy="6858000"/>
          </a:xfrm>
          <a:prstGeom prst="rect">
            <a:avLst/>
          </a:prstGeom>
          <a:scene3d>
            <a:camera prst="orthographicFront"/>
            <a:lightRig rig="threePt" dir="t"/>
          </a:scene3d>
          <a:sp3d>
            <a:bevelT prst="angle"/>
          </a:sp3d>
        </p:spPr>
      </p:pic>
      <p:sp>
        <p:nvSpPr>
          <p:cNvPr id="16" name="15 Cheurón"/>
          <p:cNvSpPr/>
          <p:nvPr/>
        </p:nvSpPr>
        <p:spPr>
          <a:xfrm rot="16200000">
            <a:off x="633051" y="5915758"/>
            <a:ext cx="958638" cy="841822"/>
          </a:xfrm>
          <a:prstGeom prst="chevro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rot="16200000">
            <a:off x="655940" y="5273358"/>
            <a:ext cx="958638" cy="841822"/>
          </a:xfrm>
          <a:prstGeom prst="chevro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Cheurón"/>
          <p:cNvSpPr/>
          <p:nvPr/>
        </p:nvSpPr>
        <p:spPr>
          <a:xfrm rot="16200000">
            <a:off x="655940" y="4630416"/>
            <a:ext cx="958638" cy="841822"/>
          </a:xfrm>
          <a:prstGeom prst="chevro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Cheurón"/>
          <p:cNvSpPr/>
          <p:nvPr/>
        </p:nvSpPr>
        <p:spPr>
          <a:xfrm rot="16200000">
            <a:off x="655940" y="3987474"/>
            <a:ext cx="958638" cy="841822"/>
          </a:xfrm>
          <a:prstGeom prst="chevro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Cheurón"/>
          <p:cNvSpPr/>
          <p:nvPr/>
        </p:nvSpPr>
        <p:spPr>
          <a:xfrm rot="16200000">
            <a:off x="655940" y="3344532"/>
            <a:ext cx="958638" cy="841822"/>
          </a:xfrm>
          <a:prstGeom prst="chevro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Cheurón"/>
          <p:cNvSpPr/>
          <p:nvPr/>
        </p:nvSpPr>
        <p:spPr>
          <a:xfrm rot="16200000">
            <a:off x="655940" y="2701590"/>
            <a:ext cx="958638" cy="841822"/>
          </a:xfrm>
          <a:prstGeom prst="chevro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Cheurón"/>
          <p:cNvSpPr/>
          <p:nvPr/>
        </p:nvSpPr>
        <p:spPr>
          <a:xfrm rot="16200000">
            <a:off x="655940" y="2058648"/>
            <a:ext cx="958638" cy="841822"/>
          </a:xfrm>
          <a:prstGeom prst="chevro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Cheurón"/>
          <p:cNvSpPr/>
          <p:nvPr/>
        </p:nvSpPr>
        <p:spPr>
          <a:xfrm rot="16200000">
            <a:off x="655940" y="1415706"/>
            <a:ext cx="958638" cy="841822"/>
          </a:xfrm>
          <a:prstGeom prst="chevro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Cheurón"/>
          <p:cNvSpPr/>
          <p:nvPr/>
        </p:nvSpPr>
        <p:spPr>
          <a:xfrm rot="16200000">
            <a:off x="655940" y="772764"/>
            <a:ext cx="958638" cy="841822"/>
          </a:xfrm>
          <a:prstGeom prst="chevro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Cheurón"/>
          <p:cNvSpPr/>
          <p:nvPr/>
        </p:nvSpPr>
        <p:spPr>
          <a:xfrm rot="16200000">
            <a:off x="635205" y="79143"/>
            <a:ext cx="1000108" cy="841822"/>
          </a:xfrm>
          <a:prstGeom prst="chevro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Cheurón"/>
          <p:cNvSpPr/>
          <p:nvPr/>
        </p:nvSpPr>
        <p:spPr>
          <a:xfrm rot="16200000">
            <a:off x="7656864" y="5915758"/>
            <a:ext cx="958638" cy="841822"/>
          </a:xfrm>
          <a:prstGeom prst="chevro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6" name="35 Cheurón"/>
          <p:cNvSpPr/>
          <p:nvPr/>
        </p:nvSpPr>
        <p:spPr>
          <a:xfrm rot="16200000">
            <a:off x="7679753" y="5273358"/>
            <a:ext cx="958638" cy="841822"/>
          </a:xfrm>
          <a:prstGeom prst="chevro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Cheurón"/>
          <p:cNvSpPr/>
          <p:nvPr/>
        </p:nvSpPr>
        <p:spPr>
          <a:xfrm rot="16200000">
            <a:off x="7679753" y="4630416"/>
            <a:ext cx="958638" cy="841822"/>
          </a:xfrm>
          <a:prstGeom prst="chevro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Cheurón"/>
          <p:cNvSpPr/>
          <p:nvPr/>
        </p:nvSpPr>
        <p:spPr>
          <a:xfrm rot="16200000">
            <a:off x="7679753" y="3987474"/>
            <a:ext cx="958638" cy="841822"/>
          </a:xfrm>
          <a:prstGeom prst="chevro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Cheurón"/>
          <p:cNvSpPr/>
          <p:nvPr/>
        </p:nvSpPr>
        <p:spPr>
          <a:xfrm rot="16200000">
            <a:off x="7679753" y="3344532"/>
            <a:ext cx="958638" cy="841822"/>
          </a:xfrm>
          <a:prstGeom prst="chevro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0" name="39 Cheurón"/>
          <p:cNvSpPr/>
          <p:nvPr/>
        </p:nvSpPr>
        <p:spPr>
          <a:xfrm rot="16200000">
            <a:off x="7679753" y="2701590"/>
            <a:ext cx="958638" cy="841822"/>
          </a:xfrm>
          <a:prstGeom prst="chevro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1" name="40 Cheurón"/>
          <p:cNvSpPr/>
          <p:nvPr/>
        </p:nvSpPr>
        <p:spPr>
          <a:xfrm rot="16200000">
            <a:off x="7679753" y="2058648"/>
            <a:ext cx="958638" cy="841822"/>
          </a:xfrm>
          <a:prstGeom prst="chevro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Cheurón"/>
          <p:cNvSpPr/>
          <p:nvPr/>
        </p:nvSpPr>
        <p:spPr>
          <a:xfrm rot="16200000">
            <a:off x="7679753" y="1415706"/>
            <a:ext cx="958638" cy="841822"/>
          </a:xfrm>
          <a:prstGeom prst="chevro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Cheurón"/>
          <p:cNvSpPr/>
          <p:nvPr/>
        </p:nvSpPr>
        <p:spPr>
          <a:xfrm rot="16200000">
            <a:off x="7679753" y="772764"/>
            <a:ext cx="958638" cy="841822"/>
          </a:xfrm>
          <a:prstGeom prst="chevro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Cheurón"/>
          <p:cNvSpPr/>
          <p:nvPr/>
        </p:nvSpPr>
        <p:spPr>
          <a:xfrm rot="16200000">
            <a:off x="7659018" y="79143"/>
            <a:ext cx="1000108" cy="841822"/>
          </a:xfrm>
          <a:prstGeom prst="chevron">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barn(inVertical)">
                                      <p:cBhvr>
                                        <p:cTn id="10" dur="2000"/>
                                        <p:tgtEl>
                                          <p:spTgt spid="16"/>
                                        </p:tgtEl>
                                      </p:cBhvr>
                                    </p:animEffect>
                                  </p:childTnLst>
                                </p:cTn>
                              </p:par>
                              <p:par>
                                <p:cTn id="11" presetID="2" presetClass="entr" presetSubtype="4" fill="hold" grpId="1"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2000" fill="hold"/>
                                        <p:tgtEl>
                                          <p:spTgt spid="16"/>
                                        </p:tgtEl>
                                        <p:attrNameLst>
                                          <p:attrName>ppt_x</p:attrName>
                                        </p:attrNameLst>
                                      </p:cBhvr>
                                      <p:tavLst>
                                        <p:tav tm="0">
                                          <p:val>
                                            <p:strVal val="#ppt_x"/>
                                          </p:val>
                                        </p:tav>
                                        <p:tav tm="100000">
                                          <p:val>
                                            <p:strVal val="#ppt_x"/>
                                          </p:val>
                                        </p:tav>
                                      </p:tavLst>
                                    </p:anim>
                                    <p:anim calcmode="lin" valueType="num">
                                      <p:cBhvr additive="base">
                                        <p:cTn id="14" dur="2000" fill="hold"/>
                                        <p:tgtEl>
                                          <p:spTgt spid="16"/>
                                        </p:tgtEl>
                                        <p:attrNameLst>
                                          <p:attrName>ppt_y</p:attrName>
                                        </p:attrNameLst>
                                      </p:cBhvr>
                                      <p:tavLst>
                                        <p:tav tm="0">
                                          <p:val>
                                            <p:strVal val="1+#ppt_h/2"/>
                                          </p:val>
                                        </p:tav>
                                        <p:tav tm="100000">
                                          <p:val>
                                            <p:strVal val="#ppt_y"/>
                                          </p:val>
                                        </p:tav>
                                      </p:tavLst>
                                    </p:anim>
                                  </p:childTnLst>
                                </p:cTn>
                              </p:par>
                              <p:par>
                                <p:cTn id="15" presetID="16" presetClass="entr" presetSubtype="21"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barn(inVertical)">
                                      <p:cBhvr>
                                        <p:cTn id="17" dur="2000"/>
                                        <p:tgtEl>
                                          <p:spTgt spid="26"/>
                                        </p:tgtEl>
                                      </p:cBhvr>
                                    </p:animEffect>
                                  </p:childTnLst>
                                </p:cTn>
                              </p:par>
                              <p:par>
                                <p:cTn id="18" presetID="2" presetClass="entr" presetSubtype="4" fill="hold" grpId="1" nodeType="with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additive="base">
                                        <p:cTn id="20" dur="2000" fill="hold"/>
                                        <p:tgtEl>
                                          <p:spTgt spid="26"/>
                                        </p:tgtEl>
                                        <p:attrNameLst>
                                          <p:attrName>ppt_x</p:attrName>
                                        </p:attrNameLst>
                                      </p:cBhvr>
                                      <p:tavLst>
                                        <p:tav tm="0">
                                          <p:val>
                                            <p:strVal val="#ppt_x"/>
                                          </p:val>
                                        </p:tav>
                                        <p:tav tm="100000">
                                          <p:val>
                                            <p:strVal val="#ppt_x"/>
                                          </p:val>
                                        </p:tav>
                                      </p:tavLst>
                                    </p:anim>
                                    <p:anim calcmode="lin" valueType="num">
                                      <p:cBhvr additive="base">
                                        <p:cTn id="21" dur="2000" fill="hold"/>
                                        <p:tgtEl>
                                          <p:spTgt spid="26"/>
                                        </p:tgtEl>
                                        <p:attrNameLst>
                                          <p:attrName>ppt_y</p:attrName>
                                        </p:attrNameLst>
                                      </p:cBhvr>
                                      <p:tavLst>
                                        <p:tav tm="0">
                                          <p:val>
                                            <p:strVal val="1+#ppt_h/2"/>
                                          </p:val>
                                        </p:tav>
                                        <p:tav tm="100000">
                                          <p:val>
                                            <p:strVal val="#ppt_y"/>
                                          </p:val>
                                        </p:tav>
                                      </p:tavLst>
                                    </p:anim>
                                  </p:childTnLst>
                                </p:cTn>
                              </p:par>
                              <p:par>
                                <p:cTn id="22" presetID="16" presetClass="entr" presetSubtype="21"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barn(inVertical)">
                                      <p:cBhvr>
                                        <p:cTn id="24" dur="2000"/>
                                        <p:tgtEl>
                                          <p:spTgt spid="27"/>
                                        </p:tgtEl>
                                      </p:cBhvr>
                                    </p:animEffect>
                                  </p:childTnLst>
                                </p:cTn>
                              </p:par>
                              <p:par>
                                <p:cTn id="25" presetID="2" presetClass="entr" presetSubtype="4" fill="hold" grpId="1"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2000" fill="hold"/>
                                        <p:tgtEl>
                                          <p:spTgt spid="27"/>
                                        </p:tgtEl>
                                        <p:attrNameLst>
                                          <p:attrName>ppt_x</p:attrName>
                                        </p:attrNameLst>
                                      </p:cBhvr>
                                      <p:tavLst>
                                        <p:tav tm="0">
                                          <p:val>
                                            <p:strVal val="#ppt_x"/>
                                          </p:val>
                                        </p:tav>
                                        <p:tav tm="100000">
                                          <p:val>
                                            <p:strVal val="#ppt_x"/>
                                          </p:val>
                                        </p:tav>
                                      </p:tavLst>
                                    </p:anim>
                                    <p:anim calcmode="lin" valueType="num">
                                      <p:cBhvr additive="base">
                                        <p:cTn id="28" dur="2000" fill="hold"/>
                                        <p:tgtEl>
                                          <p:spTgt spid="27"/>
                                        </p:tgtEl>
                                        <p:attrNameLst>
                                          <p:attrName>ppt_y</p:attrName>
                                        </p:attrNameLst>
                                      </p:cBhvr>
                                      <p:tavLst>
                                        <p:tav tm="0">
                                          <p:val>
                                            <p:strVal val="1+#ppt_h/2"/>
                                          </p:val>
                                        </p:tav>
                                        <p:tav tm="100000">
                                          <p:val>
                                            <p:strVal val="#ppt_y"/>
                                          </p:val>
                                        </p:tav>
                                      </p:tavLst>
                                    </p:anim>
                                  </p:childTnLst>
                                </p:cTn>
                              </p:par>
                              <p:par>
                                <p:cTn id="29" presetID="16" presetClass="entr" presetSubtype="21"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barn(inVertical)">
                                      <p:cBhvr>
                                        <p:cTn id="31" dur="2000"/>
                                        <p:tgtEl>
                                          <p:spTgt spid="28"/>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2000" fill="hold"/>
                                        <p:tgtEl>
                                          <p:spTgt spid="28"/>
                                        </p:tgtEl>
                                        <p:attrNameLst>
                                          <p:attrName>ppt_x</p:attrName>
                                        </p:attrNameLst>
                                      </p:cBhvr>
                                      <p:tavLst>
                                        <p:tav tm="0">
                                          <p:val>
                                            <p:strVal val="#ppt_x"/>
                                          </p:val>
                                        </p:tav>
                                        <p:tav tm="100000">
                                          <p:val>
                                            <p:strVal val="#ppt_x"/>
                                          </p:val>
                                        </p:tav>
                                      </p:tavLst>
                                    </p:anim>
                                    <p:anim calcmode="lin" valueType="num">
                                      <p:cBhvr additive="base">
                                        <p:cTn id="35" dur="2000" fill="hold"/>
                                        <p:tgtEl>
                                          <p:spTgt spid="28"/>
                                        </p:tgtEl>
                                        <p:attrNameLst>
                                          <p:attrName>ppt_y</p:attrName>
                                        </p:attrNameLst>
                                      </p:cBhvr>
                                      <p:tavLst>
                                        <p:tav tm="0">
                                          <p:val>
                                            <p:strVal val="1+#ppt_h/2"/>
                                          </p:val>
                                        </p:tav>
                                        <p:tav tm="100000">
                                          <p:val>
                                            <p:strVal val="#ppt_y"/>
                                          </p:val>
                                        </p:tav>
                                      </p:tavLst>
                                    </p:anim>
                                  </p:childTnLst>
                                </p:cTn>
                              </p:par>
                              <p:par>
                                <p:cTn id="36" presetID="16" presetClass="entr" presetSubtype="21" fill="hold" grpId="0" nodeType="with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barn(inVertical)">
                                      <p:cBhvr>
                                        <p:cTn id="38" dur="2000"/>
                                        <p:tgtEl>
                                          <p:spTgt spid="2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2000" fill="hold"/>
                                        <p:tgtEl>
                                          <p:spTgt spid="29"/>
                                        </p:tgtEl>
                                        <p:attrNameLst>
                                          <p:attrName>ppt_x</p:attrName>
                                        </p:attrNameLst>
                                      </p:cBhvr>
                                      <p:tavLst>
                                        <p:tav tm="0">
                                          <p:val>
                                            <p:strVal val="#ppt_x"/>
                                          </p:val>
                                        </p:tav>
                                        <p:tav tm="100000">
                                          <p:val>
                                            <p:strVal val="#ppt_x"/>
                                          </p:val>
                                        </p:tav>
                                      </p:tavLst>
                                    </p:anim>
                                    <p:anim calcmode="lin" valueType="num">
                                      <p:cBhvr additive="base">
                                        <p:cTn id="42" dur="2000" fill="hold"/>
                                        <p:tgtEl>
                                          <p:spTgt spid="29"/>
                                        </p:tgtEl>
                                        <p:attrNameLst>
                                          <p:attrName>ppt_y</p:attrName>
                                        </p:attrNameLst>
                                      </p:cBhvr>
                                      <p:tavLst>
                                        <p:tav tm="0">
                                          <p:val>
                                            <p:strVal val="1+#ppt_h/2"/>
                                          </p:val>
                                        </p:tav>
                                        <p:tav tm="100000">
                                          <p:val>
                                            <p:strVal val="#ppt_y"/>
                                          </p:val>
                                        </p:tav>
                                      </p:tavLst>
                                    </p:anim>
                                  </p:childTnLst>
                                </p:cTn>
                              </p:par>
                              <p:par>
                                <p:cTn id="43" presetID="16" presetClass="entr" presetSubtype="21" fill="hold" grpId="0" nodeType="withEffect">
                                  <p:stCondLst>
                                    <p:cond delay="0"/>
                                  </p:stCondLst>
                                  <p:childTnLst>
                                    <p:set>
                                      <p:cBhvr>
                                        <p:cTn id="44" dur="1" fill="hold">
                                          <p:stCondLst>
                                            <p:cond delay="0"/>
                                          </p:stCondLst>
                                        </p:cTn>
                                        <p:tgtEl>
                                          <p:spTgt spid="30"/>
                                        </p:tgtEl>
                                        <p:attrNameLst>
                                          <p:attrName>style.visibility</p:attrName>
                                        </p:attrNameLst>
                                      </p:cBhvr>
                                      <p:to>
                                        <p:strVal val="visible"/>
                                      </p:to>
                                    </p:set>
                                    <p:animEffect transition="in" filter="barn(inVertical)">
                                      <p:cBhvr>
                                        <p:cTn id="45" dur="2000"/>
                                        <p:tgtEl>
                                          <p:spTgt spid="30"/>
                                        </p:tgtEl>
                                      </p:cBhvr>
                                    </p:animEffect>
                                  </p:childTnLst>
                                </p:cTn>
                              </p:par>
                              <p:par>
                                <p:cTn id="46" presetID="2" presetClass="entr" presetSubtype="4" fill="hold" grpId="1" nodeType="withEffect">
                                  <p:stCondLst>
                                    <p:cond delay="0"/>
                                  </p:stCondLst>
                                  <p:childTnLst>
                                    <p:set>
                                      <p:cBhvr>
                                        <p:cTn id="47" dur="1" fill="hold">
                                          <p:stCondLst>
                                            <p:cond delay="0"/>
                                          </p:stCondLst>
                                        </p:cTn>
                                        <p:tgtEl>
                                          <p:spTgt spid="30"/>
                                        </p:tgtEl>
                                        <p:attrNameLst>
                                          <p:attrName>style.visibility</p:attrName>
                                        </p:attrNameLst>
                                      </p:cBhvr>
                                      <p:to>
                                        <p:strVal val="visible"/>
                                      </p:to>
                                    </p:set>
                                    <p:anim calcmode="lin" valueType="num">
                                      <p:cBhvr additive="base">
                                        <p:cTn id="48" dur="2000" fill="hold"/>
                                        <p:tgtEl>
                                          <p:spTgt spid="30"/>
                                        </p:tgtEl>
                                        <p:attrNameLst>
                                          <p:attrName>ppt_x</p:attrName>
                                        </p:attrNameLst>
                                      </p:cBhvr>
                                      <p:tavLst>
                                        <p:tav tm="0">
                                          <p:val>
                                            <p:strVal val="#ppt_x"/>
                                          </p:val>
                                        </p:tav>
                                        <p:tav tm="100000">
                                          <p:val>
                                            <p:strVal val="#ppt_x"/>
                                          </p:val>
                                        </p:tav>
                                      </p:tavLst>
                                    </p:anim>
                                    <p:anim calcmode="lin" valueType="num">
                                      <p:cBhvr additive="base">
                                        <p:cTn id="49" dur="2000" fill="hold"/>
                                        <p:tgtEl>
                                          <p:spTgt spid="30"/>
                                        </p:tgtEl>
                                        <p:attrNameLst>
                                          <p:attrName>ppt_y</p:attrName>
                                        </p:attrNameLst>
                                      </p:cBhvr>
                                      <p:tavLst>
                                        <p:tav tm="0">
                                          <p:val>
                                            <p:strVal val="1+#ppt_h/2"/>
                                          </p:val>
                                        </p:tav>
                                        <p:tav tm="100000">
                                          <p:val>
                                            <p:strVal val="#ppt_y"/>
                                          </p:val>
                                        </p:tav>
                                      </p:tavLst>
                                    </p:anim>
                                  </p:childTnLst>
                                </p:cTn>
                              </p:par>
                              <p:par>
                                <p:cTn id="50" presetID="16" presetClass="entr" presetSubtype="21"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barn(inVertical)">
                                      <p:cBhvr>
                                        <p:cTn id="52" dur="2000"/>
                                        <p:tgtEl>
                                          <p:spTgt spid="31"/>
                                        </p:tgtEl>
                                      </p:cBhvr>
                                    </p:animEffect>
                                  </p:childTnLst>
                                </p:cTn>
                              </p:par>
                              <p:par>
                                <p:cTn id="53" presetID="2" presetClass="entr" presetSubtype="4" fill="hold" grpId="1" nodeType="withEffect">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cBhvr additive="base">
                                        <p:cTn id="55" dur="2000" fill="hold"/>
                                        <p:tgtEl>
                                          <p:spTgt spid="31"/>
                                        </p:tgtEl>
                                        <p:attrNameLst>
                                          <p:attrName>ppt_x</p:attrName>
                                        </p:attrNameLst>
                                      </p:cBhvr>
                                      <p:tavLst>
                                        <p:tav tm="0">
                                          <p:val>
                                            <p:strVal val="#ppt_x"/>
                                          </p:val>
                                        </p:tav>
                                        <p:tav tm="100000">
                                          <p:val>
                                            <p:strVal val="#ppt_x"/>
                                          </p:val>
                                        </p:tav>
                                      </p:tavLst>
                                    </p:anim>
                                    <p:anim calcmode="lin" valueType="num">
                                      <p:cBhvr additive="base">
                                        <p:cTn id="56" dur="2000" fill="hold"/>
                                        <p:tgtEl>
                                          <p:spTgt spid="31"/>
                                        </p:tgtEl>
                                        <p:attrNameLst>
                                          <p:attrName>ppt_y</p:attrName>
                                        </p:attrNameLst>
                                      </p:cBhvr>
                                      <p:tavLst>
                                        <p:tav tm="0">
                                          <p:val>
                                            <p:strVal val="1+#ppt_h/2"/>
                                          </p:val>
                                        </p:tav>
                                        <p:tav tm="100000">
                                          <p:val>
                                            <p:strVal val="#ppt_y"/>
                                          </p:val>
                                        </p:tav>
                                      </p:tavLst>
                                    </p:anim>
                                  </p:childTnLst>
                                </p:cTn>
                              </p:par>
                              <p:par>
                                <p:cTn id="57" presetID="16" presetClass="entr" presetSubtype="21" fill="hold" grpId="0" nodeType="with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barn(inVertical)">
                                      <p:cBhvr>
                                        <p:cTn id="59" dur="2000"/>
                                        <p:tgtEl>
                                          <p:spTgt spid="32"/>
                                        </p:tgtEl>
                                      </p:cBhvr>
                                    </p:animEffect>
                                  </p:childTnLst>
                                </p:cTn>
                              </p:par>
                              <p:par>
                                <p:cTn id="60" presetID="2" presetClass="entr" presetSubtype="4" fill="hold" grpId="1" nodeType="withEffect">
                                  <p:stCondLst>
                                    <p:cond delay="0"/>
                                  </p:stCondLst>
                                  <p:childTnLst>
                                    <p:set>
                                      <p:cBhvr>
                                        <p:cTn id="61" dur="1" fill="hold">
                                          <p:stCondLst>
                                            <p:cond delay="0"/>
                                          </p:stCondLst>
                                        </p:cTn>
                                        <p:tgtEl>
                                          <p:spTgt spid="32"/>
                                        </p:tgtEl>
                                        <p:attrNameLst>
                                          <p:attrName>style.visibility</p:attrName>
                                        </p:attrNameLst>
                                      </p:cBhvr>
                                      <p:to>
                                        <p:strVal val="visible"/>
                                      </p:to>
                                    </p:set>
                                    <p:anim calcmode="lin" valueType="num">
                                      <p:cBhvr additive="base">
                                        <p:cTn id="62" dur="2000" fill="hold"/>
                                        <p:tgtEl>
                                          <p:spTgt spid="32"/>
                                        </p:tgtEl>
                                        <p:attrNameLst>
                                          <p:attrName>ppt_x</p:attrName>
                                        </p:attrNameLst>
                                      </p:cBhvr>
                                      <p:tavLst>
                                        <p:tav tm="0">
                                          <p:val>
                                            <p:strVal val="#ppt_x"/>
                                          </p:val>
                                        </p:tav>
                                        <p:tav tm="100000">
                                          <p:val>
                                            <p:strVal val="#ppt_x"/>
                                          </p:val>
                                        </p:tav>
                                      </p:tavLst>
                                    </p:anim>
                                    <p:anim calcmode="lin" valueType="num">
                                      <p:cBhvr additive="base">
                                        <p:cTn id="63" dur="2000" fill="hold"/>
                                        <p:tgtEl>
                                          <p:spTgt spid="32"/>
                                        </p:tgtEl>
                                        <p:attrNameLst>
                                          <p:attrName>ppt_y</p:attrName>
                                        </p:attrNameLst>
                                      </p:cBhvr>
                                      <p:tavLst>
                                        <p:tav tm="0">
                                          <p:val>
                                            <p:strVal val="1+#ppt_h/2"/>
                                          </p:val>
                                        </p:tav>
                                        <p:tav tm="100000">
                                          <p:val>
                                            <p:strVal val="#ppt_y"/>
                                          </p:val>
                                        </p:tav>
                                      </p:tavLst>
                                    </p:anim>
                                  </p:childTnLst>
                                </p:cTn>
                              </p:par>
                              <p:par>
                                <p:cTn id="64" presetID="16" presetClass="entr" presetSubtype="21" fill="hold" grpId="0" nodeType="withEffect">
                                  <p:stCondLst>
                                    <p:cond delay="0"/>
                                  </p:stCondLst>
                                  <p:childTnLst>
                                    <p:set>
                                      <p:cBhvr>
                                        <p:cTn id="65" dur="1" fill="hold">
                                          <p:stCondLst>
                                            <p:cond delay="0"/>
                                          </p:stCondLst>
                                        </p:cTn>
                                        <p:tgtEl>
                                          <p:spTgt spid="33"/>
                                        </p:tgtEl>
                                        <p:attrNameLst>
                                          <p:attrName>style.visibility</p:attrName>
                                        </p:attrNameLst>
                                      </p:cBhvr>
                                      <p:to>
                                        <p:strVal val="visible"/>
                                      </p:to>
                                    </p:set>
                                    <p:animEffect transition="in" filter="barn(inVertical)">
                                      <p:cBhvr>
                                        <p:cTn id="66" dur="2000"/>
                                        <p:tgtEl>
                                          <p:spTgt spid="3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additive="base">
                                        <p:cTn id="69" dur="2000" fill="hold"/>
                                        <p:tgtEl>
                                          <p:spTgt spid="33"/>
                                        </p:tgtEl>
                                        <p:attrNameLst>
                                          <p:attrName>ppt_x</p:attrName>
                                        </p:attrNameLst>
                                      </p:cBhvr>
                                      <p:tavLst>
                                        <p:tav tm="0">
                                          <p:val>
                                            <p:strVal val="#ppt_x"/>
                                          </p:val>
                                        </p:tav>
                                        <p:tav tm="100000">
                                          <p:val>
                                            <p:strVal val="#ppt_x"/>
                                          </p:val>
                                        </p:tav>
                                      </p:tavLst>
                                    </p:anim>
                                    <p:anim calcmode="lin" valueType="num">
                                      <p:cBhvr additive="base">
                                        <p:cTn id="70" dur="2000" fill="hold"/>
                                        <p:tgtEl>
                                          <p:spTgt spid="33"/>
                                        </p:tgtEl>
                                        <p:attrNameLst>
                                          <p:attrName>ppt_y</p:attrName>
                                        </p:attrNameLst>
                                      </p:cBhvr>
                                      <p:tavLst>
                                        <p:tav tm="0">
                                          <p:val>
                                            <p:strVal val="1+#ppt_h/2"/>
                                          </p:val>
                                        </p:tav>
                                        <p:tav tm="100000">
                                          <p:val>
                                            <p:strVal val="#ppt_y"/>
                                          </p:val>
                                        </p:tav>
                                      </p:tavLst>
                                    </p:anim>
                                  </p:childTnLst>
                                </p:cTn>
                              </p:par>
                              <p:par>
                                <p:cTn id="71" presetID="16" presetClass="entr" presetSubtype="21" fill="hold" grpId="0" nodeType="with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barn(inVertical)">
                                      <p:cBhvr>
                                        <p:cTn id="73" dur="2000"/>
                                        <p:tgtEl>
                                          <p:spTgt spid="34"/>
                                        </p:tgtEl>
                                      </p:cBhvr>
                                    </p:animEffect>
                                  </p:childTnLst>
                                </p:cTn>
                              </p:par>
                              <p:par>
                                <p:cTn id="74" presetID="2" presetClass="entr" presetSubtype="4" fill="hold" grpId="1" nodeType="withEffect">
                                  <p:stCondLst>
                                    <p:cond delay="0"/>
                                  </p:stCondLst>
                                  <p:childTnLst>
                                    <p:set>
                                      <p:cBhvr>
                                        <p:cTn id="75" dur="1" fill="hold">
                                          <p:stCondLst>
                                            <p:cond delay="0"/>
                                          </p:stCondLst>
                                        </p:cTn>
                                        <p:tgtEl>
                                          <p:spTgt spid="34"/>
                                        </p:tgtEl>
                                        <p:attrNameLst>
                                          <p:attrName>style.visibility</p:attrName>
                                        </p:attrNameLst>
                                      </p:cBhvr>
                                      <p:to>
                                        <p:strVal val="visible"/>
                                      </p:to>
                                    </p:set>
                                    <p:anim calcmode="lin" valueType="num">
                                      <p:cBhvr additive="base">
                                        <p:cTn id="76" dur="2000" fill="hold"/>
                                        <p:tgtEl>
                                          <p:spTgt spid="34"/>
                                        </p:tgtEl>
                                        <p:attrNameLst>
                                          <p:attrName>ppt_x</p:attrName>
                                        </p:attrNameLst>
                                      </p:cBhvr>
                                      <p:tavLst>
                                        <p:tav tm="0">
                                          <p:val>
                                            <p:strVal val="#ppt_x"/>
                                          </p:val>
                                        </p:tav>
                                        <p:tav tm="100000">
                                          <p:val>
                                            <p:strVal val="#ppt_x"/>
                                          </p:val>
                                        </p:tav>
                                      </p:tavLst>
                                    </p:anim>
                                    <p:anim calcmode="lin" valueType="num">
                                      <p:cBhvr additive="base">
                                        <p:cTn id="77" dur="2000" fill="hold"/>
                                        <p:tgtEl>
                                          <p:spTgt spid="34"/>
                                        </p:tgtEl>
                                        <p:attrNameLst>
                                          <p:attrName>ppt_y</p:attrName>
                                        </p:attrNameLst>
                                      </p:cBhvr>
                                      <p:tavLst>
                                        <p:tav tm="0">
                                          <p:val>
                                            <p:strVal val="1+#ppt_h/2"/>
                                          </p:val>
                                        </p:tav>
                                        <p:tav tm="100000">
                                          <p:val>
                                            <p:strVal val="#ppt_y"/>
                                          </p:val>
                                        </p:tav>
                                      </p:tavLst>
                                    </p:anim>
                                  </p:childTnLst>
                                </p:cTn>
                              </p:par>
                              <p:par>
                                <p:cTn id="78" presetID="16" presetClass="entr" presetSubtype="21" fill="hold" grpId="0" nodeType="withEffect">
                                  <p:stCondLst>
                                    <p:cond delay="0"/>
                                  </p:stCondLst>
                                  <p:childTnLst>
                                    <p:set>
                                      <p:cBhvr>
                                        <p:cTn id="79" dur="1" fill="hold">
                                          <p:stCondLst>
                                            <p:cond delay="0"/>
                                          </p:stCondLst>
                                        </p:cTn>
                                        <p:tgtEl>
                                          <p:spTgt spid="35"/>
                                        </p:tgtEl>
                                        <p:attrNameLst>
                                          <p:attrName>style.visibility</p:attrName>
                                        </p:attrNameLst>
                                      </p:cBhvr>
                                      <p:to>
                                        <p:strVal val="visible"/>
                                      </p:to>
                                    </p:set>
                                    <p:animEffect transition="in" filter="barn(inVertical)">
                                      <p:cBhvr>
                                        <p:cTn id="80" dur="2000"/>
                                        <p:tgtEl>
                                          <p:spTgt spid="35"/>
                                        </p:tgtEl>
                                      </p:cBhvr>
                                    </p:animEffect>
                                  </p:childTnLst>
                                </p:cTn>
                              </p:par>
                              <p:par>
                                <p:cTn id="81" presetID="2" presetClass="entr" presetSubtype="4" fill="hold" grpId="1" nodeType="withEffect">
                                  <p:stCondLst>
                                    <p:cond delay="0"/>
                                  </p:stCondLst>
                                  <p:childTnLst>
                                    <p:set>
                                      <p:cBhvr>
                                        <p:cTn id="82" dur="1" fill="hold">
                                          <p:stCondLst>
                                            <p:cond delay="0"/>
                                          </p:stCondLst>
                                        </p:cTn>
                                        <p:tgtEl>
                                          <p:spTgt spid="35"/>
                                        </p:tgtEl>
                                        <p:attrNameLst>
                                          <p:attrName>style.visibility</p:attrName>
                                        </p:attrNameLst>
                                      </p:cBhvr>
                                      <p:to>
                                        <p:strVal val="visible"/>
                                      </p:to>
                                    </p:set>
                                    <p:anim calcmode="lin" valueType="num">
                                      <p:cBhvr additive="base">
                                        <p:cTn id="83" dur="2000" fill="hold"/>
                                        <p:tgtEl>
                                          <p:spTgt spid="35"/>
                                        </p:tgtEl>
                                        <p:attrNameLst>
                                          <p:attrName>ppt_x</p:attrName>
                                        </p:attrNameLst>
                                      </p:cBhvr>
                                      <p:tavLst>
                                        <p:tav tm="0">
                                          <p:val>
                                            <p:strVal val="#ppt_x"/>
                                          </p:val>
                                        </p:tav>
                                        <p:tav tm="100000">
                                          <p:val>
                                            <p:strVal val="#ppt_x"/>
                                          </p:val>
                                        </p:tav>
                                      </p:tavLst>
                                    </p:anim>
                                    <p:anim calcmode="lin" valueType="num">
                                      <p:cBhvr additive="base">
                                        <p:cTn id="84" dur="2000" fill="hold"/>
                                        <p:tgtEl>
                                          <p:spTgt spid="35"/>
                                        </p:tgtEl>
                                        <p:attrNameLst>
                                          <p:attrName>ppt_y</p:attrName>
                                        </p:attrNameLst>
                                      </p:cBhvr>
                                      <p:tavLst>
                                        <p:tav tm="0">
                                          <p:val>
                                            <p:strVal val="1+#ppt_h/2"/>
                                          </p:val>
                                        </p:tav>
                                        <p:tav tm="100000">
                                          <p:val>
                                            <p:strVal val="#ppt_y"/>
                                          </p:val>
                                        </p:tav>
                                      </p:tavLst>
                                    </p:anim>
                                  </p:childTnLst>
                                </p:cTn>
                              </p:par>
                              <p:par>
                                <p:cTn id="85" presetID="16" presetClass="entr" presetSubtype="21" fill="hold" grpId="0" nodeType="withEffect">
                                  <p:stCondLst>
                                    <p:cond delay="0"/>
                                  </p:stCondLst>
                                  <p:childTnLst>
                                    <p:set>
                                      <p:cBhvr>
                                        <p:cTn id="86" dur="1" fill="hold">
                                          <p:stCondLst>
                                            <p:cond delay="0"/>
                                          </p:stCondLst>
                                        </p:cTn>
                                        <p:tgtEl>
                                          <p:spTgt spid="36"/>
                                        </p:tgtEl>
                                        <p:attrNameLst>
                                          <p:attrName>style.visibility</p:attrName>
                                        </p:attrNameLst>
                                      </p:cBhvr>
                                      <p:to>
                                        <p:strVal val="visible"/>
                                      </p:to>
                                    </p:set>
                                    <p:animEffect transition="in" filter="barn(inVertical)">
                                      <p:cBhvr>
                                        <p:cTn id="87" dur="2000"/>
                                        <p:tgtEl>
                                          <p:spTgt spid="36"/>
                                        </p:tgtEl>
                                      </p:cBhvr>
                                    </p:animEffect>
                                  </p:childTnLst>
                                </p:cTn>
                              </p:par>
                              <p:par>
                                <p:cTn id="88" presetID="2" presetClass="entr" presetSubtype="4" fill="hold" grpId="1" nodeType="withEffect">
                                  <p:stCondLst>
                                    <p:cond delay="0"/>
                                  </p:stCondLst>
                                  <p:childTnLst>
                                    <p:set>
                                      <p:cBhvr>
                                        <p:cTn id="89" dur="1" fill="hold">
                                          <p:stCondLst>
                                            <p:cond delay="0"/>
                                          </p:stCondLst>
                                        </p:cTn>
                                        <p:tgtEl>
                                          <p:spTgt spid="36"/>
                                        </p:tgtEl>
                                        <p:attrNameLst>
                                          <p:attrName>style.visibility</p:attrName>
                                        </p:attrNameLst>
                                      </p:cBhvr>
                                      <p:to>
                                        <p:strVal val="visible"/>
                                      </p:to>
                                    </p:set>
                                    <p:anim calcmode="lin" valueType="num">
                                      <p:cBhvr additive="base">
                                        <p:cTn id="90" dur="2000" fill="hold"/>
                                        <p:tgtEl>
                                          <p:spTgt spid="36"/>
                                        </p:tgtEl>
                                        <p:attrNameLst>
                                          <p:attrName>ppt_x</p:attrName>
                                        </p:attrNameLst>
                                      </p:cBhvr>
                                      <p:tavLst>
                                        <p:tav tm="0">
                                          <p:val>
                                            <p:strVal val="#ppt_x"/>
                                          </p:val>
                                        </p:tav>
                                        <p:tav tm="100000">
                                          <p:val>
                                            <p:strVal val="#ppt_x"/>
                                          </p:val>
                                        </p:tav>
                                      </p:tavLst>
                                    </p:anim>
                                    <p:anim calcmode="lin" valueType="num">
                                      <p:cBhvr additive="base">
                                        <p:cTn id="91" dur="2000" fill="hold"/>
                                        <p:tgtEl>
                                          <p:spTgt spid="36"/>
                                        </p:tgtEl>
                                        <p:attrNameLst>
                                          <p:attrName>ppt_y</p:attrName>
                                        </p:attrNameLst>
                                      </p:cBhvr>
                                      <p:tavLst>
                                        <p:tav tm="0">
                                          <p:val>
                                            <p:strVal val="1+#ppt_h/2"/>
                                          </p:val>
                                        </p:tav>
                                        <p:tav tm="100000">
                                          <p:val>
                                            <p:strVal val="#ppt_y"/>
                                          </p:val>
                                        </p:tav>
                                      </p:tavLst>
                                    </p:anim>
                                  </p:childTnLst>
                                </p:cTn>
                              </p:par>
                              <p:par>
                                <p:cTn id="92" presetID="16" presetClass="entr" presetSubtype="21" fill="hold" grpId="0" nodeType="withEffect">
                                  <p:stCondLst>
                                    <p:cond delay="0"/>
                                  </p:stCondLst>
                                  <p:childTnLst>
                                    <p:set>
                                      <p:cBhvr>
                                        <p:cTn id="93" dur="1" fill="hold">
                                          <p:stCondLst>
                                            <p:cond delay="0"/>
                                          </p:stCondLst>
                                        </p:cTn>
                                        <p:tgtEl>
                                          <p:spTgt spid="37"/>
                                        </p:tgtEl>
                                        <p:attrNameLst>
                                          <p:attrName>style.visibility</p:attrName>
                                        </p:attrNameLst>
                                      </p:cBhvr>
                                      <p:to>
                                        <p:strVal val="visible"/>
                                      </p:to>
                                    </p:set>
                                    <p:animEffect transition="in" filter="barn(inVertical)">
                                      <p:cBhvr>
                                        <p:cTn id="94" dur="2000"/>
                                        <p:tgtEl>
                                          <p:spTgt spid="37"/>
                                        </p:tgtEl>
                                      </p:cBhvr>
                                    </p:animEffect>
                                  </p:childTnLst>
                                </p:cTn>
                              </p:par>
                              <p:par>
                                <p:cTn id="95" presetID="2" presetClass="entr" presetSubtype="4" fill="hold" grpId="1" nodeType="withEffect">
                                  <p:stCondLst>
                                    <p:cond delay="0"/>
                                  </p:stCondLst>
                                  <p:childTnLst>
                                    <p:set>
                                      <p:cBhvr>
                                        <p:cTn id="96" dur="1" fill="hold">
                                          <p:stCondLst>
                                            <p:cond delay="0"/>
                                          </p:stCondLst>
                                        </p:cTn>
                                        <p:tgtEl>
                                          <p:spTgt spid="37"/>
                                        </p:tgtEl>
                                        <p:attrNameLst>
                                          <p:attrName>style.visibility</p:attrName>
                                        </p:attrNameLst>
                                      </p:cBhvr>
                                      <p:to>
                                        <p:strVal val="visible"/>
                                      </p:to>
                                    </p:set>
                                    <p:anim calcmode="lin" valueType="num">
                                      <p:cBhvr additive="base">
                                        <p:cTn id="97" dur="2000" fill="hold"/>
                                        <p:tgtEl>
                                          <p:spTgt spid="37"/>
                                        </p:tgtEl>
                                        <p:attrNameLst>
                                          <p:attrName>ppt_x</p:attrName>
                                        </p:attrNameLst>
                                      </p:cBhvr>
                                      <p:tavLst>
                                        <p:tav tm="0">
                                          <p:val>
                                            <p:strVal val="#ppt_x"/>
                                          </p:val>
                                        </p:tav>
                                        <p:tav tm="100000">
                                          <p:val>
                                            <p:strVal val="#ppt_x"/>
                                          </p:val>
                                        </p:tav>
                                      </p:tavLst>
                                    </p:anim>
                                    <p:anim calcmode="lin" valueType="num">
                                      <p:cBhvr additive="base">
                                        <p:cTn id="98" dur="2000" fill="hold"/>
                                        <p:tgtEl>
                                          <p:spTgt spid="37"/>
                                        </p:tgtEl>
                                        <p:attrNameLst>
                                          <p:attrName>ppt_y</p:attrName>
                                        </p:attrNameLst>
                                      </p:cBhvr>
                                      <p:tavLst>
                                        <p:tav tm="0">
                                          <p:val>
                                            <p:strVal val="1+#ppt_h/2"/>
                                          </p:val>
                                        </p:tav>
                                        <p:tav tm="100000">
                                          <p:val>
                                            <p:strVal val="#ppt_y"/>
                                          </p:val>
                                        </p:tav>
                                      </p:tavLst>
                                    </p:anim>
                                  </p:childTnLst>
                                </p:cTn>
                              </p:par>
                              <p:par>
                                <p:cTn id="99" presetID="16" presetClass="entr" presetSubtype="21" fill="hold" grpId="0" nodeType="withEffect">
                                  <p:stCondLst>
                                    <p:cond delay="0"/>
                                  </p:stCondLst>
                                  <p:childTnLst>
                                    <p:set>
                                      <p:cBhvr>
                                        <p:cTn id="100" dur="1" fill="hold">
                                          <p:stCondLst>
                                            <p:cond delay="0"/>
                                          </p:stCondLst>
                                        </p:cTn>
                                        <p:tgtEl>
                                          <p:spTgt spid="38"/>
                                        </p:tgtEl>
                                        <p:attrNameLst>
                                          <p:attrName>style.visibility</p:attrName>
                                        </p:attrNameLst>
                                      </p:cBhvr>
                                      <p:to>
                                        <p:strVal val="visible"/>
                                      </p:to>
                                    </p:set>
                                    <p:animEffect transition="in" filter="barn(inVertical)">
                                      <p:cBhvr>
                                        <p:cTn id="101" dur="2000"/>
                                        <p:tgtEl>
                                          <p:spTgt spid="38"/>
                                        </p:tgtEl>
                                      </p:cBhvr>
                                    </p:animEffect>
                                  </p:childTnLst>
                                </p:cTn>
                              </p:par>
                              <p:par>
                                <p:cTn id="102" presetID="2" presetClass="entr" presetSubtype="4" fill="hold" grpId="1" nodeType="withEffect">
                                  <p:stCondLst>
                                    <p:cond delay="0"/>
                                  </p:stCondLst>
                                  <p:childTnLst>
                                    <p:set>
                                      <p:cBhvr>
                                        <p:cTn id="103" dur="1" fill="hold">
                                          <p:stCondLst>
                                            <p:cond delay="0"/>
                                          </p:stCondLst>
                                        </p:cTn>
                                        <p:tgtEl>
                                          <p:spTgt spid="38"/>
                                        </p:tgtEl>
                                        <p:attrNameLst>
                                          <p:attrName>style.visibility</p:attrName>
                                        </p:attrNameLst>
                                      </p:cBhvr>
                                      <p:to>
                                        <p:strVal val="visible"/>
                                      </p:to>
                                    </p:set>
                                    <p:anim calcmode="lin" valueType="num">
                                      <p:cBhvr additive="base">
                                        <p:cTn id="104" dur="2000" fill="hold"/>
                                        <p:tgtEl>
                                          <p:spTgt spid="38"/>
                                        </p:tgtEl>
                                        <p:attrNameLst>
                                          <p:attrName>ppt_x</p:attrName>
                                        </p:attrNameLst>
                                      </p:cBhvr>
                                      <p:tavLst>
                                        <p:tav tm="0">
                                          <p:val>
                                            <p:strVal val="#ppt_x"/>
                                          </p:val>
                                        </p:tav>
                                        <p:tav tm="100000">
                                          <p:val>
                                            <p:strVal val="#ppt_x"/>
                                          </p:val>
                                        </p:tav>
                                      </p:tavLst>
                                    </p:anim>
                                    <p:anim calcmode="lin" valueType="num">
                                      <p:cBhvr additive="base">
                                        <p:cTn id="105" dur="2000" fill="hold"/>
                                        <p:tgtEl>
                                          <p:spTgt spid="38"/>
                                        </p:tgtEl>
                                        <p:attrNameLst>
                                          <p:attrName>ppt_y</p:attrName>
                                        </p:attrNameLst>
                                      </p:cBhvr>
                                      <p:tavLst>
                                        <p:tav tm="0">
                                          <p:val>
                                            <p:strVal val="1+#ppt_h/2"/>
                                          </p:val>
                                        </p:tav>
                                        <p:tav tm="100000">
                                          <p:val>
                                            <p:strVal val="#ppt_y"/>
                                          </p:val>
                                        </p:tav>
                                      </p:tavLst>
                                    </p:anim>
                                  </p:childTnLst>
                                </p:cTn>
                              </p:par>
                              <p:par>
                                <p:cTn id="106" presetID="16" presetClass="entr" presetSubtype="21" fill="hold" grpId="0" nodeType="withEffect">
                                  <p:stCondLst>
                                    <p:cond delay="0"/>
                                  </p:stCondLst>
                                  <p:childTnLst>
                                    <p:set>
                                      <p:cBhvr>
                                        <p:cTn id="107" dur="1" fill="hold">
                                          <p:stCondLst>
                                            <p:cond delay="0"/>
                                          </p:stCondLst>
                                        </p:cTn>
                                        <p:tgtEl>
                                          <p:spTgt spid="39"/>
                                        </p:tgtEl>
                                        <p:attrNameLst>
                                          <p:attrName>style.visibility</p:attrName>
                                        </p:attrNameLst>
                                      </p:cBhvr>
                                      <p:to>
                                        <p:strVal val="visible"/>
                                      </p:to>
                                    </p:set>
                                    <p:animEffect transition="in" filter="barn(inVertical)">
                                      <p:cBhvr>
                                        <p:cTn id="108" dur="2000"/>
                                        <p:tgtEl>
                                          <p:spTgt spid="3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39"/>
                                        </p:tgtEl>
                                        <p:attrNameLst>
                                          <p:attrName>style.visibility</p:attrName>
                                        </p:attrNameLst>
                                      </p:cBhvr>
                                      <p:to>
                                        <p:strVal val="visible"/>
                                      </p:to>
                                    </p:set>
                                    <p:anim calcmode="lin" valueType="num">
                                      <p:cBhvr additive="base">
                                        <p:cTn id="111" dur="2000" fill="hold"/>
                                        <p:tgtEl>
                                          <p:spTgt spid="39"/>
                                        </p:tgtEl>
                                        <p:attrNameLst>
                                          <p:attrName>ppt_x</p:attrName>
                                        </p:attrNameLst>
                                      </p:cBhvr>
                                      <p:tavLst>
                                        <p:tav tm="0">
                                          <p:val>
                                            <p:strVal val="#ppt_x"/>
                                          </p:val>
                                        </p:tav>
                                        <p:tav tm="100000">
                                          <p:val>
                                            <p:strVal val="#ppt_x"/>
                                          </p:val>
                                        </p:tav>
                                      </p:tavLst>
                                    </p:anim>
                                    <p:anim calcmode="lin" valueType="num">
                                      <p:cBhvr additive="base">
                                        <p:cTn id="112" dur="2000" fill="hold"/>
                                        <p:tgtEl>
                                          <p:spTgt spid="39"/>
                                        </p:tgtEl>
                                        <p:attrNameLst>
                                          <p:attrName>ppt_y</p:attrName>
                                        </p:attrNameLst>
                                      </p:cBhvr>
                                      <p:tavLst>
                                        <p:tav tm="0">
                                          <p:val>
                                            <p:strVal val="1+#ppt_h/2"/>
                                          </p:val>
                                        </p:tav>
                                        <p:tav tm="100000">
                                          <p:val>
                                            <p:strVal val="#ppt_y"/>
                                          </p:val>
                                        </p:tav>
                                      </p:tavLst>
                                    </p:anim>
                                  </p:childTnLst>
                                </p:cTn>
                              </p:par>
                              <p:par>
                                <p:cTn id="113" presetID="16" presetClass="entr" presetSubtype="21" fill="hold" grpId="0" nodeType="with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barn(inVertical)">
                                      <p:cBhvr>
                                        <p:cTn id="115" dur="2000"/>
                                        <p:tgtEl>
                                          <p:spTgt spid="40"/>
                                        </p:tgtEl>
                                      </p:cBhvr>
                                    </p:animEffect>
                                  </p:childTnLst>
                                </p:cTn>
                              </p:par>
                              <p:par>
                                <p:cTn id="116" presetID="2" presetClass="entr" presetSubtype="4" fill="hold" grpId="1" nodeType="withEffect">
                                  <p:stCondLst>
                                    <p:cond delay="0"/>
                                  </p:stCondLst>
                                  <p:childTnLst>
                                    <p:set>
                                      <p:cBhvr>
                                        <p:cTn id="117" dur="1" fill="hold">
                                          <p:stCondLst>
                                            <p:cond delay="0"/>
                                          </p:stCondLst>
                                        </p:cTn>
                                        <p:tgtEl>
                                          <p:spTgt spid="40"/>
                                        </p:tgtEl>
                                        <p:attrNameLst>
                                          <p:attrName>style.visibility</p:attrName>
                                        </p:attrNameLst>
                                      </p:cBhvr>
                                      <p:to>
                                        <p:strVal val="visible"/>
                                      </p:to>
                                    </p:set>
                                    <p:anim calcmode="lin" valueType="num">
                                      <p:cBhvr additive="base">
                                        <p:cTn id="118" dur="2000" fill="hold"/>
                                        <p:tgtEl>
                                          <p:spTgt spid="40"/>
                                        </p:tgtEl>
                                        <p:attrNameLst>
                                          <p:attrName>ppt_x</p:attrName>
                                        </p:attrNameLst>
                                      </p:cBhvr>
                                      <p:tavLst>
                                        <p:tav tm="0">
                                          <p:val>
                                            <p:strVal val="#ppt_x"/>
                                          </p:val>
                                        </p:tav>
                                        <p:tav tm="100000">
                                          <p:val>
                                            <p:strVal val="#ppt_x"/>
                                          </p:val>
                                        </p:tav>
                                      </p:tavLst>
                                    </p:anim>
                                    <p:anim calcmode="lin" valueType="num">
                                      <p:cBhvr additive="base">
                                        <p:cTn id="119" dur="2000" fill="hold"/>
                                        <p:tgtEl>
                                          <p:spTgt spid="40"/>
                                        </p:tgtEl>
                                        <p:attrNameLst>
                                          <p:attrName>ppt_y</p:attrName>
                                        </p:attrNameLst>
                                      </p:cBhvr>
                                      <p:tavLst>
                                        <p:tav tm="0">
                                          <p:val>
                                            <p:strVal val="1+#ppt_h/2"/>
                                          </p:val>
                                        </p:tav>
                                        <p:tav tm="100000">
                                          <p:val>
                                            <p:strVal val="#ppt_y"/>
                                          </p:val>
                                        </p:tav>
                                      </p:tavLst>
                                    </p:anim>
                                  </p:childTnLst>
                                </p:cTn>
                              </p:par>
                              <p:par>
                                <p:cTn id="120" presetID="16" presetClass="entr" presetSubtype="21" fill="hold" grpId="0" nodeType="withEffect">
                                  <p:stCondLst>
                                    <p:cond delay="0"/>
                                  </p:stCondLst>
                                  <p:childTnLst>
                                    <p:set>
                                      <p:cBhvr>
                                        <p:cTn id="121" dur="1" fill="hold">
                                          <p:stCondLst>
                                            <p:cond delay="0"/>
                                          </p:stCondLst>
                                        </p:cTn>
                                        <p:tgtEl>
                                          <p:spTgt spid="41"/>
                                        </p:tgtEl>
                                        <p:attrNameLst>
                                          <p:attrName>style.visibility</p:attrName>
                                        </p:attrNameLst>
                                      </p:cBhvr>
                                      <p:to>
                                        <p:strVal val="visible"/>
                                      </p:to>
                                    </p:set>
                                    <p:animEffect transition="in" filter="barn(inVertical)">
                                      <p:cBhvr>
                                        <p:cTn id="122" dur="2000"/>
                                        <p:tgtEl>
                                          <p:spTgt spid="41"/>
                                        </p:tgtEl>
                                      </p:cBhvr>
                                    </p:animEffect>
                                  </p:childTnLst>
                                </p:cTn>
                              </p:par>
                              <p:par>
                                <p:cTn id="123" presetID="2" presetClass="entr" presetSubtype="4" fill="hold" grpId="1" nodeType="withEffect">
                                  <p:stCondLst>
                                    <p:cond delay="0"/>
                                  </p:stCondLst>
                                  <p:childTnLst>
                                    <p:set>
                                      <p:cBhvr>
                                        <p:cTn id="124" dur="1" fill="hold">
                                          <p:stCondLst>
                                            <p:cond delay="0"/>
                                          </p:stCondLst>
                                        </p:cTn>
                                        <p:tgtEl>
                                          <p:spTgt spid="41"/>
                                        </p:tgtEl>
                                        <p:attrNameLst>
                                          <p:attrName>style.visibility</p:attrName>
                                        </p:attrNameLst>
                                      </p:cBhvr>
                                      <p:to>
                                        <p:strVal val="visible"/>
                                      </p:to>
                                    </p:set>
                                    <p:anim calcmode="lin" valueType="num">
                                      <p:cBhvr additive="base">
                                        <p:cTn id="125" dur="2000" fill="hold"/>
                                        <p:tgtEl>
                                          <p:spTgt spid="41"/>
                                        </p:tgtEl>
                                        <p:attrNameLst>
                                          <p:attrName>ppt_x</p:attrName>
                                        </p:attrNameLst>
                                      </p:cBhvr>
                                      <p:tavLst>
                                        <p:tav tm="0">
                                          <p:val>
                                            <p:strVal val="#ppt_x"/>
                                          </p:val>
                                        </p:tav>
                                        <p:tav tm="100000">
                                          <p:val>
                                            <p:strVal val="#ppt_x"/>
                                          </p:val>
                                        </p:tav>
                                      </p:tavLst>
                                    </p:anim>
                                    <p:anim calcmode="lin" valueType="num">
                                      <p:cBhvr additive="base">
                                        <p:cTn id="126" dur="2000" fill="hold"/>
                                        <p:tgtEl>
                                          <p:spTgt spid="41"/>
                                        </p:tgtEl>
                                        <p:attrNameLst>
                                          <p:attrName>ppt_y</p:attrName>
                                        </p:attrNameLst>
                                      </p:cBhvr>
                                      <p:tavLst>
                                        <p:tav tm="0">
                                          <p:val>
                                            <p:strVal val="1+#ppt_h/2"/>
                                          </p:val>
                                        </p:tav>
                                        <p:tav tm="100000">
                                          <p:val>
                                            <p:strVal val="#ppt_y"/>
                                          </p:val>
                                        </p:tav>
                                      </p:tavLst>
                                    </p:anim>
                                  </p:childTnLst>
                                </p:cTn>
                              </p:par>
                              <p:par>
                                <p:cTn id="127" presetID="16" presetClass="entr" presetSubtype="21" fill="hold" grpId="0" nodeType="withEffect">
                                  <p:stCondLst>
                                    <p:cond delay="0"/>
                                  </p:stCondLst>
                                  <p:childTnLst>
                                    <p:set>
                                      <p:cBhvr>
                                        <p:cTn id="128" dur="1" fill="hold">
                                          <p:stCondLst>
                                            <p:cond delay="0"/>
                                          </p:stCondLst>
                                        </p:cTn>
                                        <p:tgtEl>
                                          <p:spTgt spid="42"/>
                                        </p:tgtEl>
                                        <p:attrNameLst>
                                          <p:attrName>style.visibility</p:attrName>
                                        </p:attrNameLst>
                                      </p:cBhvr>
                                      <p:to>
                                        <p:strVal val="visible"/>
                                      </p:to>
                                    </p:set>
                                    <p:animEffect transition="in" filter="barn(inVertical)">
                                      <p:cBhvr>
                                        <p:cTn id="129" dur="2000"/>
                                        <p:tgtEl>
                                          <p:spTgt spid="42"/>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42"/>
                                        </p:tgtEl>
                                        <p:attrNameLst>
                                          <p:attrName>style.visibility</p:attrName>
                                        </p:attrNameLst>
                                      </p:cBhvr>
                                      <p:to>
                                        <p:strVal val="visible"/>
                                      </p:to>
                                    </p:set>
                                    <p:anim calcmode="lin" valueType="num">
                                      <p:cBhvr additive="base">
                                        <p:cTn id="132" dur="2000" fill="hold"/>
                                        <p:tgtEl>
                                          <p:spTgt spid="42"/>
                                        </p:tgtEl>
                                        <p:attrNameLst>
                                          <p:attrName>ppt_x</p:attrName>
                                        </p:attrNameLst>
                                      </p:cBhvr>
                                      <p:tavLst>
                                        <p:tav tm="0">
                                          <p:val>
                                            <p:strVal val="#ppt_x"/>
                                          </p:val>
                                        </p:tav>
                                        <p:tav tm="100000">
                                          <p:val>
                                            <p:strVal val="#ppt_x"/>
                                          </p:val>
                                        </p:tav>
                                      </p:tavLst>
                                    </p:anim>
                                    <p:anim calcmode="lin" valueType="num">
                                      <p:cBhvr additive="base">
                                        <p:cTn id="133" dur="2000" fill="hold"/>
                                        <p:tgtEl>
                                          <p:spTgt spid="42"/>
                                        </p:tgtEl>
                                        <p:attrNameLst>
                                          <p:attrName>ppt_y</p:attrName>
                                        </p:attrNameLst>
                                      </p:cBhvr>
                                      <p:tavLst>
                                        <p:tav tm="0">
                                          <p:val>
                                            <p:strVal val="1+#ppt_h/2"/>
                                          </p:val>
                                        </p:tav>
                                        <p:tav tm="100000">
                                          <p:val>
                                            <p:strVal val="#ppt_y"/>
                                          </p:val>
                                        </p:tav>
                                      </p:tavLst>
                                    </p:anim>
                                  </p:childTnLst>
                                </p:cTn>
                              </p:par>
                              <p:par>
                                <p:cTn id="134" presetID="16" presetClass="entr" presetSubtype="21" fill="hold" grpId="0" nodeType="withEffect">
                                  <p:stCondLst>
                                    <p:cond delay="0"/>
                                  </p:stCondLst>
                                  <p:childTnLst>
                                    <p:set>
                                      <p:cBhvr>
                                        <p:cTn id="135" dur="1" fill="hold">
                                          <p:stCondLst>
                                            <p:cond delay="0"/>
                                          </p:stCondLst>
                                        </p:cTn>
                                        <p:tgtEl>
                                          <p:spTgt spid="43"/>
                                        </p:tgtEl>
                                        <p:attrNameLst>
                                          <p:attrName>style.visibility</p:attrName>
                                        </p:attrNameLst>
                                      </p:cBhvr>
                                      <p:to>
                                        <p:strVal val="visible"/>
                                      </p:to>
                                    </p:set>
                                    <p:animEffect transition="in" filter="barn(inVertical)">
                                      <p:cBhvr>
                                        <p:cTn id="136" dur="2000"/>
                                        <p:tgtEl>
                                          <p:spTgt spid="43"/>
                                        </p:tgtEl>
                                      </p:cBhvr>
                                    </p:animEffect>
                                  </p:childTnLst>
                                </p:cTn>
                              </p:par>
                              <p:par>
                                <p:cTn id="137" presetID="2" presetClass="entr" presetSubtype="4" fill="hold" grpId="1" nodeType="withEffect">
                                  <p:stCondLst>
                                    <p:cond delay="0"/>
                                  </p:stCondLst>
                                  <p:childTnLst>
                                    <p:set>
                                      <p:cBhvr>
                                        <p:cTn id="138" dur="1" fill="hold">
                                          <p:stCondLst>
                                            <p:cond delay="0"/>
                                          </p:stCondLst>
                                        </p:cTn>
                                        <p:tgtEl>
                                          <p:spTgt spid="43"/>
                                        </p:tgtEl>
                                        <p:attrNameLst>
                                          <p:attrName>style.visibility</p:attrName>
                                        </p:attrNameLst>
                                      </p:cBhvr>
                                      <p:to>
                                        <p:strVal val="visible"/>
                                      </p:to>
                                    </p:set>
                                    <p:anim calcmode="lin" valueType="num">
                                      <p:cBhvr additive="base">
                                        <p:cTn id="139" dur="2000" fill="hold"/>
                                        <p:tgtEl>
                                          <p:spTgt spid="43"/>
                                        </p:tgtEl>
                                        <p:attrNameLst>
                                          <p:attrName>ppt_x</p:attrName>
                                        </p:attrNameLst>
                                      </p:cBhvr>
                                      <p:tavLst>
                                        <p:tav tm="0">
                                          <p:val>
                                            <p:strVal val="#ppt_x"/>
                                          </p:val>
                                        </p:tav>
                                        <p:tav tm="100000">
                                          <p:val>
                                            <p:strVal val="#ppt_x"/>
                                          </p:val>
                                        </p:tav>
                                      </p:tavLst>
                                    </p:anim>
                                    <p:anim calcmode="lin" valueType="num">
                                      <p:cBhvr additive="base">
                                        <p:cTn id="140" dur="2000" fill="hold"/>
                                        <p:tgtEl>
                                          <p:spTgt spid="43"/>
                                        </p:tgtEl>
                                        <p:attrNameLst>
                                          <p:attrName>ppt_y</p:attrName>
                                        </p:attrNameLst>
                                      </p:cBhvr>
                                      <p:tavLst>
                                        <p:tav tm="0">
                                          <p:val>
                                            <p:strVal val="1+#ppt_h/2"/>
                                          </p:val>
                                        </p:tav>
                                        <p:tav tm="100000">
                                          <p:val>
                                            <p:strVal val="#ppt_y"/>
                                          </p:val>
                                        </p:tav>
                                      </p:tavLst>
                                    </p:anim>
                                  </p:childTnLst>
                                </p:cTn>
                              </p:par>
                              <p:par>
                                <p:cTn id="141" presetID="16" presetClass="entr" presetSubtype="21" fill="hold" grpId="0" nodeType="withEffect">
                                  <p:stCondLst>
                                    <p:cond delay="0"/>
                                  </p:stCondLst>
                                  <p:childTnLst>
                                    <p:set>
                                      <p:cBhvr>
                                        <p:cTn id="142" dur="1" fill="hold">
                                          <p:stCondLst>
                                            <p:cond delay="0"/>
                                          </p:stCondLst>
                                        </p:cTn>
                                        <p:tgtEl>
                                          <p:spTgt spid="44"/>
                                        </p:tgtEl>
                                        <p:attrNameLst>
                                          <p:attrName>style.visibility</p:attrName>
                                        </p:attrNameLst>
                                      </p:cBhvr>
                                      <p:to>
                                        <p:strVal val="visible"/>
                                      </p:to>
                                    </p:set>
                                    <p:animEffect transition="in" filter="barn(inVertical)">
                                      <p:cBhvr>
                                        <p:cTn id="143" dur="2000"/>
                                        <p:tgtEl>
                                          <p:spTgt spid="44"/>
                                        </p:tgtEl>
                                      </p:cBhvr>
                                    </p:animEffect>
                                  </p:childTnLst>
                                </p:cTn>
                              </p:par>
                              <p:par>
                                <p:cTn id="144" presetID="2" presetClass="entr" presetSubtype="4" fill="hold" grpId="1" nodeType="withEffect">
                                  <p:stCondLst>
                                    <p:cond delay="0"/>
                                  </p:stCondLst>
                                  <p:childTnLst>
                                    <p:set>
                                      <p:cBhvr>
                                        <p:cTn id="145" dur="1" fill="hold">
                                          <p:stCondLst>
                                            <p:cond delay="0"/>
                                          </p:stCondLst>
                                        </p:cTn>
                                        <p:tgtEl>
                                          <p:spTgt spid="44"/>
                                        </p:tgtEl>
                                        <p:attrNameLst>
                                          <p:attrName>style.visibility</p:attrName>
                                        </p:attrNameLst>
                                      </p:cBhvr>
                                      <p:to>
                                        <p:strVal val="visible"/>
                                      </p:to>
                                    </p:set>
                                    <p:anim calcmode="lin" valueType="num">
                                      <p:cBhvr additive="base">
                                        <p:cTn id="146" dur="2000" fill="hold"/>
                                        <p:tgtEl>
                                          <p:spTgt spid="44"/>
                                        </p:tgtEl>
                                        <p:attrNameLst>
                                          <p:attrName>ppt_x</p:attrName>
                                        </p:attrNameLst>
                                      </p:cBhvr>
                                      <p:tavLst>
                                        <p:tav tm="0">
                                          <p:val>
                                            <p:strVal val="#ppt_x"/>
                                          </p:val>
                                        </p:tav>
                                        <p:tav tm="100000">
                                          <p:val>
                                            <p:strVal val="#ppt_x"/>
                                          </p:val>
                                        </p:tav>
                                      </p:tavLst>
                                    </p:anim>
                                    <p:anim calcmode="lin" valueType="num">
                                      <p:cBhvr additive="base">
                                        <p:cTn id="147" dur="2000" fill="hold"/>
                                        <p:tgtEl>
                                          <p:spTgt spid="44"/>
                                        </p:tgtEl>
                                        <p:attrNameLst>
                                          <p:attrName>ppt_y</p:attrName>
                                        </p:attrNameLst>
                                      </p:cBhvr>
                                      <p:tavLst>
                                        <p:tav tm="0">
                                          <p:val>
                                            <p:strVal val="1+#ppt_h/2"/>
                                          </p:val>
                                        </p:tav>
                                        <p:tav tm="100000">
                                          <p:val>
                                            <p:strVal val="#ppt_y"/>
                                          </p:val>
                                        </p:tav>
                                      </p:tavLst>
                                    </p:anim>
                                  </p:childTnLst>
                                </p:cTn>
                              </p:par>
                              <p:par>
                                <p:cTn id="148" presetID="23" presetClass="entr" presetSubtype="272"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 calcmode="lin" valueType="num">
                                      <p:cBhvr>
                                        <p:cTn id="150" dur="2000" fill="hold"/>
                                        <p:tgtEl>
                                          <p:spTgt spid="4"/>
                                        </p:tgtEl>
                                        <p:attrNameLst>
                                          <p:attrName>ppt_w</p:attrName>
                                        </p:attrNameLst>
                                      </p:cBhvr>
                                      <p:tavLst>
                                        <p:tav tm="0">
                                          <p:val>
                                            <p:strVal val="2/3*#ppt_w"/>
                                          </p:val>
                                        </p:tav>
                                        <p:tav tm="100000">
                                          <p:val>
                                            <p:strVal val="#ppt_w"/>
                                          </p:val>
                                        </p:tav>
                                      </p:tavLst>
                                    </p:anim>
                                    <p:anim calcmode="lin" valueType="num">
                                      <p:cBhvr>
                                        <p:cTn id="151" dur="2000" fill="hold"/>
                                        <p:tgtEl>
                                          <p:spTgt spid="4"/>
                                        </p:tgtEl>
                                        <p:attrNameLst>
                                          <p:attrName>ppt_h</p:attrName>
                                        </p:attrNameLst>
                                      </p:cBhvr>
                                      <p:tavLst>
                                        <p:tav tm="0">
                                          <p:val>
                                            <p:strVal val="2/3*#ppt_h"/>
                                          </p:val>
                                        </p:tav>
                                        <p:tav tm="100000">
                                          <p:val>
                                            <p:strVal val="#ppt_h"/>
                                          </p:val>
                                        </p:tav>
                                      </p:tavLst>
                                    </p:anim>
                                  </p:childTnLst>
                                </p:cTn>
                              </p:par>
                              <p:par>
                                <p:cTn id="152" presetID="8" presetClass="entr" presetSubtype="16"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Effect transition="in" filter="diamond(in)">
                                      <p:cBhvr>
                                        <p:cTn id="15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2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2.jpg"/>
          <p:cNvPicPr>
            <a:picLocks noChangeAspect="1"/>
          </p:cNvPicPr>
          <p:nvPr/>
        </p:nvPicPr>
        <p:blipFill>
          <a:blip r:embed="rId2"/>
          <a:stretch>
            <a:fillRect/>
          </a:stretch>
        </p:blipFill>
        <p:spPr>
          <a:xfrm>
            <a:off x="0" y="0"/>
            <a:ext cx="9144000" cy="6858000"/>
          </a:xfrm>
          <a:prstGeom prst="rect">
            <a:avLst/>
          </a:prstGeom>
        </p:spPr>
      </p:pic>
      <p:pic>
        <p:nvPicPr>
          <p:cNvPr id="5" name="4 Imagen" descr="Imagen2.jpg"/>
          <p:cNvPicPr>
            <a:picLocks noChangeAspect="1"/>
          </p:cNvPicPr>
          <p:nvPr/>
        </p:nvPicPr>
        <p:blipFill>
          <a:blip r:embed="rId2"/>
          <a:stretch>
            <a:fillRect/>
          </a:stretch>
        </p:blipFill>
        <p:spPr>
          <a:xfrm>
            <a:off x="0" y="0"/>
            <a:ext cx="9144000" cy="6858000"/>
          </a:xfrm>
          <a:prstGeom prst="rect">
            <a:avLst/>
          </a:prstGeom>
        </p:spPr>
      </p:pic>
      <p:pic>
        <p:nvPicPr>
          <p:cNvPr id="6" name="5 Imagen" descr="Imagen2.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childTnLst>
                                </p:cTn>
                              </p:par>
                              <p:par>
                                <p:cTn id="15" presetID="4"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3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par>
                                <p:cTn id="22" presetID="3"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linds(horizontal)">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6015103224_f60bf88ffa_b.jpg"/>
          <p:cNvPicPr>
            <a:picLocks noChangeAspect="1"/>
          </p:cNvPicPr>
          <p:nvPr/>
        </p:nvPicPr>
        <p:blipFill>
          <a:blip r:embed="rId2"/>
          <a:stretch>
            <a:fillRect/>
          </a:stretch>
        </p:blipFill>
        <p:spPr>
          <a:xfrm>
            <a:off x="0" y="0"/>
            <a:ext cx="9144000" cy="6858000"/>
          </a:xfrm>
          <a:prstGeom prst="rect">
            <a:avLst/>
          </a:prstGeom>
        </p:spPr>
      </p:pic>
      <p:pic>
        <p:nvPicPr>
          <p:cNvPr id="6" name="5 Imagen" descr="6015103224_f60bf88ffa_b.jpg"/>
          <p:cNvPicPr>
            <a:picLocks noChangeAspect="1"/>
          </p:cNvPicPr>
          <p:nvPr/>
        </p:nvPicPr>
        <p:blipFill>
          <a:blip r:embed="rId2"/>
          <a:stretch>
            <a:fillRect/>
          </a:stretch>
        </p:blipFill>
        <p:spPr>
          <a:xfrm>
            <a:off x="0" y="0"/>
            <a:ext cx="9144000" cy="6858000"/>
          </a:xfrm>
          <a:prstGeom prst="rect">
            <a:avLst/>
          </a:prstGeom>
        </p:spPr>
      </p:pic>
      <p:pic>
        <p:nvPicPr>
          <p:cNvPr id="7" name="6 Imagen" descr="6015103224_f60bf88ffa_b.jpg"/>
          <p:cNvPicPr>
            <a:picLocks noChangeAspect="1"/>
          </p:cNvPicPr>
          <p:nvPr/>
        </p:nvPicPr>
        <p:blipFill>
          <a:blip r:embed="rId2"/>
          <a:stretch>
            <a:fillRect/>
          </a:stretch>
        </p:blipFill>
        <p:spPr>
          <a:xfrm>
            <a:off x="0" y="0"/>
            <a:ext cx="9144000" cy="6858000"/>
          </a:xfrm>
          <a:prstGeom prst="rect">
            <a:avLst/>
          </a:prstGeom>
        </p:spPr>
      </p:pic>
      <p:sp>
        <p:nvSpPr>
          <p:cNvPr id="8" name="7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4"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in)">
                                      <p:cBhvr>
                                        <p:cTn id="10" dur="2000"/>
                                        <p:tgtEl>
                                          <p:spTgt spid="7"/>
                                        </p:tgtEl>
                                      </p:cBhvr>
                                    </p:animEffect>
                                  </p:childTnLst>
                                </p:cTn>
                              </p:par>
                              <p:par>
                                <p:cTn id="11" presetID="23"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fltVal val="0"/>
                                          </p:val>
                                        </p:tav>
                                        <p:tav tm="100000">
                                          <p:val>
                                            <p:strVal val="#ppt_w"/>
                                          </p:val>
                                        </p:tav>
                                      </p:tavLst>
                                    </p:anim>
                                    <p:anim calcmode="lin" valueType="num">
                                      <p:cBhvr>
                                        <p:cTn id="14" dur="2000" fill="hold"/>
                                        <p:tgtEl>
                                          <p:spTgt spid="6"/>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outVertical)">
                                      <p:cBhvr>
                                        <p:cTn id="17" dur="2000"/>
                                        <p:tgtEl>
                                          <p:spTgt spid="6"/>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2000" fill="hold"/>
                                        <p:tgtEl>
                                          <p:spTgt spid="5"/>
                                        </p:tgtEl>
                                        <p:attrNameLst>
                                          <p:attrName>ppt_w</p:attrName>
                                        </p:attrNameLst>
                                      </p:cBhvr>
                                      <p:tavLst>
                                        <p:tav tm="0">
                                          <p:val>
                                            <p:fltVal val="0"/>
                                          </p:val>
                                        </p:tav>
                                        <p:tav tm="100000">
                                          <p:val>
                                            <p:strVal val="#ppt_w"/>
                                          </p:val>
                                        </p:tav>
                                      </p:tavLst>
                                    </p:anim>
                                    <p:anim calcmode="lin" valueType="num">
                                      <p:cBhvr>
                                        <p:cTn id="21" dur="2000" fill="hold"/>
                                        <p:tgtEl>
                                          <p:spTgt spid="5"/>
                                        </p:tgtEl>
                                        <p:attrNameLst>
                                          <p:attrName>ppt_h</p:attrName>
                                        </p:attrNameLst>
                                      </p:cBhvr>
                                      <p:tavLst>
                                        <p:tav tm="0">
                                          <p:val>
                                            <p:fltVal val="0"/>
                                          </p:val>
                                        </p:tav>
                                        <p:tav tm="100000">
                                          <p:val>
                                            <p:strVal val="#ppt_h"/>
                                          </p:val>
                                        </p:tav>
                                      </p:tavLst>
                                    </p:anim>
                                  </p:childTnLst>
                                </p:cTn>
                              </p:par>
                              <p:par>
                                <p:cTn id="22" presetID="8" presetClass="entr" presetSubtype="16"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diamond(in)">
                                      <p:cBhvr>
                                        <p:cTn id="2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083125636_8970199f0f_b.jpg"/>
          <p:cNvPicPr>
            <a:picLocks noChangeAspect="1"/>
          </p:cNvPicPr>
          <p:nvPr/>
        </p:nvPicPr>
        <p:blipFill>
          <a:blip r:embed="rId2"/>
          <a:stretch>
            <a:fillRect/>
          </a:stretch>
        </p:blipFill>
        <p:spPr>
          <a:xfrm>
            <a:off x="1857356" y="0"/>
            <a:ext cx="5072098" cy="6799278"/>
          </a:xfrm>
          <a:prstGeom prst="rect">
            <a:avLst/>
          </a:prstGeom>
        </p:spPr>
      </p:pic>
      <p:sp>
        <p:nvSpPr>
          <p:cNvPr id="40" name="39 Rectángulo"/>
          <p:cNvSpPr/>
          <p:nvPr/>
        </p:nvSpPr>
        <p:spPr>
          <a:xfrm>
            <a:off x="7286644" y="0"/>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a:off x="7286644" y="428604"/>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a:off x="7286644" y="857256"/>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a:off x="7286644" y="1285860"/>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7286644" y="1643074"/>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a:off x="7286644" y="2071678"/>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a:off x="7286644" y="2500330"/>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a:off x="7286644" y="2928934"/>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a:off x="7286644" y="3643338"/>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a:off x="7286644" y="4071942"/>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a:off x="7286644" y="4500594"/>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a:off x="7286644" y="4929198"/>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a:off x="7286644" y="5286412"/>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a:off x="7286644" y="5715016"/>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a:off x="7286644" y="6143668"/>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a:off x="7286644" y="6572272"/>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a:off x="7286644" y="3286130"/>
            <a:ext cx="1285852" cy="214314"/>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a:off x="428596" y="71432"/>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a:off x="428596" y="500036"/>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a:off x="428596" y="928688"/>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a:off x="428596" y="1357292"/>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a:off x="428596" y="1714506"/>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a:off x="428596" y="2143110"/>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a:off x="428596" y="2571762"/>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a:off x="428596" y="3000366"/>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a:off x="428596" y="3714770"/>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a:off x="428596" y="4143374"/>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a:off x="428596" y="4572026"/>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428596" y="5000630"/>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a:off x="428596" y="5357844"/>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a:off x="428596" y="5786448"/>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a:off x="428596" y="6215100"/>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a:off x="428596" y="6643704"/>
            <a:ext cx="1285852" cy="214296"/>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a:off x="428596" y="3357562"/>
            <a:ext cx="1285852" cy="214314"/>
          </a:xfrm>
          <a:prstGeom prst="rect">
            <a:avLst/>
          </a:prstGeom>
          <a:solidFill>
            <a:srgbClr val="7030A0"/>
          </a:solidFill>
          <a:ln>
            <a:solidFill>
              <a:srgbClr val="7030A0"/>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9"/>
                                        </p:tgtEl>
                                        <p:attrNameLst>
                                          <p:attrName>style.opacity</p:attrName>
                                        </p:attrNameLst>
                                      </p:cBhvr>
                                      <p:to>
                                        <p:strVal val="0"/>
                                      </p:to>
                                    </p:set>
                                    <p:animEffect filter="image" prLst="opacity: 0">
                                      <p:cBhvr rctx="IE">
                                        <p:cTn id="7" dur="indefinite"/>
                                        <p:tgtEl>
                                          <p:spTgt spid="39"/>
                                        </p:tgtEl>
                                      </p:cBhvr>
                                    </p:animEffect>
                                  </p:childTnLst>
                                </p:cTn>
                              </p:par>
                              <p:par>
                                <p:cTn id="8" presetID="2" presetClass="entr" presetSubtype="4" fill="hold" grpId="0" nodeType="withEffect">
                                  <p:stCondLst>
                                    <p:cond delay="0"/>
                                  </p:stCondLst>
                                  <p:childTnLst>
                                    <p:set>
                                      <p:cBhvr>
                                        <p:cTn id="9" dur="1" fill="hold">
                                          <p:stCondLst>
                                            <p:cond delay="0"/>
                                          </p:stCondLst>
                                        </p:cTn>
                                        <p:tgtEl>
                                          <p:spTgt spid="40"/>
                                        </p:tgtEl>
                                        <p:attrNameLst>
                                          <p:attrName>style.visibility</p:attrName>
                                        </p:attrNameLst>
                                      </p:cBhvr>
                                      <p:to>
                                        <p:strVal val="visible"/>
                                      </p:to>
                                    </p:set>
                                    <p:anim calcmode="lin" valueType="num">
                                      <p:cBhvr additive="base">
                                        <p:cTn id="10" dur="2000" fill="hold"/>
                                        <p:tgtEl>
                                          <p:spTgt spid="40"/>
                                        </p:tgtEl>
                                        <p:attrNameLst>
                                          <p:attrName>ppt_x</p:attrName>
                                        </p:attrNameLst>
                                      </p:cBhvr>
                                      <p:tavLst>
                                        <p:tav tm="0">
                                          <p:val>
                                            <p:strVal val="#ppt_x"/>
                                          </p:val>
                                        </p:tav>
                                        <p:tav tm="100000">
                                          <p:val>
                                            <p:strVal val="#ppt_x"/>
                                          </p:val>
                                        </p:tav>
                                      </p:tavLst>
                                    </p:anim>
                                    <p:anim calcmode="lin" valueType="num">
                                      <p:cBhvr additive="base">
                                        <p:cTn id="11" dur="2000" fill="hold"/>
                                        <p:tgtEl>
                                          <p:spTgt spid="40"/>
                                        </p:tgtEl>
                                        <p:attrNameLst>
                                          <p:attrName>ppt_y</p:attrName>
                                        </p:attrNameLst>
                                      </p:cBhvr>
                                      <p:tavLst>
                                        <p:tav tm="0">
                                          <p:val>
                                            <p:strVal val="1+#ppt_h/2"/>
                                          </p:val>
                                        </p:tav>
                                        <p:tav tm="100000">
                                          <p:val>
                                            <p:strVal val="#ppt_y"/>
                                          </p:val>
                                        </p:tav>
                                      </p:tavLst>
                                    </p:anim>
                                  </p:childTnLst>
                                </p:cTn>
                              </p:par>
                              <p:par>
                                <p:cTn id="12" presetID="2" presetClass="entr" presetSubtype="1" fill="hold" grpId="0" nodeType="withEffect">
                                  <p:stCondLst>
                                    <p:cond delay="0"/>
                                  </p:stCondLst>
                                  <p:childTnLst>
                                    <p:set>
                                      <p:cBhvr>
                                        <p:cTn id="13" dur="1" fill="hold">
                                          <p:stCondLst>
                                            <p:cond delay="0"/>
                                          </p:stCondLst>
                                        </p:cTn>
                                        <p:tgtEl>
                                          <p:spTgt spid="41"/>
                                        </p:tgtEl>
                                        <p:attrNameLst>
                                          <p:attrName>style.visibility</p:attrName>
                                        </p:attrNameLst>
                                      </p:cBhvr>
                                      <p:to>
                                        <p:strVal val="visible"/>
                                      </p:to>
                                    </p:set>
                                    <p:anim calcmode="lin" valueType="num">
                                      <p:cBhvr additive="base">
                                        <p:cTn id="14" dur="2000" fill="hold"/>
                                        <p:tgtEl>
                                          <p:spTgt spid="41"/>
                                        </p:tgtEl>
                                        <p:attrNameLst>
                                          <p:attrName>ppt_x</p:attrName>
                                        </p:attrNameLst>
                                      </p:cBhvr>
                                      <p:tavLst>
                                        <p:tav tm="0">
                                          <p:val>
                                            <p:strVal val="#ppt_x"/>
                                          </p:val>
                                        </p:tav>
                                        <p:tav tm="100000">
                                          <p:val>
                                            <p:strVal val="#ppt_x"/>
                                          </p:val>
                                        </p:tav>
                                      </p:tavLst>
                                    </p:anim>
                                    <p:anim calcmode="lin" valueType="num">
                                      <p:cBhvr additive="base">
                                        <p:cTn id="15" dur="2000" fill="hold"/>
                                        <p:tgtEl>
                                          <p:spTgt spid="41"/>
                                        </p:tgtEl>
                                        <p:attrNameLst>
                                          <p:attrName>ppt_y</p:attrName>
                                        </p:attrNameLst>
                                      </p:cBhvr>
                                      <p:tavLst>
                                        <p:tav tm="0">
                                          <p:val>
                                            <p:strVal val="0-#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2000" fill="hold"/>
                                        <p:tgtEl>
                                          <p:spTgt spid="42"/>
                                        </p:tgtEl>
                                        <p:attrNameLst>
                                          <p:attrName>ppt_x</p:attrName>
                                        </p:attrNameLst>
                                      </p:cBhvr>
                                      <p:tavLst>
                                        <p:tav tm="0">
                                          <p:val>
                                            <p:strVal val="#ppt_x"/>
                                          </p:val>
                                        </p:tav>
                                        <p:tav tm="100000">
                                          <p:val>
                                            <p:strVal val="#ppt_x"/>
                                          </p:val>
                                        </p:tav>
                                      </p:tavLst>
                                    </p:anim>
                                    <p:anim calcmode="lin" valueType="num">
                                      <p:cBhvr additive="base">
                                        <p:cTn id="19" dur="2000" fill="hold"/>
                                        <p:tgtEl>
                                          <p:spTgt spid="42"/>
                                        </p:tgtEl>
                                        <p:attrNameLst>
                                          <p:attrName>ppt_y</p:attrName>
                                        </p:attrNameLst>
                                      </p:cBhvr>
                                      <p:tavLst>
                                        <p:tav tm="0">
                                          <p:val>
                                            <p:strVal val="1+#ppt_h/2"/>
                                          </p:val>
                                        </p:tav>
                                        <p:tav tm="100000">
                                          <p:val>
                                            <p:strVal val="#ppt_y"/>
                                          </p:val>
                                        </p:tav>
                                      </p:tavLst>
                                    </p:anim>
                                  </p:childTnLst>
                                </p:cTn>
                              </p:par>
                              <p:par>
                                <p:cTn id="20" presetID="2" presetClass="entr" presetSubtype="1"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additive="base">
                                        <p:cTn id="22" dur="2000" fill="hold"/>
                                        <p:tgtEl>
                                          <p:spTgt spid="43"/>
                                        </p:tgtEl>
                                        <p:attrNameLst>
                                          <p:attrName>ppt_x</p:attrName>
                                        </p:attrNameLst>
                                      </p:cBhvr>
                                      <p:tavLst>
                                        <p:tav tm="0">
                                          <p:val>
                                            <p:strVal val="#ppt_x"/>
                                          </p:val>
                                        </p:tav>
                                        <p:tav tm="100000">
                                          <p:val>
                                            <p:strVal val="#ppt_x"/>
                                          </p:val>
                                        </p:tav>
                                      </p:tavLst>
                                    </p:anim>
                                    <p:anim calcmode="lin" valueType="num">
                                      <p:cBhvr additive="base">
                                        <p:cTn id="23" dur="2000" fill="hold"/>
                                        <p:tgtEl>
                                          <p:spTgt spid="43"/>
                                        </p:tgtEl>
                                        <p:attrNameLst>
                                          <p:attrName>ppt_y</p:attrName>
                                        </p:attrNameLst>
                                      </p:cBhvr>
                                      <p:tavLst>
                                        <p:tav tm="0">
                                          <p:val>
                                            <p:strVal val="0-#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2000" fill="hold"/>
                                        <p:tgtEl>
                                          <p:spTgt spid="44"/>
                                        </p:tgtEl>
                                        <p:attrNameLst>
                                          <p:attrName>ppt_x</p:attrName>
                                        </p:attrNameLst>
                                      </p:cBhvr>
                                      <p:tavLst>
                                        <p:tav tm="0">
                                          <p:val>
                                            <p:strVal val="#ppt_x"/>
                                          </p:val>
                                        </p:tav>
                                        <p:tav tm="100000">
                                          <p:val>
                                            <p:strVal val="#ppt_x"/>
                                          </p:val>
                                        </p:tav>
                                      </p:tavLst>
                                    </p:anim>
                                    <p:anim calcmode="lin" valueType="num">
                                      <p:cBhvr additive="base">
                                        <p:cTn id="27" dur="2000" fill="hold"/>
                                        <p:tgtEl>
                                          <p:spTgt spid="44"/>
                                        </p:tgtEl>
                                        <p:attrNameLst>
                                          <p:attrName>ppt_y</p:attrName>
                                        </p:attrNameLst>
                                      </p:cBhvr>
                                      <p:tavLst>
                                        <p:tav tm="0">
                                          <p:val>
                                            <p:strVal val="1+#ppt_h/2"/>
                                          </p:val>
                                        </p:tav>
                                        <p:tav tm="100000">
                                          <p:val>
                                            <p:strVal val="#ppt_y"/>
                                          </p:val>
                                        </p:tav>
                                      </p:tavLst>
                                    </p:anim>
                                  </p:childTnLst>
                                </p:cTn>
                              </p:par>
                              <p:par>
                                <p:cTn id="28" presetID="2" presetClass="entr" presetSubtype="1" fill="hold" grpId="0" nodeType="with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2000" fill="hold"/>
                                        <p:tgtEl>
                                          <p:spTgt spid="45"/>
                                        </p:tgtEl>
                                        <p:attrNameLst>
                                          <p:attrName>ppt_x</p:attrName>
                                        </p:attrNameLst>
                                      </p:cBhvr>
                                      <p:tavLst>
                                        <p:tav tm="0">
                                          <p:val>
                                            <p:strVal val="#ppt_x"/>
                                          </p:val>
                                        </p:tav>
                                        <p:tav tm="100000">
                                          <p:val>
                                            <p:strVal val="#ppt_x"/>
                                          </p:val>
                                        </p:tav>
                                      </p:tavLst>
                                    </p:anim>
                                    <p:anim calcmode="lin" valueType="num">
                                      <p:cBhvr additive="base">
                                        <p:cTn id="31" dur="2000" fill="hold"/>
                                        <p:tgtEl>
                                          <p:spTgt spid="45"/>
                                        </p:tgtEl>
                                        <p:attrNameLst>
                                          <p:attrName>ppt_y</p:attrName>
                                        </p:attrNameLst>
                                      </p:cBhvr>
                                      <p:tavLst>
                                        <p:tav tm="0">
                                          <p:val>
                                            <p:strVal val="0-#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46"/>
                                        </p:tgtEl>
                                        <p:attrNameLst>
                                          <p:attrName>style.visibility</p:attrName>
                                        </p:attrNameLst>
                                      </p:cBhvr>
                                      <p:to>
                                        <p:strVal val="visible"/>
                                      </p:to>
                                    </p:set>
                                    <p:anim calcmode="lin" valueType="num">
                                      <p:cBhvr additive="base">
                                        <p:cTn id="34" dur="2000" fill="hold"/>
                                        <p:tgtEl>
                                          <p:spTgt spid="46"/>
                                        </p:tgtEl>
                                        <p:attrNameLst>
                                          <p:attrName>ppt_x</p:attrName>
                                        </p:attrNameLst>
                                      </p:cBhvr>
                                      <p:tavLst>
                                        <p:tav tm="0">
                                          <p:val>
                                            <p:strVal val="#ppt_x"/>
                                          </p:val>
                                        </p:tav>
                                        <p:tav tm="100000">
                                          <p:val>
                                            <p:strVal val="#ppt_x"/>
                                          </p:val>
                                        </p:tav>
                                      </p:tavLst>
                                    </p:anim>
                                    <p:anim calcmode="lin" valueType="num">
                                      <p:cBhvr additive="base">
                                        <p:cTn id="35" dur="2000" fill="hold"/>
                                        <p:tgtEl>
                                          <p:spTgt spid="46"/>
                                        </p:tgtEl>
                                        <p:attrNameLst>
                                          <p:attrName>ppt_y</p:attrName>
                                        </p:attrNameLst>
                                      </p:cBhvr>
                                      <p:tavLst>
                                        <p:tav tm="0">
                                          <p:val>
                                            <p:strVal val="1+#ppt_h/2"/>
                                          </p:val>
                                        </p:tav>
                                        <p:tav tm="100000">
                                          <p:val>
                                            <p:strVal val="#ppt_y"/>
                                          </p:val>
                                        </p:tav>
                                      </p:tavLst>
                                    </p:anim>
                                  </p:childTnLst>
                                </p:cTn>
                              </p:par>
                              <p:par>
                                <p:cTn id="36" presetID="2" presetClass="entr" presetSubtype="1" fill="hold" grpId="0" nodeType="withEffect">
                                  <p:stCondLst>
                                    <p:cond delay="0"/>
                                  </p:stCondLst>
                                  <p:childTnLst>
                                    <p:set>
                                      <p:cBhvr>
                                        <p:cTn id="37" dur="1" fill="hold">
                                          <p:stCondLst>
                                            <p:cond delay="0"/>
                                          </p:stCondLst>
                                        </p:cTn>
                                        <p:tgtEl>
                                          <p:spTgt spid="47"/>
                                        </p:tgtEl>
                                        <p:attrNameLst>
                                          <p:attrName>style.visibility</p:attrName>
                                        </p:attrNameLst>
                                      </p:cBhvr>
                                      <p:to>
                                        <p:strVal val="visible"/>
                                      </p:to>
                                    </p:set>
                                    <p:anim calcmode="lin" valueType="num">
                                      <p:cBhvr additive="base">
                                        <p:cTn id="38" dur="2000" fill="hold"/>
                                        <p:tgtEl>
                                          <p:spTgt spid="47"/>
                                        </p:tgtEl>
                                        <p:attrNameLst>
                                          <p:attrName>ppt_x</p:attrName>
                                        </p:attrNameLst>
                                      </p:cBhvr>
                                      <p:tavLst>
                                        <p:tav tm="0">
                                          <p:val>
                                            <p:strVal val="#ppt_x"/>
                                          </p:val>
                                        </p:tav>
                                        <p:tav tm="100000">
                                          <p:val>
                                            <p:strVal val="#ppt_x"/>
                                          </p:val>
                                        </p:tav>
                                      </p:tavLst>
                                    </p:anim>
                                    <p:anim calcmode="lin" valueType="num">
                                      <p:cBhvr additive="base">
                                        <p:cTn id="39" dur="2000" fill="hold"/>
                                        <p:tgtEl>
                                          <p:spTgt spid="47"/>
                                        </p:tgtEl>
                                        <p:attrNameLst>
                                          <p:attrName>ppt_y</p:attrName>
                                        </p:attrNameLst>
                                      </p:cBhvr>
                                      <p:tavLst>
                                        <p:tav tm="0">
                                          <p:val>
                                            <p:strVal val="0-#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additive="base">
                                        <p:cTn id="42" dur="2000" fill="hold"/>
                                        <p:tgtEl>
                                          <p:spTgt spid="48"/>
                                        </p:tgtEl>
                                        <p:attrNameLst>
                                          <p:attrName>ppt_x</p:attrName>
                                        </p:attrNameLst>
                                      </p:cBhvr>
                                      <p:tavLst>
                                        <p:tav tm="0">
                                          <p:val>
                                            <p:strVal val="#ppt_x"/>
                                          </p:val>
                                        </p:tav>
                                        <p:tav tm="100000">
                                          <p:val>
                                            <p:strVal val="#ppt_x"/>
                                          </p:val>
                                        </p:tav>
                                      </p:tavLst>
                                    </p:anim>
                                    <p:anim calcmode="lin" valueType="num">
                                      <p:cBhvr additive="base">
                                        <p:cTn id="43" dur="2000" fill="hold"/>
                                        <p:tgtEl>
                                          <p:spTgt spid="48"/>
                                        </p:tgtEl>
                                        <p:attrNameLst>
                                          <p:attrName>ppt_y</p:attrName>
                                        </p:attrNameLst>
                                      </p:cBhvr>
                                      <p:tavLst>
                                        <p:tav tm="0">
                                          <p:val>
                                            <p:strVal val="1+#ppt_h/2"/>
                                          </p:val>
                                        </p:tav>
                                        <p:tav tm="100000">
                                          <p:val>
                                            <p:strVal val="#ppt_y"/>
                                          </p:val>
                                        </p:tav>
                                      </p:tavLst>
                                    </p:anim>
                                  </p:childTnLst>
                                </p:cTn>
                              </p:par>
                              <p:par>
                                <p:cTn id="44" presetID="2" presetClass="entr" presetSubtype="1" fill="hold" grpId="0" nodeType="withEffect">
                                  <p:stCondLst>
                                    <p:cond delay="0"/>
                                  </p:stCondLst>
                                  <p:childTnLst>
                                    <p:set>
                                      <p:cBhvr>
                                        <p:cTn id="45" dur="1" fill="hold">
                                          <p:stCondLst>
                                            <p:cond delay="0"/>
                                          </p:stCondLst>
                                        </p:cTn>
                                        <p:tgtEl>
                                          <p:spTgt spid="49"/>
                                        </p:tgtEl>
                                        <p:attrNameLst>
                                          <p:attrName>style.visibility</p:attrName>
                                        </p:attrNameLst>
                                      </p:cBhvr>
                                      <p:to>
                                        <p:strVal val="visible"/>
                                      </p:to>
                                    </p:set>
                                    <p:anim calcmode="lin" valueType="num">
                                      <p:cBhvr additive="base">
                                        <p:cTn id="46" dur="2000" fill="hold"/>
                                        <p:tgtEl>
                                          <p:spTgt spid="49"/>
                                        </p:tgtEl>
                                        <p:attrNameLst>
                                          <p:attrName>ppt_x</p:attrName>
                                        </p:attrNameLst>
                                      </p:cBhvr>
                                      <p:tavLst>
                                        <p:tav tm="0">
                                          <p:val>
                                            <p:strVal val="#ppt_x"/>
                                          </p:val>
                                        </p:tav>
                                        <p:tav tm="100000">
                                          <p:val>
                                            <p:strVal val="#ppt_x"/>
                                          </p:val>
                                        </p:tav>
                                      </p:tavLst>
                                    </p:anim>
                                    <p:anim calcmode="lin" valueType="num">
                                      <p:cBhvr additive="base">
                                        <p:cTn id="47" dur="2000" fill="hold"/>
                                        <p:tgtEl>
                                          <p:spTgt spid="49"/>
                                        </p:tgtEl>
                                        <p:attrNameLst>
                                          <p:attrName>ppt_y</p:attrName>
                                        </p:attrNameLst>
                                      </p:cBhvr>
                                      <p:tavLst>
                                        <p:tav tm="0">
                                          <p:val>
                                            <p:strVal val="0-#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50"/>
                                        </p:tgtEl>
                                        <p:attrNameLst>
                                          <p:attrName>style.visibility</p:attrName>
                                        </p:attrNameLst>
                                      </p:cBhvr>
                                      <p:to>
                                        <p:strVal val="visible"/>
                                      </p:to>
                                    </p:set>
                                    <p:anim calcmode="lin" valueType="num">
                                      <p:cBhvr additive="base">
                                        <p:cTn id="50" dur="2000" fill="hold"/>
                                        <p:tgtEl>
                                          <p:spTgt spid="50"/>
                                        </p:tgtEl>
                                        <p:attrNameLst>
                                          <p:attrName>ppt_x</p:attrName>
                                        </p:attrNameLst>
                                      </p:cBhvr>
                                      <p:tavLst>
                                        <p:tav tm="0">
                                          <p:val>
                                            <p:strVal val="#ppt_x"/>
                                          </p:val>
                                        </p:tav>
                                        <p:tav tm="100000">
                                          <p:val>
                                            <p:strVal val="#ppt_x"/>
                                          </p:val>
                                        </p:tav>
                                      </p:tavLst>
                                    </p:anim>
                                    <p:anim calcmode="lin" valueType="num">
                                      <p:cBhvr additive="base">
                                        <p:cTn id="51" dur="2000" fill="hold"/>
                                        <p:tgtEl>
                                          <p:spTgt spid="50"/>
                                        </p:tgtEl>
                                        <p:attrNameLst>
                                          <p:attrName>ppt_y</p:attrName>
                                        </p:attrNameLst>
                                      </p:cBhvr>
                                      <p:tavLst>
                                        <p:tav tm="0">
                                          <p:val>
                                            <p:strVal val="1+#ppt_h/2"/>
                                          </p:val>
                                        </p:tav>
                                        <p:tav tm="100000">
                                          <p:val>
                                            <p:strVal val="#ppt_y"/>
                                          </p:val>
                                        </p:tav>
                                      </p:tavLst>
                                    </p:anim>
                                  </p:childTnLst>
                                </p:cTn>
                              </p:par>
                              <p:par>
                                <p:cTn id="52" presetID="2" presetClass="entr" presetSubtype="1" fill="hold" grpId="0" nodeType="withEffect">
                                  <p:stCondLst>
                                    <p:cond delay="0"/>
                                  </p:stCondLst>
                                  <p:childTnLst>
                                    <p:set>
                                      <p:cBhvr>
                                        <p:cTn id="53" dur="1" fill="hold">
                                          <p:stCondLst>
                                            <p:cond delay="0"/>
                                          </p:stCondLst>
                                        </p:cTn>
                                        <p:tgtEl>
                                          <p:spTgt spid="51"/>
                                        </p:tgtEl>
                                        <p:attrNameLst>
                                          <p:attrName>style.visibility</p:attrName>
                                        </p:attrNameLst>
                                      </p:cBhvr>
                                      <p:to>
                                        <p:strVal val="visible"/>
                                      </p:to>
                                    </p:set>
                                    <p:anim calcmode="lin" valueType="num">
                                      <p:cBhvr additive="base">
                                        <p:cTn id="54" dur="2000" fill="hold"/>
                                        <p:tgtEl>
                                          <p:spTgt spid="51"/>
                                        </p:tgtEl>
                                        <p:attrNameLst>
                                          <p:attrName>ppt_x</p:attrName>
                                        </p:attrNameLst>
                                      </p:cBhvr>
                                      <p:tavLst>
                                        <p:tav tm="0">
                                          <p:val>
                                            <p:strVal val="#ppt_x"/>
                                          </p:val>
                                        </p:tav>
                                        <p:tav tm="100000">
                                          <p:val>
                                            <p:strVal val="#ppt_x"/>
                                          </p:val>
                                        </p:tav>
                                      </p:tavLst>
                                    </p:anim>
                                    <p:anim calcmode="lin" valueType="num">
                                      <p:cBhvr additive="base">
                                        <p:cTn id="55" dur="2000" fill="hold"/>
                                        <p:tgtEl>
                                          <p:spTgt spid="51"/>
                                        </p:tgtEl>
                                        <p:attrNameLst>
                                          <p:attrName>ppt_y</p:attrName>
                                        </p:attrNameLst>
                                      </p:cBhvr>
                                      <p:tavLst>
                                        <p:tav tm="0">
                                          <p:val>
                                            <p:strVal val="0-#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52"/>
                                        </p:tgtEl>
                                        <p:attrNameLst>
                                          <p:attrName>style.visibility</p:attrName>
                                        </p:attrNameLst>
                                      </p:cBhvr>
                                      <p:to>
                                        <p:strVal val="visible"/>
                                      </p:to>
                                    </p:set>
                                    <p:anim calcmode="lin" valueType="num">
                                      <p:cBhvr additive="base">
                                        <p:cTn id="58" dur="2000" fill="hold"/>
                                        <p:tgtEl>
                                          <p:spTgt spid="52"/>
                                        </p:tgtEl>
                                        <p:attrNameLst>
                                          <p:attrName>ppt_x</p:attrName>
                                        </p:attrNameLst>
                                      </p:cBhvr>
                                      <p:tavLst>
                                        <p:tav tm="0">
                                          <p:val>
                                            <p:strVal val="#ppt_x"/>
                                          </p:val>
                                        </p:tav>
                                        <p:tav tm="100000">
                                          <p:val>
                                            <p:strVal val="#ppt_x"/>
                                          </p:val>
                                        </p:tav>
                                      </p:tavLst>
                                    </p:anim>
                                    <p:anim calcmode="lin" valueType="num">
                                      <p:cBhvr additive="base">
                                        <p:cTn id="59" dur="2000" fill="hold"/>
                                        <p:tgtEl>
                                          <p:spTgt spid="52"/>
                                        </p:tgtEl>
                                        <p:attrNameLst>
                                          <p:attrName>ppt_y</p:attrName>
                                        </p:attrNameLst>
                                      </p:cBhvr>
                                      <p:tavLst>
                                        <p:tav tm="0">
                                          <p:val>
                                            <p:strVal val="1+#ppt_h/2"/>
                                          </p:val>
                                        </p:tav>
                                        <p:tav tm="100000">
                                          <p:val>
                                            <p:strVal val="#ppt_y"/>
                                          </p:val>
                                        </p:tav>
                                      </p:tavLst>
                                    </p:anim>
                                  </p:childTnLst>
                                </p:cTn>
                              </p:par>
                              <p:par>
                                <p:cTn id="60" presetID="2" presetClass="entr" presetSubtype="1" fill="hold" grpId="0" nodeType="withEffect">
                                  <p:stCondLst>
                                    <p:cond delay="0"/>
                                  </p:stCondLst>
                                  <p:childTnLst>
                                    <p:set>
                                      <p:cBhvr>
                                        <p:cTn id="61" dur="1" fill="hold">
                                          <p:stCondLst>
                                            <p:cond delay="0"/>
                                          </p:stCondLst>
                                        </p:cTn>
                                        <p:tgtEl>
                                          <p:spTgt spid="53"/>
                                        </p:tgtEl>
                                        <p:attrNameLst>
                                          <p:attrName>style.visibility</p:attrName>
                                        </p:attrNameLst>
                                      </p:cBhvr>
                                      <p:to>
                                        <p:strVal val="visible"/>
                                      </p:to>
                                    </p:set>
                                    <p:anim calcmode="lin" valueType="num">
                                      <p:cBhvr additive="base">
                                        <p:cTn id="62" dur="2000" fill="hold"/>
                                        <p:tgtEl>
                                          <p:spTgt spid="53"/>
                                        </p:tgtEl>
                                        <p:attrNameLst>
                                          <p:attrName>ppt_x</p:attrName>
                                        </p:attrNameLst>
                                      </p:cBhvr>
                                      <p:tavLst>
                                        <p:tav tm="0">
                                          <p:val>
                                            <p:strVal val="#ppt_x"/>
                                          </p:val>
                                        </p:tav>
                                        <p:tav tm="100000">
                                          <p:val>
                                            <p:strVal val="#ppt_x"/>
                                          </p:val>
                                        </p:tav>
                                      </p:tavLst>
                                    </p:anim>
                                    <p:anim calcmode="lin" valueType="num">
                                      <p:cBhvr additive="base">
                                        <p:cTn id="63" dur="2000" fill="hold"/>
                                        <p:tgtEl>
                                          <p:spTgt spid="53"/>
                                        </p:tgtEl>
                                        <p:attrNameLst>
                                          <p:attrName>ppt_y</p:attrName>
                                        </p:attrNameLst>
                                      </p:cBhvr>
                                      <p:tavLst>
                                        <p:tav tm="0">
                                          <p:val>
                                            <p:strVal val="0-#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54"/>
                                        </p:tgtEl>
                                        <p:attrNameLst>
                                          <p:attrName>style.visibility</p:attrName>
                                        </p:attrNameLst>
                                      </p:cBhvr>
                                      <p:to>
                                        <p:strVal val="visible"/>
                                      </p:to>
                                    </p:set>
                                    <p:anim calcmode="lin" valueType="num">
                                      <p:cBhvr additive="base">
                                        <p:cTn id="66" dur="2000" fill="hold"/>
                                        <p:tgtEl>
                                          <p:spTgt spid="54"/>
                                        </p:tgtEl>
                                        <p:attrNameLst>
                                          <p:attrName>ppt_x</p:attrName>
                                        </p:attrNameLst>
                                      </p:cBhvr>
                                      <p:tavLst>
                                        <p:tav tm="0">
                                          <p:val>
                                            <p:strVal val="#ppt_x"/>
                                          </p:val>
                                        </p:tav>
                                        <p:tav tm="100000">
                                          <p:val>
                                            <p:strVal val="#ppt_x"/>
                                          </p:val>
                                        </p:tav>
                                      </p:tavLst>
                                    </p:anim>
                                    <p:anim calcmode="lin" valueType="num">
                                      <p:cBhvr additive="base">
                                        <p:cTn id="67" dur="2000" fill="hold"/>
                                        <p:tgtEl>
                                          <p:spTgt spid="54"/>
                                        </p:tgtEl>
                                        <p:attrNameLst>
                                          <p:attrName>ppt_y</p:attrName>
                                        </p:attrNameLst>
                                      </p:cBhvr>
                                      <p:tavLst>
                                        <p:tav tm="0">
                                          <p:val>
                                            <p:strVal val="1+#ppt_h/2"/>
                                          </p:val>
                                        </p:tav>
                                        <p:tav tm="100000">
                                          <p:val>
                                            <p:strVal val="#ppt_y"/>
                                          </p:val>
                                        </p:tav>
                                      </p:tavLst>
                                    </p:anim>
                                  </p:childTnLst>
                                </p:cTn>
                              </p:par>
                              <p:par>
                                <p:cTn id="68" presetID="2" presetClass="entr" presetSubtype="1" fill="hold" grpId="0"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additive="base">
                                        <p:cTn id="70" dur="2000" fill="hold"/>
                                        <p:tgtEl>
                                          <p:spTgt spid="55"/>
                                        </p:tgtEl>
                                        <p:attrNameLst>
                                          <p:attrName>ppt_x</p:attrName>
                                        </p:attrNameLst>
                                      </p:cBhvr>
                                      <p:tavLst>
                                        <p:tav tm="0">
                                          <p:val>
                                            <p:strVal val="#ppt_x"/>
                                          </p:val>
                                        </p:tav>
                                        <p:tav tm="100000">
                                          <p:val>
                                            <p:strVal val="#ppt_x"/>
                                          </p:val>
                                        </p:tav>
                                      </p:tavLst>
                                    </p:anim>
                                    <p:anim calcmode="lin" valueType="num">
                                      <p:cBhvr additive="base">
                                        <p:cTn id="71" dur="2000" fill="hold"/>
                                        <p:tgtEl>
                                          <p:spTgt spid="55"/>
                                        </p:tgtEl>
                                        <p:attrNameLst>
                                          <p:attrName>ppt_y</p:attrName>
                                        </p:attrNameLst>
                                      </p:cBhvr>
                                      <p:tavLst>
                                        <p:tav tm="0">
                                          <p:val>
                                            <p:strVal val="0-#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56"/>
                                        </p:tgtEl>
                                        <p:attrNameLst>
                                          <p:attrName>style.visibility</p:attrName>
                                        </p:attrNameLst>
                                      </p:cBhvr>
                                      <p:to>
                                        <p:strVal val="visible"/>
                                      </p:to>
                                    </p:set>
                                    <p:anim calcmode="lin" valueType="num">
                                      <p:cBhvr additive="base">
                                        <p:cTn id="74" dur="2000" fill="hold"/>
                                        <p:tgtEl>
                                          <p:spTgt spid="56"/>
                                        </p:tgtEl>
                                        <p:attrNameLst>
                                          <p:attrName>ppt_x</p:attrName>
                                        </p:attrNameLst>
                                      </p:cBhvr>
                                      <p:tavLst>
                                        <p:tav tm="0">
                                          <p:val>
                                            <p:strVal val="#ppt_x"/>
                                          </p:val>
                                        </p:tav>
                                        <p:tav tm="100000">
                                          <p:val>
                                            <p:strVal val="#ppt_x"/>
                                          </p:val>
                                        </p:tav>
                                      </p:tavLst>
                                    </p:anim>
                                    <p:anim calcmode="lin" valueType="num">
                                      <p:cBhvr additive="base">
                                        <p:cTn id="75" dur="2000" fill="hold"/>
                                        <p:tgtEl>
                                          <p:spTgt spid="56"/>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57"/>
                                        </p:tgtEl>
                                        <p:attrNameLst>
                                          <p:attrName>style.visibility</p:attrName>
                                        </p:attrNameLst>
                                      </p:cBhvr>
                                      <p:to>
                                        <p:strVal val="visible"/>
                                      </p:to>
                                    </p:set>
                                    <p:anim calcmode="lin" valueType="num">
                                      <p:cBhvr additive="base">
                                        <p:cTn id="78" dur="2000" fill="hold"/>
                                        <p:tgtEl>
                                          <p:spTgt spid="57"/>
                                        </p:tgtEl>
                                        <p:attrNameLst>
                                          <p:attrName>ppt_x</p:attrName>
                                        </p:attrNameLst>
                                      </p:cBhvr>
                                      <p:tavLst>
                                        <p:tav tm="0">
                                          <p:val>
                                            <p:strVal val="#ppt_x"/>
                                          </p:val>
                                        </p:tav>
                                        <p:tav tm="100000">
                                          <p:val>
                                            <p:strVal val="#ppt_x"/>
                                          </p:val>
                                        </p:tav>
                                      </p:tavLst>
                                    </p:anim>
                                    <p:anim calcmode="lin" valueType="num">
                                      <p:cBhvr additive="base">
                                        <p:cTn id="79" dur="2000" fill="hold"/>
                                        <p:tgtEl>
                                          <p:spTgt spid="57"/>
                                        </p:tgtEl>
                                        <p:attrNameLst>
                                          <p:attrName>ppt_y</p:attrName>
                                        </p:attrNameLst>
                                      </p:cBhvr>
                                      <p:tavLst>
                                        <p:tav tm="0">
                                          <p:val>
                                            <p:strVal val="1+#ppt_h/2"/>
                                          </p:val>
                                        </p:tav>
                                        <p:tav tm="100000">
                                          <p:val>
                                            <p:strVal val="#ppt_y"/>
                                          </p:val>
                                        </p:tav>
                                      </p:tavLst>
                                    </p:anim>
                                  </p:childTnLst>
                                </p:cTn>
                              </p:par>
                              <p:par>
                                <p:cTn id="80" presetID="2" presetClass="entr" presetSubtype="1" fill="hold" grpId="0" nodeType="withEffect">
                                  <p:stCondLst>
                                    <p:cond delay="0"/>
                                  </p:stCondLst>
                                  <p:childTnLst>
                                    <p:set>
                                      <p:cBhvr>
                                        <p:cTn id="81" dur="1" fill="hold">
                                          <p:stCondLst>
                                            <p:cond delay="0"/>
                                          </p:stCondLst>
                                        </p:cTn>
                                        <p:tgtEl>
                                          <p:spTgt spid="58"/>
                                        </p:tgtEl>
                                        <p:attrNameLst>
                                          <p:attrName>style.visibility</p:attrName>
                                        </p:attrNameLst>
                                      </p:cBhvr>
                                      <p:to>
                                        <p:strVal val="visible"/>
                                      </p:to>
                                    </p:set>
                                    <p:anim calcmode="lin" valueType="num">
                                      <p:cBhvr additive="base">
                                        <p:cTn id="82" dur="2000" fill="hold"/>
                                        <p:tgtEl>
                                          <p:spTgt spid="58"/>
                                        </p:tgtEl>
                                        <p:attrNameLst>
                                          <p:attrName>ppt_x</p:attrName>
                                        </p:attrNameLst>
                                      </p:cBhvr>
                                      <p:tavLst>
                                        <p:tav tm="0">
                                          <p:val>
                                            <p:strVal val="#ppt_x"/>
                                          </p:val>
                                        </p:tav>
                                        <p:tav tm="100000">
                                          <p:val>
                                            <p:strVal val="#ppt_x"/>
                                          </p:val>
                                        </p:tav>
                                      </p:tavLst>
                                    </p:anim>
                                    <p:anim calcmode="lin" valueType="num">
                                      <p:cBhvr additive="base">
                                        <p:cTn id="83" dur="2000" fill="hold"/>
                                        <p:tgtEl>
                                          <p:spTgt spid="58"/>
                                        </p:tgtEl>
                                        <p:attrNameLst>
                                          <p:attrName>ppt_y</p:attrName>
                                        </p:attrNameLst>
                                      </p:cBhvr>
                                      <p:tavLst>
                                        <p:tav tm="0">
                                          <p:val>
                                            <p:strVal val="0-#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59"/>
                                        </p:tgtEl>
                                        <p:attrNameLst>
                                          <p:attrName>style.visibility</p:attrName>
                                        </p:attrNameLst>
                                      </p:cBhvr>
                                      <p:to>
                                        <p:strVal val="visible"/>
                                      </p:to>
                                    </p:set>
                                    <p:anim calcmode="lin" valueType="num">
                                      <p:cBhvr additive="base">
                                        <p:cTn id="86" dur="2000" fill="hold"/>
                                        <p:tgtEl>
                                          <p:spTgt spid="59"/>
                                        </p:tgtEl>
                                        <p:attrNameLst>
                                          <p:attrName>ppt_x</p:attrName>
                                        </p:attrNameLst>
                                      </p:cBhvr>
                                      <p:tavLst>
                                        <p:tav tm="0">
                                          <p:val>
                                            <p:strVal val="#ppt_x"/>
                                          </p:val>
                                        </p:tav>
                                        <p:tav tm="100000">
                                          <p:val>
                                            <p:strVal val="#ppt_x"/>
                                          </p:val>
                                        </p:tav>
                                      </p:tavLst>
                                    </p:anim>
                                    <p:anim calcmode="lin" valueType="num">
                                      <p:cBhvr additive="base">
                                        <p:cTn id="87" dur="2000" fill="hold"/>
                                        <p:tgtEl>
                                          <p:spTgt spid="59"/>
                                        </p:tgtEl>
                                        <p:attrNameLst>
                                          <p:attrName>ppt_y</p:attrName>
                                        </p:attrNameLst>
                                      </p:cBhvr>
                                      <p:tavLst>
                                        <p:tav tm="0">
                                          <p:val>
                                            <p:strVal val="1+#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60"/>
                                        </p:tgtEl>
                                        <p:attrNameLst>
                                          <p:attrName>style.visibility</p:attrName>
                                        </p:attrNameLst>
                                      </p:cBhvr>
                                      <p:to>
                                        <p:strVal val="visible"/>
                                      </p:to>
                                    </p:set>
                                    <p:anim calcmode="lin" valueType="num">
                                      <p:cBhvr additive="base">
                                        <p:cTn id="90" dur="2000" fill="hold"/>
                                        <p:tgtEl>
                                          <p:spTgt spid="60"/>
                                        </p:tgtEl>
                                        <p:attrNameLst>
                                          <p:attrName>ppt_x</p:attrName>
                                        </p:attrNameLst>
                                      </p:cBhvr>
                                      <p:tavLst>
                                        <p:tav tm="0">
                                          <p:val>
                                            <p:strVal val="#ppt_x"/>
                                          </p:val>
                                        </p:tav>
                                        <p:tav tm="100000">
                                          <p:val>
                                            <p:strVal val="#ppt_x"/>
                                          </p:val>
                                        </p:tav>
                                      </p:tavLst>
                                    </p:anim>
                                    <p:anim calcmode="lin" valueType="num">
                                      <p:cBhvr additive="base">
                                        <p:cTn id="91" dur="2000" fill="hold"/>
                                        <p:tgtEl>
                                          <p:spTgt spid="60"/>
                                        </p:tgtEl>
                                        <p:attrNameLst>
                                          <p:attrName>ppt_y</p:attrName>
                                        </p:attrNameLst>
                                      </p:cBhvr>
                                      <p:tavLst>
                                        <p:tav tm="0">
                                          <p:val>
                                            <p:strVal val="0-#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61"/>
                                        </p:tgtEl>
                                        <p:attrNameLst>
                                          <p:attrName>style.visibility</p:attrName>
                                        </p:attrNameLst>
                                      </p:cBhvr>
                                      <p:to>
                                        <p:strVal val="visible"/>
                                      </p:to>
                                    </p:set>
                                    <p:anim calcmode="lin" valueType="num">
                                      <p:cBhvr additive="base">
                                        <p:cTn id="94" dur="2000" fill="hold"/>
                                        <p:tgtEl>
                                          <p:spTgt spid="61"/>
                                        </p:tgtEl>
                                        <p:attrNameLst>
                                          <p:attrName>ppt_x</p:attrName>
                                        </p:attrNameLst>
                                      </p:cBhvr>
                                      <p:tavLst>
                                        <p:tav tm="0">
                                          <p:val>
                                            <p:strVal val="#ppt_x"/>
                                          </p:val>
                                        </p:tav>
                                        <p:tav tm="100000">
                                          <p:val>
                                            <p:strVal val="#ppt_x"/>
                                          </p:val>
                                        </p:tav>
                                      </p:tavLst>
                                    </p:anim>
                                    <p:anim calcmode="lin" valueType="num">
                                      <p:cBhvr additive="base">
                                        <p:cTn id="95" dur="2000" fill="hold"/>
                                        <p:tgtEl>
                                          <p:spTgt spid="61"/>
                                        </p:tgtEl>
                                        <p:attrNameLst>
                                          <p:attrName>ppt_y</p:attrName>
                                        </p:attrNameLst>
                                      </p:cBhvr>
                                      <p:tavLst>
                                        <p:tav tm="0">
                                          <p:val>
                                            <p:strVal val="1+#ppt_h/2"/>
                                          </p:val>
                                        </p:tav>
                                        <p:tav tm="100000">
                                          <p:val>
                                            <p:strVal val="#ppt_y"/>
                                          </p:val>
                                        </p:tav>
                                      </p:tavLst>
                                    </p:anim>
                                  </p:childTnLst>
                                </p:cTn>
                              </p:par>
                              <p:par>
                                <p:cTn id="96" presetID="2" presetClass="entr" presetSubtype="1" fill="hold" grpId="0" nodeType="withEffect">
                                  <p:stCondLst>
                                    <p:cond delay="0"/>
                                  </p:stCondLst>
                                  <p:childTnLst>
                                    <p:set>
                                      <p:cBhvr>
                                        <p:cTn id="97" dur="1" fill="hold">
                                          <p:stCondLst>
                                            <p:cond delay="0"/>
                                          </p:stCondLst>
                                        </p:cTn>
                                        <p:tgtEl>
                                          <p:spTgt spid="62"/>
                                        </p:tgtEl>
                                        <p:attrNameLst>
                                          <p:attrName>style.visibility</p:attrName>
                                        </p:attrNameLst>
                                      </p:cBhvr>
                                      <p:to>
                                        <p:strVal val="visible"/>
                                      </p:to>
                                    </p:set>
                                    <p:anim calcmode="lin" valueType="num">
                                      <p:cBhvr additive="base">
                                        <p:cTn id="98" dur="2000" fill="hold"/>
                                        <p:tgtEl>
                                          <p:spTgt spid="62"/>
                                        </p:tgtEl>
                                        <p:attrNameLst>
                                          <p:attrName>ppt_x</p:attrName>
                                        </p:attrNameLst>
                                      </p:cBhvr>
                                      <p:tavLst>
                                        <p:tav tm="0">
                                          <p:val>
                                            <p:strVal val="#ppt_x"/>
                                          </p:val>
                                        </p:tav>
                                        <p:tav tm="100000">
                                          <p:val>
                                            <p:strVal val="#ppt_x"/>
                                          </p:val>
                                        </p:tav>
                                      </p:tavLst>
                                    </p:anim>
                                    <p:anim calcmode="lin" valueType="num">
                                      <p:cBhvr additive="base">
                                        <p:cTn id="99" dur="2000" fill="hold"/>
                                        <p:tgtEl>
                                          <p:spTgt spid="62"/>
                                        </p:tgtEl>
                                        <p:attrNameLst>
                                          <p:attrName>ppt_y</p:attrName>
                                        </p:attrNameLst>
                                      </p:cBhvr>
                                      <p:tavLst>
                                        <p:tav tm="0">
                                          <p:val>
                                            <p:strVal val="0-#ppt_h/2"/>
                                          </p:val>
                                        </p:tav>
                                        <p:tav tm="100000">
                                          <p:val>
                                            <p:strVal val="#ppt_y"/>
                                          </p:val>
                                        </p:tav>
                                      </p:tavLst>
                                    </p:anim>
                                  </p:childTnLst>
                                </p:cTn>
                              </p:par>
                              <p:par>
                                <p:cTn id="100" presetID="2" presetClass="entr" presetSubtype="4" fill="hold" grpId="0" nodeType="withEffect">
                                  <p:stCondLst>
                                    <p:cond delay="0"/>
                                  </p:stCondLst>
                                  <p:childTnLst>
                                    <p:set>
                                      <p:cBhvr>
                                        <p:cTn id="101" dur="1" fill="hold">
                                          <p:stCondLst>
                                            <p:cond delay="0"/>
                                          </p:stCondLst>
                                        </p:cTn>
                                        <p:tgtEl>
                                          <p:spTgt spid="63"/>
                                        </p:tgtEl>
                                        <p:attrNameLst>
                                          <p:attrName>style.visibility</p:attrName>
                                        </p:attrNameLst>
                                      </p:cBhvr>
                                      <p:to>
                                        <p:strVal val="visible"/>
                                      </p:to>
                                    </p:set>
                                    <p:anim calcmode="lin" valueType="num">
                                      <p:cBhvr additive="base">
                                        <p:cTn id="102" dur="2000" fill="hold"/>
                                        <p:tgtEl>
                                          <p:spTgt spid="63"/>
                                        </p:tgtEl>
                                        <p:attrNameLst>
                                          <p:attrName>ppt_x</p:attrName>
                                        </p:attrNameLst>
                                      </p:cBhvr>
                                      <p:tavLst>
                                        <p:tav tm="0">
                                          <p:val>
                                            <p:strVal val="#ppt_x"/>
                                          </p:val>
                                        </p:tav>
                                        <p:tav tm="100000">
                                          <p:val>
                                            <p:strVal val="#ppt_x"/>
                                          </p:val>
                                        </p:tav>
                                      </p:tavLst>
                                    </p:anim>
                                    <p:anim calcmode="lin" valueType="num">
                                      <p:cBhvr additive="base">
                                        <p:cTn id="103" dur="2000" fill="hold"/>
                                        <p:tgtEl>
                                          <p:spTgt spid="63"/>
                                        </p:tgtEl>
                                        <p:attrNameLst>
                                          <p:attrName>ppt_y</p:attrName>
                                        </p:attrNameLst>
                                      </p:cBhvr>
                                      <p:tavLst>
                                        <p:tav tm="0">
                                          <p:val>
                                            <p:strVal val="1+#ppt_h/2"/>
                                          </p:val>
                                        </p:tav>
                                        <p:tav tm="100000">
                                          <p:val>
                                            <p:strVal val="#ppt_y"/>
                                          </p:val>
                                        </p:tav>
                                      </p:tavLst>
                                    </p:anim>
                                  </p:childTnLst>
                                </p:cTn>
                              </p:par>
                              <p:par>
                                <p:cTn id="104" presetID="2" presetClass="entr" presetSubtype="1" fill="hold" grpId="0" nodeType="withEffect">
                                  <p:stCondLst>
                                    <p:cond delay="0"/>
                                  </p:stCondLst>
                                  <p:childTnLst>
                                    <p:set>
                                      <p:cBhvr>
                                        <p:cTn id="105" dur="1" fill="hold">
                                          <p:stCondLst>
                                            <p:cond delay="0"/>
                                          </p:stCondLst>
                                        </p:cTn>
                                        <p:tgtEl>
                                          <p:spTgt spid="64"/>
                                        </p:tgtEl>
                                        <p:attrNameLst>
                                          <p:attrName>style.visibility</p:attrName>
                                        </p:attrNameLst>
                                      </p:cBhvr>
                                      <p:to>
                                        <p:strVal val="visible"/>
                                      </p:to>
                                    </p:set>
                                    <p:anim calcmode="lin" valueType="num">
                                      <p:cBhvr additive="base">
                                        <p:cTn id="106" dur="2000" fill="hold"/>
                                        <p:tgtEl>
                                          <p:spTgt spid="64"/>
                                        </p:tgtEl>
                                        <p:attrNameLst>
                                          <p:attrName>ppt_x</p:attrName>
                                        </p:attrNameLst>
                                      </p:cBhvr>
                                      <p:tavLst>
                                        <p:tav tm="0">
                                          <p:val>
                                            <p:strVal val="#ppt_x"/>
                                          </p:val>
                                        </p:tav>
                                        <p:tav tm="100000">
                                          <p:val>
                                            <p:strVal val="#ppt_x"/>
                                          </p:val>
                                        </p:tav>
                                      </p:tavLst>
                                    </p:anim>
                                    <p:anim calcmode="lin" valueType="num">
                                      <p:cBhvr additive="base">
                                        <p:cTn id="107" dur="2000" fill="hold"/>
                                        <p:tgtEl>
                                          <p:spTgt spid="64"/>
                                        </p:tgtEl>
                                        <p:attrNameLst>
                                          <p:attrName>ppt_y</p:attrName>
                                        </p:attrNameLst>
                                      </p:cBhvr>
                                      <p:tavLst>
                                        <p:tav tm="0">
                                          <p:val>
                                            <p:strVal val="0-#ppt_h/2"/>
                                          </p:val>
                                        </p:tav>
                                        <p:tav tm="100000">
                                          <p:val>
                                            <p:strVal val="#ppt_y"/>
                                          </p:val>
                                        </p:tav>
                                      </p:tavLst>
                                    </p:anim>
                                  </p:childTnLst>
                                </p:cTn>
                              </p:par>
                              <p:par>
                                <p:cTn id="108" presetID="2" presetClass="entr" presetSubtype="4" fill="hold" grpId="0" nodeType="withEffect">
                                  <p:stCondLst>
                                    <p:cond delay="0"/>
                                  </p:stCondLst>
                                  <p:childTnLst>
                                    <p:set>
                                      <p:cBhvr>
                                        <p:cTn id="109" dur="1" fill="hold">
                                          <p:stCondLst>
                                            <p:cond delay="0"/>
                                          </p:stCondLst>
                                        </p:cTn>
                                        <p:tgtEl>
                                          <p:spTgt spid="65"/>
                                        </p:tgtEl>
                                        <p:attrNameLst>
                                          <p:attrName>style.visibility</p:attrName>
                                        </p:attrNameLst>
                                      </p:cBhvr>
                                      <p:to>
                                        <p:strVal val="visible"/>
                                      </p:to>
                                    </p:set>
                                    <p:anim calcmode="lin" valueType="num">
                                      <p:cBhvr additive="base">
                                        <p:cTn id="110" dur="2000" fill="hold"/>
                                        <p:tgtEl>
                                          <p:spTgt spid="65"/>
                                        </p:tgtEl>
                                        <p:attrNameLst>
                                          <p:attrName>ppt_x</p:attrName>
                                        </p:attrNameLst>
                                      </p:cBhvr>
                                      <p:tavLst>
                                        <p:tav tm="0">
                                          <p:val>
                                            <p:strVal val="#ppt_x"/>
                                          </p:val>
                                        </p:tav>
                                        <p:tav tm="100000">
                                          <p:val>
                                            <p:strVal val="#ppt_x"/>
                                          </p:val>
                                        </p:tav>
                                      </p:tavLst>
                                    </p:anim>
                                    <p:anim calcmode="lin" valueType="num">
                                      <p:cBhvr additive="base">
                                        <p:cTn id="111" dur="2000" fill="hold"/>
                                        <p:tgtEl>
                                          <p:spTgt spid="65"/>
                                        </p:tgtEl>
                                        <p:attrNameLst>
                                          <p:attrName>ppt_y</p:attrName>
                                        </p:attrNameLst>
                                      </p:cBhvr>
                                      <p:tavLst>
                                        <p:tav tm="0">
                                          <p:val>
                                            <p:strVal val="1+#ppt_h/2"/>
                                          </p:val>
                                        </p:tav>
                                        <p:tav tm="100000">
                                          <p:val>
                                            <p:strVal val="#ppt_y"/>
                                          </p:val>
                                        </p:tav>
                                      </p:tavLst>
                                    </p:anim>
                                  </p:childTnLst>
                                </p:cTn>
                              </p:par>
                              <p:par>
                                <p:cTn id="112" presetID="2" presetClass="entr" presetSubtype="1" fill="hold" grpId="0" nodeType="withEffect">
                                  <p:stCondLst>
                                    <p:cond delay="0"/>
                                  </p:stCondLst>
                                  <p:childTnLst>
                                    <p:set>
                                      <p:cBhvr>
                                        <p:cTn id="113" dur="1" fill="hold">
                                          <p:stCondLst>
                                            <p:cond delay="0"/>
                                          </p:stCondLst>
                                        </p:cTn>
                                        <p:tgtEl>
                                          <p:spTgt spid="66"/>
                                        </p:tgtEl>
                                        <p:attrNameLst>
                                          <p:attrName>style.visibility</p:attrName>
                                        </p:attrNameLst>
                                      </p:cBhvr>
                                      <p:to>
                                        <p:strVal val="visible"/>
                                      </p:to>
                                    </p:set>
                                    <p:anim calcmode="lin" valueType="num">
                                      <p:cBhvr additive="base">
                                        <p:cTn id="114" dur="2000" fill="hold"/>
                                        <p:tgtEl>
                                          <p:spTgt spid="66"/>
                                        </p:tgtEl>
                                        <p:attrNameLst>
                                          <p:attrName>ppt_x</p:attrName>
                                        </p:attrNameLst>
                                      </p:cBhvr>
                                      <p:tavLst>
                                        <p:tav tm="0">
                                          <p:val>
                                            <p:strVal val="#ppt_x"/>
                                          </p:val>
                                        </p:tav>
                                        <p:tav tm="100000">
                                          <p:val>
                                            <p:strVal val="#ppt_x"/>
                                          </p:val>
                                        </p:tav>
                                      </p:tavLst>
                                    </p:anim>
                                    <p:anim calcmode="lin" valueType="num">
                                      <p:cBhvr additive="base">
                                        <p:cTn id="115" dur="2000" fill="hold"/>
                                        <p:tgtEl>
                                          <p:spTgt spid="66"/>
                                        </p:tgtEl>
                                        <p:attrNameLst>
                                          <p:attrName>ppt_y</p:attrName>
                                        </p:attrNameLst>
                                      </p:cBhvr>
                                      <p:tavLst>
                                        <p:tav tm="0">
                                          <p:val>
                                            <p:strVal val="0-#ppt_h/2"/>
                                          </p:val>
                                        </p:tav>
                                        <p:tav tm="100000">
                                          <p:val>
                                            <p:strVal val="#ppt_y"/>
                                          </p:val>
                                        </p:tav>
                                      </p:tavLst>
                                    </p:anim>
                                  </p:childTnLst>
                                </p:cTn>
                              </p:par>
                              <p:par>
                                <p:cTn id="116" presetID="2" presetClass="entr" presetSubtype="4" fill="hold" grpId="0" nodeType="withEffect">
                                  <p:stCondLst>
                                    <p:cond delay="0"/>
                                  </p:stCondLst>
                                  <p:childTnLst>
                                    <p:set>
                                      <p:cBhvr>
                                        <p:cTn id="117" dur="1" fill="hold">
                                          <p:stCondLst>
                                            <p:cond delay="0"/>
                                          </p:stCondLst>
                                        </p:cTn>
                                        <p:tgtEl>
                                          <p:spTgt spid="67"/>
                                        </p:tgtEl>
                                        <p:attrNameLst>
                                          <p:attrName>style.visibility</p:attrName>
                                        </p:attrNameLst>
                                      </p:cBhvr>
                                      <p:to>
                                        <p:strVal val="visible"/>
                                      </p:to>
                                    </p:set>
                                    <p:anim calcmode="lin" valueType="num">
                                      <p:cBhvr additive="base">
                                        <p:cTn id="118" dur="2000" fill="hold"/>
                                        <p:tgtEl>
                                          <p:spTgt spid="67"/>
                                        </p:tgtEl>
                                        <p:attrNameLst>
                                          <p:attrName>ppt_x</p:attrName>
                                        </p:attrNameLst>
                                      </p:cBhvr>
                                      <p:tavLst>
                                        <p:tav tm="0">
                                          <p:val>
                                            <p:strVal val="#ppt_x"/>
                                          </p:val>
                                        </p:tav>
                                        <p:tav tm="100000">
                                          <p:val>
                                            <p:strVal val="#ppt_x"/>
                                          </p:val>
                                        </p:tav>
                                      </p:tavLst>
                                    </p:anim>
                                    <p:anim calcmode="lin" valueType="num">
                                      <p:cBhvr additive="base">
                                        <p:cTn id="119" dur="2000" fill="hold"/>
                                        <p:tgtEl>
                                          <p:spTgt spid="67"/>
                                        </p:tgtEl>
                                        <p:attrNameLst>
                                          <p:attrName>ppt_y</p:attrName>
                                        </p:attrNameLst>
                                      </p:cBhvr>
                                      <p:tavLst>
                                        <p:tav tm="0">
                                          <p:val>
                                            <p:strVal val="1+#ppt_h/2"/>
                                          </p:val>
                                        </p:tav>
                                        <p:tav tm="100000">
                                          <p:val>
                                            <p:strVal val="#ppt_y"/>
                                          </p:val>
                                        </p:tav>
                                      </p:tavLst>
                                    </p:anim>
                                  </p:childTnLst>
                                </p:cTn>
                              </p:par>
                              <p:par>
                                <p:cTn id="120" presetID="2" presetClass="entr" presetSubtype="1" fill="hold" grpId="0" nodeType="withEffect">
                                  <p:stCondLst>
                                    <p:cond delay="0"/>
                                  </p:stCondLst>
                                  <p:childTnLst>
                                    <p:set>
                                      <p:cBhvr>
                                        <p:cTn id="121" dur="1" fill="hold">
                                          <p:stCondLst>
                                            <p:cond delay="0"/>
                                          </p:stCondLst>
                                        </p:cTn>
                                        <p:tgtEl>
                                          <p:spTgt spid="68"/>
                                        </p:tgtEl>
                                        <p:attrNameLst>
                                          <p:attrName>style.visibility</p:attrName>
                                        </p:attrNameLst>
                                      </p:cBhvr>
                                      <p:to>
                                        <p:strVal val="visible"/>
                                      </p:to>
                                    </p:set>
                                    <p:anim calcmode="lin" valueType="num">
                                      <p:cBhvr additive="base">
                                        <p:cTn id="122" dur="2000" fill="hold"/>
                                        <p:tgtEl>
                                          <p:spTgt spid="68"/>
                                        </p:tgtEl>
                                        <p:attrNameLst>
                                          <p:attrName>ppt_x</p:attrName>
                                        </p:attrNameLst>
                                      </p:cBhvr>
                                      <p:tavLst>
                                        <p:tav tm="0">
                                          <p:val>
                                            <p:strVal val="#ppt_x"/>
                                          </p:val>
                                        </p:tav>
                                        <p:tav tm="100000">
                                          <p:val>
                                            <p:strVal val="#ppt_x"/>
                                          </p:val>
                                        </p:tav>
                                      </p:tavLst>
                                    </p:anim>
                                    <p:anim calcmode="lin" valueType="num">
                                      <p:cBhvr additive="base">
                                        <p:cTn id="123" dur="2000" fill="hold"/>
                                        <p:tgtEl>
                                          <p:spTgt spid="68"/>
                                        </p:tgtEl>
                                        <p:attrNameLst>
                                          <p:attrName>ppt_y</p:attrName>
                                        </p:attrNameLst>
                                      </p:cBhvr>
                                      <p:tavLst>
                                        <p:tav tm="0">
                                          <p:val>
                                            <p:strVal val="0-#ppt_h/2"/>
                                          </p:val>
                                        </p:tav>
                                        <p:tav tm="100000">
                                          <p:val>
                                            <p:strVal val="#ppt_y"/>
                                          </p:val>
                                        </p:tav>
                                      </p:tavLst>
                                    </p:anim>
                                  </p:childTnLst>
                                </p:cTn>
                              </p:par>
                              <p:par>
                                <p:cTn id="124" presetID="2" presetClass="entr" presetSubtype="4" fill="hold" grpId="0" nodeType="withEffect">
                                  <p:stCondLst>
                                    <p:cond delay="0"/>
                                  </p:stCondLst>
                                  <p:childTnLst>
                                    <p:set>
                                      <p:cBhvr>
                                        <p:cTn id="125" dur="1" fill="hold">
                                          <p:stCondLst>
                                            <p:cond delay="0"/>
                                          </p:stCondLst>
                                        </p:cTn>
                                        <p:tgtEl>
                                          <p:spTgt spid="69"/>
                                        </p:tgtEl>
                                        <p:attrNameLst>
                                          <p:attrName>style.visibility</p:attrName>
                                        </p:attrNameLst>
                                      </p:cBhvr>
                                      <p:to>
                                        <p:strVal val="visible"/>
                                      </p:to>
                                    </p:set>
                                    <p:anim calcmode="lin" valueType="num">
                                      <p:cBhvr additive="base">
                                        <p:cTn id="126" dur="2000" fill="hold"/>
                                        <p:tgtEl>
                                          <p:spTgt spid="69"/>
                                        </p:tgtEl>
                                        <p:attrNameLst>
                                          <p:attrName>ppt_x</p:attrName>
                                        </p:attrNameLst>
                                      </p:cBhvr>
                                      <p:tavLst>
                                        <p:tav tm="0">
                                          <p:val>
                                            <p:strVal val="#ppt_x"/>
                                          </p:val>
                                        </p:tav>
                                        <p:tav tm="100000">
                                          <p:val>
                                            <p:strVal val="#ppt_x"/>
                                          </p:val>
                                        </p:tav>
                                      </p:tavLst>
                                    </p:anim>
                                    <p:anim calcmode="lin" valueType="num">
                                      <p:cBhvr additive="base">
                                        <p:cTn id="127" dur="2000" fill="hold"/>
                                        <p:tgtEl>
                                          <p:spTgt spid="69"/>
                                        </p:tgtEl>
                                        <p:attrNameLst>
                                          <p:attrName>ppt_y</p:attrName>
                                        </p:attrNameLst>
                                      </p:cBhvr>
                                      <p:tavLst>
                                        <p:tav tm="0">
                                          <p:val>
                                            <p:strVal val="1+#ppt_h/2"/>
                                          </p:val>
                                        </p:tav>
                                        <p:tav tm="100000">
                                          <p:val>
                                            <p:strVal val="#ppt_y"/>
                                          </p:val>
                                        </p:tav>
                                      </p:tavLst>
                                    </p:anim>
                                  </p:childTnLst>
                                </p:cTn>
                              </p:par>
                              <p:par>
                                <p:cTn id="128" presetID="2" presetClass="entr" presetSubtype="1" fill="hold" grpId="0" nodeType="withEffect">
                                  <p:stCondLst>
                                    <p:cond delay="0"/>
                                  </p:stCondLst>
                                  <p:childTnLst>
                                    <p:set>
                                      <p:cBhvr>
                                        <p:cTn id="129" dur="1" fill="hold">
                                          <p:stCondLst>
                                            <p:cond delay="0"/>
                                          </p:stCondLst>
                                        </p:cTn>
                                        <p:tgtEl>
                                          <p:spTgt spid="70"/>
                                        </p:tgtEl>
                                        <p:attrNameLst>
                                          <p:attrName>style.visibility</p:attrName>
                                        </p:attrNameLst>
                                      </p:cBhvr>
                                      <p:to>
                                        <p:strVal val="visible"/>
                                      </p:to>
                                    </p:set>
                                    <p:anim calcmode="lin" valueType="num">
                                      <p:cBhvr additive="base">
                                        <p:cTn id="130" dur="2000" fill="hold"/>
                                        <p:tgtEl>
                                          <p:spTgt spid="70"/>
                                        </p:tgtEl>
                                        <p:attrNameLst>
                                          <p:attrName>ppt_x</p:attrName>
                                        </p:attrNameLst>
                                      </p:cBhvr>
                                      <p:tavLst>
                                        <p:tav tm="0">
                                          <p:val>
                                            <p:strVal val="#ppt_x"/>
                                          </p:val>
                                        </p:tav>
                                        <p:tav tm="100000">
                                          <p:val>
                                            <p:strVal val="#ppt_x"/>
                                          </p:val>
                                        </p:tav>
                                      </p:tavLst>
                                    </p:anim>
                                    <p:anim calcmode="lin" valueType="num">
                                      <p:cBhvr additive="base">
                                        <p:cTn id="131" dur="2000" fill="hold"/>
                                        <p:tgtEl>
                                          <p:spTgt spid="70"/>
                                        </p:tgtEl>
                                        <p:attrNameLst>
                                          <p:attrName>ppt_y</p:attrName>
                                        </p:attrNameLst>
                                      </p:cBhvr>
                                      <p:tavLst>
                                        <p:tav tm="0">
                                          <p:val>
                                            <p:strVal val="0-#ppt_h/2"/>
                                          </p:val>
                                        </p:tav>
                                        <p:tav tm="100000">
                                          <p:val>
                                            <p:strVal val="#ppt_y"/>
                                          </p:val>
                                        </p:tav>
                                      </p:tavLst>
                                    </p:anim>
                                  </p:childTnLst>
                                </p:cTn>
                              </p:par>
                              <p:par>
                                <p:cTn id="132" presetID="2" presetClass="entr" presetSubtype="4" fill="hold" grpId="0" nodeType="withEffect">
                                  <p:stCondLst>
                                    <p:cond delay="0"/>
                                  </p:stCondLst>
                                  <p:childTnLst>
                                    <p:set>
                                      <p:cBhvr>
                                        <p:cTn id="133" dur="1" fill="hold">
                                          <p:stCondLst>
                                            <p:cond delay="0"/>
                                          </p:stCondLst>
                                        </p:cTn>
                                        <p:tgtEl>
                                          <p:spTgt spid="71"/>
                                        </p:tgtEl>
                                        <p:attrNameLst>
                                          <p:attrName>style.visibility</p:attrName>
                                        </p:attrNameLst>
                                      </p:cBhvr>
                                      <p:to>
                                        <p:strVal val="visible"/>
                                      </p:to>
                                    </p:set>
                                    <p:anim calcmode="lin" valueType="num">
                                      <p:cBhvr additive="base">
                                        <p:cTn id="134" dur="2000" fill="hold"/>
                                        <p:tgtEl>
                                          <p:spTgt spid="71"/>
                                        </p:tgtEl>
                                        <p:attrNameLst>
                                          <p:attrName>ppt_x</p:attrName>
                                        </p:attrNameLst>
                                      </p:cBhvr>
                                      <p:tavLst>
                                        <p:tav tm="0">
                                          <p:val>
                                            <p:strVal val="#ppt_x"/>
                                          </p:val>
                                        </p:tav>
                                        <p:tav tm="100000">
                                          <p:val>
                                            <p:strVal val="#ppt_x"/>
                                          </p:val>
                                        </p:tav>
                                      </p:tavLst>
                                    </p:anim>
                                    <p:anim calcmode="lin" valueType="num">
                                      <p:cBhvr additive="base">
                                        <p:cTn id="135" dur="2000" fill="hold"/>
                                        <p:tgtEl>
                                          <p:spTgt spid="71"/>
                                        </p:tgtEl>
                                        <p:attrNameLst>
                                          <p:attrName>ppt_y</p:attrName>
                                        </p:attrNameLst>
                                      </p:cBhvr>
                                      <p:tavLst>
                                        <p:tav tm="0">
                                          <p:val>
                                            <p:strVal val="1+#ppt_h/2"/>
                                          </p:val>
                                        </p:tav>
                                        <p:tav tm="100000">
                                          <p:val>
                                            <p:strVal val="#ppt_y"/>
                                          </p:val>
                                        </p:tav>
                                      </p:tavLst>
                                    </p:anim>
                                  </p:childTnLst>
                                </p:cTn>
                              </p:par>
                              <p:par>
                                <p:cTn id="136" presetID="2" presetClass="entr" presetSubtype="1" fill="hold" grpId="0" nodeType="withEffect">
                                  <p:stCondLst>
                                    <p:cond delay="0"/>
                                  </p:stCondLst>
                                  <p:childTnLst>
                                    <p:set>
                                      <p:cBhvr>
                                        <p:cTn id="137" dur="1" fill="hold">
                                          <p:stCondLst>
                                            <p:cond delay="0"/>
                                          </p:stCondLst>
                                        </p:cTn>
                                        <p:tgtEl>
                                          <p:spTgt spid="72"/>
                                        </p:tgtEl>
                                        <p:attrNameLst>
                                          <p:attrName>style.visibility</p:attrName>
                                        </p:attrNameLst>
                                      </p:cBhvr>
                                      <p:to>
                                        <p:strVal val="visible"/>
                                      </p:to>
                                    </p:set>
                                    <p:anim calcmode="lin" valueType="num">
                                      <p:cBhvr additive="base">
                                        <p:cTn id="138" dur="2000" fill="hold"/>
                                        <p:tgtEl>
                                          <p:spTgt spid="72"/>
                                        </p:tgtEl>
                                        <p:attrNameLst>
                                          <p:attrName>ppt_x</p:attrName>
                                        </p:attrNameLst>
                                      </p:cBhvr>
                                      <p:tavLst>
                                        <p:tav tm="0">
                                          <p:val>
                                            <p:strVal val="#ppt_x"/>
                                          </p:val>
                                        </p:tav>
                                        <p:tav tm="100000">
                                          <p:val>
                                            <p:strVal val="#ppt_x"/>
                                          </p:val>
                                        </p:tav>
                                      </p:tavLst>
                                    </p:anim>
                                    <p:anim calcmode="lin" valueType="num">
                                      <p:cBhvr additive="base">
                                        <p:cTn id="139" dur="2000" fill="hold"/>
                                        <p:tgtEl>
                                          <p:spTgt spid="72"/>
                                        </p:tgtEl>
                                        <p:attrNameLst>
                                          <p:attrName>ppt_y</p:attrName>
                                        </p:attrNameLst>
                                      </p:cBhvr>
                                      <p:tavLst>
                                        <p:tav tm="0">
                                          <p:val>
                                            <p:strVal val="0-#ppt_h/2"/>
                                          </p:val>
                                        </p:tav>
                                        <p:tav tm="100000">
                                          <p:val>
                                            <p:strVal val="#ppt_y"/>
                                          </p:val>
                                        </p:tav>
                                      </p:tavLst>
                                    </p:anim>
                                  </p:childTnLst>
                                </p:cTn>
                              </p:par>
                              <p:par>
                                <p:cTn id="140" presetID="2" presetClass="entr" presetSubtype="4" fill="hold" grpId="0" nodeType="withEffect">
                                  <p:stCondLst>
                                    <p:cond delay="0"/>
                                  </p:stCondLst>
                                  <p:childTnLst>
                                    <p:set>
                                      <p:cBhvr>
                                        <p:cTn id="141" dur="1" fill="hold">
                                          <p:stCondLst>
                                            <p:cond delay="0"/>
                                          </p:stCondLst>
                                        </p:cTn>
                                        <p:tgtEl>
                                          <p:spTgt spid="73"/>
                                        </p:tgtEl>
                                        <p:attrNameLst>
                                          <p:attrName>style.visibility</p:attrName>
                                        </p:attrNameLst>
                                      </p:cBhvr>
                                      <p:to>
                                        <p:strVal val="visible"/>
                                      </p:to>
                                    </p:set>
                                    <p:anim calcmode="lin" valueType="num">
                                      <p:cBhvr additive="base">
                                        <p:cTn id="142" dur="2000" fill="hold"/>
                                        <p:tgtEl>
                                          <p:spTgt spid="73"/>
                                        </p:tgtEl>
                                        <p:attrNameLst>
                                          <p:attrName>ppt_x</p:attrName>
                                        </p:attrNameLst>
                                      </p:cBhvr>
                                      <p:tavLst>
                                        <p:tav tm="0">
                                          <p:val>
                                            <p:strVal val="#ppt_x"/>
                                          </p:val>
                                        </p:tav>
                                        <p:tav tm="100000">
                                          <p:val>
                                            <p:strVal val="#ppt_x"/>
                                          </p:val>
                                        </p:tav>
                                      </p:tavLst>
                                    </p:anim>
                                    <p:anim calcmode="lin" valueType="num">
                                      <p:cBhvr additive="base">
                                        <p:cTn id="143" dur="2000" fill="hold"/>
                                        <p:tgtEl>
                                          <p:spTgt spid="73"/>
                                        </p:tgtEl>
                                        <p:attrNameLst>
                                          <p:attrName>ppt_y</p:attrName>
                                        </p:attrNameLst>
                                      </p:cBhvr>
                                      <p:tavLst>
                                        <p:tav tm="0">
                                          <p:val>
                                            <p:strVal val="1+#ppt_h/2"/>
                                          </p:val>
                                        </p:tav>
                                        <p:tav tm="100000">
                                          <p:val>
                                            <p:strVal val="#ppt_y"/>
                                          </p:val>
                                        </p:tav>
                                      </p:tavLst>
                                    </p:anim>
                                  </p:childTnLst>
                                </p:cTn>
                              </p:par>
                              <p:par>
                                <p:cTn id="144" presetID="23" presetClass="entr" presetSubtype="288" fill="hold" nodeType="withEffect">
                                  <p:stCondLst>
                                    <p:cond delay="0"/>
                                  </p:stCondLst>
                                  <p:childTnLst>
                                    <p:set>
                                      <p:cBhvr>
                                        <p:cTn id="145" dur="1" fill="hold">
                                          <p:stCondLst>
                                            <p:cond delay="0"/>
                                          </p:stCondLst>
                                        </p:cTn>
                                        <p:tgtEl>
                                          <p:spTgt spid="4"/>
                                        </p:tgtEl>
                                        <p:attrNameLst>
                                          <p:attrName>style.visibility</p:attrName>
                                        </p:attrNameLst>
                                      </p:cBhvr>
                                      <p:to>
                                        <p:strVal val="visible"/>
                                      </p:to>
                                    </p:set>
                                    <p:anim calcmode="lin" valueType="num">
                                      <p:cBhvr>
                                        <p:cTn id="146" dur="3000" fill="hold"/>
                                        <p:tgtEl>
                                          <p:spTgt spid="4"/>
                                        </p:tgtEl>
                                        <p:attrNameLst>
                                          <p:attrName>ppt_w</p:attrName>
                                        </p:attrNameLst>
                                      </p:cBhvr>
                                      <p:tavLst>
                                        <p:tav tm="0">
                                          <p:val>
                                            <p:strVal val="4/3*#ppt_w"/>
                                          </p:val>
                                        </p:tav>
                                        <p:tav tm="100000">
                                          <p:val>
                                            <p:strVal val="#ppt_w"/>
                                          </p:val>
                                        </p:tav>
                                      </p:tavLst>
                                    </p:anim>
                                    <p:anim calcmode="lin" valueType="num">
                                      <p:cBhvr>
                                        <p:cTn id="147" dur="3000" fill="hold"/>
                                        <p:tgtEl>
                                          <p:spTgt spid="4"/>
                                        </p:tgtEl>
                                        <p:attrNameLst>
                                          <p:attrName>ppt_h</p:attrName>
                                        </p:attrNameLst>
                                      </p:cBhvr>
                                      <p:tavLst>
                                        <p:tav tm="0">
                                          <p:val>
                                            <p:strVal val="4/3*#ppt_h"/>
                                          </p:val>
                                        </p:tav>
                                        <p:tav tm="100000">
                                          <p:val>
                                            <p:strVal val="#ppt_h"/>
                                          </p:val>
                                        </p:tav>
                                      </p:tavLst>
                                    </p:anim>
                                  </p:childTnLst>
                                </p:cTn>
                              </p:par>
                              <p:par>
                                <p:cTn id="148" presetID="3" presetClass="entr" presetSubtype="5"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Effect transition="in" filter="blinds(vertical)">
                                      <p:cBhvr>
                                        <p:cTn id="15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3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effectLst>
            <a:softEdge rad="31750"/>
          </a:effectLst>
        </p:spPr>
        <p:txBody>
          <a:bodyPr/>
          <a:lstStyle/>
          <a:p>
            <a:endParaRPr lang="es-ES" dirty="0"/>
          </a:p>
        </p:txBody>
      </p:sp>
      <p:sp>
        <p:nvSpPr>
          <p:cNvPr id="3" name="2 Subtítulo"/>
          <p:cNvSpPr>
            <a:spLocks noGrp="1"/>
          </p:cNvSpPr>
          <p:nvPr>
            <p:ph type="subTitle" idx="1"/>
          </p:nvPr>
        </p:nvSpPr>
        <p:spPr>
          <a:xfrm>
            <a:off x="0" y="0"/>
            <a:ext cx="9144000" cy="6858000"/>
          </a:xfrm>
          <a:effectLst>
            <a:softEdge rad="31750"/>
          </a:effectLst>
        </p:spPr>
        <p:txBody>
          <a:bodyPr/>
          <a:lstStyle/>
          <a:p>
            <a:endParaRPr lang="es-ES" dirty="0"/>
          </a:p>
        </p:txBody>
      </p:sp>
      <p:pic>
        <p:nvPicPr>
          <p:cNvPr id="4" name="3 Imagen" descr="Imagen3.jpg"/>
          <p:cNvPicPr>
            <a:picLocks noChangeAspect="1"/>
          </p:cNvPicPr>
          <p:nvPr/>
        </p:nvPicPr>
        <p:blipFill>
          <a:blip r:embed="rId2"/>
          <a:stretch>
            <a:fillRect/>
          </a:stretch>
        </p:blipFill>
        <p:spPr>
          <a:xfrm>
            <a:off x="2969" y="0"/>
            <a:ext cx="9138062" cy="6858000"/>
          </a:xfrm>
          <a:prstGeom prst="rect">
            <a:avLst/>
          </a:prstGeom>
          <a:effectLst>
            <a:softEdge rad="31750"/>
          </a:effectLst>
        </p:spPr>
      </p:pic>
      <p:pic>
        <p:nvPicPr>
          <p:cNvPr id="5" name="4 Imagen" descr="Imagen3.jpg"/>
          <p:cNvPicPr>
            <a:picLocks noChangeAspect="1"/>
          </p:cNvPicPr>
          <p:nvPr/>
        </p:nvPicPr>
        <p:blipFill>
          <a:blip r:embed="rId2"/>
          <a:stretch>
            <a:fillRect/>
          </a:stretch>
        </p:blipFill>
        <p:spPr>
          <a:xfrm>
            <a:off x="5938" y="0"/>
            <a:ext cx="9138062" cy="6858000"/>
          </a:xfrm>
          <a:prstGeom prst="rect">
            <a:avLst/>
          </a:prstGeom>
          <a:effectLst>
            <a:softEdge rad="31750"/>
          </a:effectLst>
        </p:spPr>
      </p:pic>
      <p:sp>
        <p:nvSpPr>
          <p:cNvPr id="6" name="5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cene3d>
            <a:camera prst="orthographicFront"/>
            <a:lightRig rig="threePt" dir="t"/>
          </a:scene3d>
          <a:sp3d>
            <a:bevelT prst="angle"/>
          </a:sp3d>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prst="angle"/>
          </a:sp3d>
        </p:spPr>
        <p:txBody>
          <a:bodyPr/>
          <a:lstStyle/>
          <a:p>
            <a:endParaRPr lang="es-ES" dirty="0"/>
          </a:p>
        </p:txBody>
      </p:sp>
      <p:pic>
        <p:nvPicPr>
          <p:cNvPr id="4" name="3 Imagen" descr="8083125250_20055baa06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8083125250_20055baa06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6" name="5 Imagen" descr="8083125250_20055baa06_b.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2000" fill="hold"/>
                                        <p:tgtEl>
                                          <p:spTgt spid="4"/>
                                        </p:tgtEl>
                                        <p:attrNameLst>
                                          <p:attrName>ppt_w</p:attrName>
                                        </p:attrNameLst>
                                      </p:cBhvr>
                                      <p:tavLst>
                                        <p:tav tm="0">
                                          <p:val>
                                            <p:fltVal val="0"/>
                                          </p:val>
                                        </p:tav>
                                        <p:tav tm="100000">
                                          <p:val>
                                            <p:strVal val="#ppt_w"/>
                                          </p:val>
                                        </p:tav>
                                      </p:tavLst>
                                    </p:anim>
                                    <p:anim calcmode="lin" valueType="num">
                                      <p:cBhvr>
                                        <p:cTn id="11" dur="2000" fill="hold"/>
                                        <p:tgtEl>
                                          <p:spTgt spid="4"/>
                                        </p:tgtEl>
                                        <p:attrNameLst>
                                          <p:attrName>ppt_h</p:attrName>
                                        </p:attrNameLst>
                                      </p:cBhvr>
                                      <p:tavLst>
                                        <p:tav tm="0">
                                          <p:val>
                                            <p:strVal val="#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in)">
                                      <p:cBhvr>
                                        <p:cTn id="14" dur="2000"/>
                                        <p:tgtEl>
                                          <p:spTgt spid="4"/>
                                        </p:tgtEl>
                                      </p:cBhvr>
                                    </p:animEffect>
                                  </p:childTnLst>
                                </p:cTn>
                              </p:par>
                              <p:par>
                                <p:cTn id="15" presetID="23" presetClass="exit" presetSubtype="288" fill="hold" nodeType="withEffect">
                                  <p:stCondLst>
                                    <p:cond delay="0"/>
                                  </p:stCondLst>
                                  <p:childTnLst>
                                    <p:anim calcmode="lin" valueType="num">
                                      <p:cBhvr>
                                        <p:cTn id="16" dur="2000"/>
                                        <p:tgtEl>
                                          <p:spTgt spid="5"/>
                                        </p:tgtEl>
                                        <p:attrNameLst>
                                          <p:attrName>ppt_w</p:attrName>
                                        </p:attrNameLst>
                                      </p:cBhvr>
                                      <p:tavLst>
                                        <p:tav tm="0">
                                          <p:val>
                                            <p:strVal val="ppt_w"/>
                                          </p:val>
                                        </p:tav>
                                        <p:tav tm="100000">
                                          <p:val>
                                            <p:strVal val="2/3*ppt_w"/>
                                          </p:val>
                                        </p:tav>
                                      </p:tavLst>
                                    </p:anim>
                                    <p:anim calcmode="lin" valueType="num">
                                      <p:cBhvr>
                                        <p:cTn id="17" dur="2000"/>
                                        <p:tgtEl>
                                          <p:spTgt spid="5"/>
                                        </p:tgtEl>
                                        <p:attrNameLst>
                                          <p:attrName>ppt_h</p:attrName>
                                        </p:attrNameLst>
                                      </p:cBhvr>
                                      <p:tavLst>
                                        <p:tav tm="0">
                                          <p:val>
                                            <p:strVal val="ppt_h"/>
                                          </p:val>
                                        </p:tav>
                                        <p:tav tm="100000">
                                          <p:val>
                                            <p:strVal val="2/3*ppt_h"/>
                                          </p:val>
                                        </p:tav>
                                      </p:tavLst>
                                    </p:anim>
                                    <p:set>
                                      <p:cBhvr>
                                        <p:cTn id="18" dur="1" fill="hold">
                                          <p:stCondLst>
                                            <p:cond delay="1999"/>
                                          </p:stCondLst>
                                        </p:cTn>
                                        <p:tgtEl>
                                          <p:spTgt spid="5"/>
                                        </p:tgtEl>
                                        <p:attrNameLst>
                                          <p:attrName>style.visibility</p:attrName>
                                        </p:attrNameLst>
                                      </p:cBhvr>
                                      <p:to>
                                        <p:strVal val="hidden"/>
                                      </p:to>
                                    </p:set>
                                  </p:childTnLst>
                                </p:cTn>
                              </p:par>
                              <p:par>
                                <p:cTn id="19" presetID="4" presetClass="exit" presetSubtype="32" fill="hold" nodeType="withEffect">
                                  <p:stCondLst>
                                    <p:cond delay="0"/>
                                  </p:stCondLst>
                                  <p:childTnLst>
                                    <p:animEffect transition="out" filter="box(out)">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288" fill="hold" nodeType="withEffect">
                                  <p:stCondLst>
                                    <p:cond delay="0"/>
                                  </p:stCondLst>
                                  <p:childTnLst>
                                    <p:anim calcmode="lin" valueType="num">
                                      <p:cBhvr>
                                        <p:cTn id="23" dur="2000"/>
                                        <p:tgtEl>
                                          <p:spTgt spid="6"/>
                                        </p:tgtEl>
                                        <p:attrNameLst>
                                          <p:attrName>ppt_w</p:attrName>
                                        </p:attrNameLst>
                                      </p:cBhvr>
                                      <p:tavLst>
                                        <p:tav tm="0">
                                          <p:val>
                                            <p:strVal val="ppt_w"/>
                                          </p:val>
                                        </p:tav>
                                        <p:tav tm="100000">
                                          <p:val>
                                            <p:strVal val="2/3*ppt_w"/>
                                          </p:val>
                                        </p:tav>
                                      </p:tavLst>
                                    </p:anim>
                                    <p:anim calcmode="lin" valueType="num">
                                      <p:cBhvr>
                                        <p:cTn id="24" dur="2000"/>
                                        <p:tgtEl>
                                          <p:spTgt spid="6"/>
                                        </p:tgtEl>
                                        <p:attrNameLst>
                                          <p:attrName>ppt_h</p:attrName>
                                        </p:attrNameLst>
                                      </p:cBhvr>
                                      <p:tavLst>
                                        <p:tav tm="0">
                                          <p:val>
                                            <p:strVal val="ppt_h"/>
                                          </p:val>
                                        </p:tav>
                                        <p:tav tm="100000">
                                          <p:val>
                                            <p:strVal val="2/3*ppt_h"/>
                                          </p:val>
                                        </p:tav>
                                      </p:tavLst>
                                    </p:anim>
                                    <p:set>
                                      <p:cBhvr>
                                        <p:cTn id="25" dur="1" fill="hold">
                                          <p:stCondLst>
                                            <p:cond delay="1999"/>
                                          </p:stCondLst>
                                        </p:cTn>
                                        <p:tgtEl>
                                          <p:spTgt spid="6"/>
                                        </p:tgtEl>
                                        <p:attrNameLst>
                                          <p:attrName>style.visibility</p:attrName>
                                        </p:attrNameLst>
                                      </p:cBhvr>
                                      <p:to>
                                        <p:strVal val="hidden"/>
                                      </p:to>
                                    </p:set>
                                  </p:childTnLst>
                                </p:cTn>
                              </p:par>
                              <p:par>
                                <p:cTn id="26" presetID="16" presetClass="exit" presetSubtype="42" fill="hold" nodeType="withEffect">
                                  <p:stCondLst>
                                    <p:cond delay="0"/>
                                  </p:stCondLst>
                                  <p:childTnLst>
                                    <p:animEffect transition="out" filter="barn(outHorizontal)">
                                      <p:cBhvr>
                                        <p:cTn id="27" dur="2000"/>
                                        <p:tgtEl>
                                          <p:spTgt spid="6"/>
                                        </p:tgtEl>
                                      </p:cBhvr>
                                    </p:animEffect>
                                    <p:set>
                                      <p:cBhvr>
                                        <p:cTn id="28"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713605"/>
          </a:solidFill>
        </p:spPr>
        <p:txBody>
          <a:bodyPr/>
          <a:lstStyle/>
          <a:p>
            <a:endParaRPr lang="es-ES" dirty="0"/>
          </a:p>
        </p:txBody>
      </p:sp>
      <p:pic>
        <p:nvPicPr>
          <p:cNvPr id="4" name="3 Imagen" descr="ec7aa7633f16b52669b11492f9db07da.jpg-chihuli.jpg"/>
          <p:cNvPicPr>
            <a:picLocks noChangeAspect="1"/>
          </p:cNvPicPr>
          <p:nvPr/>
        </p:nvPicPr>
        <p:blipFill>
          <a:blip r:embed="rId2"/>
          <a:stretch>
            <a:fillRect/>
          </a:stretch>
        </p:blipFill>
        <p:spPr>
          <a:xfrm>
            <a:off x="2000232" y="0"/>
            <a:ext cx="5072098" cy="6858000"/>
          </a:xfrm>
          <a:prstGeom prst="rect">
            <a:avLst/>
          </a:prstGeom>
          <a:ln>
            <a:noFill/>
          </a:ln>
          <a:scene3d>
            <a:camera prst="orthographicFront"/>
            <a:lightRig rig="threePt" dir="t"/>
          </a:scene3d>
          <a:sp3d>
            <a:bevelT prst="angle"/>
          </a:sp3d>
        </p:spPr>
      </p:pic>
      <p:sp>
        <p:nvSpPr>
          <p:cNvPr id="5" name="4 Lágrima"/>
          <p:cNvSpPr/>
          <p:nvPr/>
        </p:nvSpPr>
        <p:spPr>
          <a:xfrm rot="18757655">
            <a:off x="281433" y="287072"/>
            <a:ext cx="1381847" cy="1371192"/>
          </a:xfrm>
          <a:prstGeom prst="teardrop">
            <a:avLst/>
          </a:prstGeom>
          <a:gradFill flip="none" rotWithShape="1">
            <a:gsLst>
              <a:gs pos="0">
                <a:srgbClr val="FFF200">
                  <a:alpha val="29000"/>
                </a:srgbClr>
              </a:gs>
              <a:gs pos="45000">
                <a:srgbClr val="FF7A00"/>
              </a:gs>
              <a:gs pos="70000">
                <a:srgbClr val="FF0300"/>
              </a:gs>
              <a:gs pos="100000">
                <a:srgbClr val="4D0808"/>
              </a:gs>
            </a:gsLst>
            <a:path path="circle">
              <a:fillToRect l="100000" t="100000"/>
            </a:path>
            <a:tileRect r="-100000" b="-100000"/>
          </a:gradFill>
          <a:ln>
            <a:solidFill>
              <a:schemeClr val="accent6">
                <a:lumMod val="50000"/>
              </a:schemeClr>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18809909">
            <a:off x="306710" y="1072865"/>
            <a:ext cx="1381847" cy="1371192"/>
          </a:xfrm>
          <a:prstGeom prst="teardrop">
            <a:avLst/>
          </a:prstGeom>
          <a:gradFill flip="none" rotWithShape="1">
            <a:gsLst>
              <a:gs pos="0">
                <a:srgbClr val="FFF200">
                  <a:alpha val="29000"/>
                </a:srgbClr>
              </a:gs>
              <a:gs pos="45000">
                <a:srgbClr val="FF7A00"/>
              </a:gs>
              <a:gs pos="70000">
                <a:srgbClr val="FF0300"/>
              </a:gs>
              <a:gs pos="100000">
                <a:srgbClr val="4D0808"/>
              </a:gs>
            </a:gsLst>
            <a:path path="circle">
              <a:fillToRect l="100000" t="100000"/>
            </a:path>
            <a:tileRect r="-100000" b="-100000"/>
          </a:gradFill>
          <a:ln>
            <a:solidFill>
              <a:schemeClr val="accent6">
                <a:lumMod val="50000"/>
              </a:schemeClr>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757655">
            <a:off x="354574" y="1861137"/>
            <a:ext cx="1381847" cy="1371192"/>
          </a:xfrm>
          <a:prstGeom prst="teardrop">
            <a:avLst/>
          </a:prstGeom>
          <a:gradFill flip="none" rotWithShape="1">
            <a:gsLst>
              <a:gs pos="0">
                <a:srgbClr val="FFF200">
                  <a:alpha val="29000"/>
                </a:srgbClr>
              </a:gs>
              <a:gs pos="45000">
                <a:srgbClr val="FF7A00"/>
              </a:gs>
              <a:gs pos="70000">
                <a:srgbClr val="FF0300"/>
              </a:gs>
              <a:gs pos="100000">
                <a:srgbClr val="4D0808"/>
              </a:gs>
            </a:gsLst>
            <a:path path="circle">
              <a:fillToRect l="100000" t="100000"/>
            </a:path>
            <a:tileRect r="-100000" b="-100000"/>
          </a:gradFill>
          <a:ln>
            <a:solidFill>
              <a:schemeClr val="accent6">
                <a:lumMod val="50000"/>
              </a:schemeClr>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809909">
            <a:off x="379851" y="2646930"/>
            <a:ext cx="1381847" cy="1371192"/>
          </a:xfrm>
          <a:prstGeom prst="teardrop">
            <a:avLst/>
          </a:prstGeom>
          <a:gradFill flip="none" rotWithShape="1">
            <a:gsLst>
              <a:gs pos="0">
                <a:srgbClr val="FFF200">
                  <a:alpha val="29000"/>
                </a:srgbClr>
              </a:gs>
              <a:gs pos="45000">
                <a:srgbClr val="FF7A00"/>
              </a:gs>
              <a:gs pos="70000">
                <a:srgbClr val="FF0300"/>
              </a:gs>
              <a:gs pos="100000">
                <a:srgbClr val="4D0808"/>
              </a:gs>
            </a:gsLst>
            <a:path path="circle">
              <a:fillToRect l="100000" t="100000"/>
            </a:path>
            <a:tileRect r="-100000" b="-100000"/>
          </a:gradFill>
          <a:ln>
            <a:solidFill>
              <a:schemeClr val="accent6">
                <a:lumMod val="50000"/>
              </a:schemeClr>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757655">
            <a:off x="352870" y="3287468"/>
            <a:ext cx="1381847" cy="1371192"/>
          </a:xfrm>
          <a:prstGeom prst="teardrop">
            <a:avLst/>
          </a:prstGeom>
          <a:gradFill flip="none" rotWithShape="1">
            <a:gsLst>
              <a:gs pos="0">
                <a:srgbClr val="FFF200">
                  <a:alpha val="29000"/>
                </a:srgbClr>
              </a:gs>
              <a:gs pos="45000">
                <a:srgbClr val="FF7A00"/>
              </a:gs>
              <a:gs pos="70000">
                <a:srgbClr val="FF0300"/>
              </a:gs>
              <a:gs pos="100000">
                <a:srgbClr val="4D0808"/>
              </a:gs>
            </a:gsLst>
            <a:path path="circle">
              <a:fillToRect l="100000" t="100000"/>
            </a:path>
            <a:tileRect r="-100000" b="-100000"/>
          </a:gradFill>
          <a:ln>
            <a:solidFill>
              <a:schemeClr val="accent6">
                <a:lumMod val="50000"/>
              </a:schemeClr>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809909">
            <a:off x="378147" y="4073261"/>
            <a:ext cx="1381847" cy="1371192"/>
          </a:xfrm>
          <a:prstGeom prst="teardrop">
            <a:avLst/>
          </a:prstGeom>
          <a:gradFill flip="none" rotWithShape="1">
            <a:gsLst>
              <a:gs pos="0">
                <a:srgbClr val="FFF200">
                  <a:alpha val="29000"/>
                </a:srgbClr>
              </a:gs>
              <a:gs pos="45000">
                <a:srgbClr val="FF7A00"/>
              </a:gs>
              <a:gs pos="70000">
                <a:srgbClr val="FF0300"/>
              </a:gs>
              <a:gs pos="100000">
                <a:srgbClr val="4D0808"/>
              </a:gs>
            </a:gsLst>
            <a:path path="circle">
              <a:fillToRect l="100000" t="100000"/>
            </a:path>
            <a:tileRect r="-100000" b="-100000"/>
          </a:gradFill>
          <a:ln>
            <a:solidFill>
              <a:schemeClr val="accent6">
                <a:lumMod val="50000"/>
              </a:schemeClr>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757655">
            <a:off x="426011" y="4861533"/>
            <a:ext cx="1381847" cy="1371192"/>
          </a:xfrm>
          <a:prstGeom prst="teardrop">
            <a:avLst/>
          </a:prstGeom>
          <a:gradFill flip="none" rotWithShape="1">
            <a:gsLst>
              <a:gs pos="0">
                <a:srgbClr val="FFF200">
                  <a:alpha val="29000"/>
                </a:srgbClr>
              </a:gs>
              <a:gs pos="45000">
                <a:srgbClr val="FF7A00"/>
              </a:gs>
              <a:gs pos="70000">
                <a:srgbClr val="FF0300"/>
              </a:gs>
              <a:gs pos="100000">
                <a:srgbClr val="4D0808"/>
              </a:gs>
            </a:gsLst>
            <a:path path="circle">
              <a:fillToRect l="100000" t="100000"/>
            </a:path>
            <a:tileRect r="-100000" b="-100000"/>
          </a:gradFill>
          <a:ln>
            <a:solidFill>
              <a:schemeClr val="accent6">
                <a:lumMod val="50000"/>
              </a:schemeClr>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809909">
            <a:off x="379849" y="5504449"/>
            <a:ext cx="1381847" cy="1371192"/>
          </a:xfrm>
          <a:prstGeom prst="teardrop">
            <a:avLst/>
          </a:prstGeom>
          <a:gradFill flip="none" rotWithShape="1">
            <a:gsLst>
              <a:gs pos="0">
                <a:srgbClr val="FFF200">
                  <a:alpha val="29000"/>
                </a:srgbClr>
              </a:gs>
              <a:gs pos="45000">
                <a:srgbClr val="FF7A00"/>
              </a:gs>
              <a:gs pos="70000">
                <a:srgbClr val="FF0300"/>
              </a:gs>
              <a:gs pos="100000">
                <a:srgbClr val="4D0808"/>
              </a:gs>
            </a:gsLst>
            <a:path path="circle">
              <a:fillToRect l="100000" t="100000"/>
            </a:path>
            <a:tileRect r="-100000" b="-100000"/>
          </a:gradFill>
          <a:ln>
            <a:solidFill>
              <a:schemeClr val="accent6">
                <a:lumMod val="50000"/>
              </a:schemeClr>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757655">
            <a:off x="7336143" y="287071"/>
            <a:ext cx="1381847" cy="1371192"/>
          </a:xfrm>
          <a:prstGeom prst="teardrop">
            <a:avLst/>
          </a:prstGeom>
          <a:gradFill flip="none" rotWithShape="1">
            <a:gsLst>
              <a:gs pos="0">
                <a:srgbClr val="FFF200">
                  <a:alpha val="29000"/>
                </a:srgbClr>
              </a:gs>
              <a:gs pos="45000">
                <a:srgbClr val="FF7A00"/>
              </a:gs>
              <a:gs pos="70000">
                <a:srgbClr val="FF0300"/>
              </a:gs>
              <a:gs pos="100000">
                <a:srgbClr val="4D0808"/>
              </a:gs>
            </a:gsLst>
            <a:path path="circle">
              <a:fillToRect l="100000" t="100000"/>
            </a:path>
            <a:tileRect r="-100000" b="-100000"/>
          </a:gradFill>
          <a:ln>
            <a:solidFill>
              <a:schemeClr val="accent6">
                <a:lumMod val="50000"/>
              </a:schemeClr>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809909">
            <a:off x="7361420" y="1072864"/>
            <a:ext cx="1381847" cy="1371192"/>
          </a:xfrm>
          <a:prstGeom prst="teardrop">
            <a:avLst/>
          </a:prstGeom>
          <a:gradFill flip="none" rotWithShape="1">
            <a:gsLst>
              <a:gs pos="0">
                <a:srgbClr val="FFF200">
                  <a:alpha val="29000"/>
                </a:srgbClr>
              </a:gs>
              <a:gs pos="45000">
                <a:srgbClr val="FF7A00"/>
              </a:gs>
              <a:gs pos="70000">
                <a:srgbClr val="FF0300"/>
              </a:gs>
              <a:gs pos="100000">
                <a:srgbClr val="4D0808"/>
              </a:gs>
            </a:gsLst>
            <a:path path="circle">
              <a:fillToRect l="100000" t="100000"/>
            </a:path>
            <a:tileRect r="-100000" b="-100000"/>
          </a:gradFill>
          <a:ln>
            <a:solidFill>
              <a:schemeClr val="accent6">
                <a:lumMod val="50000"/>
              </a:schemeClr>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757655">
            <a:off x="7409284" y="1861136"/>
            <a:ext cx="1381847" cy="1371192"/>
          </a:xfrm>
          <a:prstGeom prst="teardrop">
            <a:avLst/>
          </a:prstGeom>
          <a:gradFill flip="none" rotWithShape="1">
            <a:gsLst>
              <a:gs pos="0">
                <a:srgbClr val="FFF200">
                  <a:alpha val="29000"/>
                </a:srgbClr>
              </a:gs>
              <a:gs pos="45000">
                <a:srgbClr val="FF7A00"/>
              </a:gs>
              <a:gs pos="70000">
                <a:srgbClr val="FF0300"/>
              </a:gs>
              <a:gs pos="100000">
                <a:srgbClr val="4D0808"/>
              </a:gs>
            </a:gsLst>
            <a:path path="circle">
              <a:fillToRect l="100000" t="100000"/>
            </a:path>
            <a:tileRect r="-100000" b="-100000"/>
          </a:gradFill>
          <a:ln>
            <a:solidFill>
              <a:schemeClr val="accent6">
                <a:lumMod val="50000"/>
              </a:schemeClr>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809909">
            <a:off x="7434561" y="2646929"/>
            <a:ext cx="1381847" cy="1371192"/>
          </a:xfrm>
          <a:prstGeom prst="teardrop">
            <a:avLst/>
          </a:prstGeom>
          <a:gradFill flip="none" rotWithShape="1">
            <a:gsLst>
              <a:gs pos="0">
                <a:srgbClr val="FFF200">
                  <a:alpha val="29000"/>
                </a:srgbClr>
              </a:gs>
              <a:gs pos="45000">
                <a:srgbClr val="FF7A00"/>
              </a:gs>
              <a:gs pos="70000">
                <a:srgbClr val="FF0300"/>
              </a:gs>
              <a:gs pos="100000">
                <a:srgbClr val="4D0808"/>
              </a:gs>
            </a:gsLst>
            <a:path path="circle">
              <a:fillToRect l="100000" t="100000"/>
            </a:path>
            <a:tileRect r="-100000" b="-100000"/>
          </a:gradFill>
          <a:ln>
            <a:solidFill>
              <a:schemeClr val="accent6">
                <a:lumMod val="50000"/>
              </a:schemeClr>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757655">
            <a:off x="7407580" y="3287467"/>
            <a:ext cx="1381847" cy="1371192"/>
          </a:xfrm>
          <a:prstGeom prst="teardrop">
            <a:avLst/>
          </a:prstGeom>
          <a:gradFill flip="none" rotWithShape="1">
            <a:gsLst>
              <a:gs pos="0">
                <a:srgbClr val="FFF200">
                  <a:alpha val="29000"/>
                </a:srgbClr>
              </a:gs>
              <a:gs pos="45000">
                <a:srgbClr val="FF7A00"/>
              </a:gs>
              <a:gs pos="70000">
                <a:srgbClr val="FF0300"/>
              </a:gs>
              <a:gs pos="100000">
                <a:srgbClr val="4D0808"/>
              </a:gs>
            </a:gsLst>
            <a:path path="circle">
              <a:fillToRect l="100000" t="100000"/>
            </a:path>
            <a:tileRect r="-100000" b="-100000"/>
          </a:gradFill>
          <a:ln>
            <a:solidFill>
              <a:schemeClr val="accent6">
                <a:lumMod val="50000"/>
              </a:schemeClr>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8809909">
            <a:off x="7432857" y="4073260"/>
            <a:ext cx="1381847" cy="1371192"/>
          </a:xfrm>
          <a:prstGeom prst="teardrop">
            <a:avLst/>
          </a:prstGeom>
          <a:gradFill flip="none" rotWithShape="1">
            <a:gsLst>
              <a:gs pos="0">
                <a:srgbClr val="FFF200">
                  <a:alpha val="29000"/>
                </a:srgbClr>
              </a:gs>
              <a:gs pos="45000">
                <a:srgbClr val="FF7A00"/>
              </a:gs>
              <a:gs pos="70000">
                <a:srgbClr val="FF0300"/>
              </a:gs>
              <a:gs pos="100000">
                <a:srgbClr val="4D0808"/>
              </a:gs>
            </a:gsLst>
            <a:path path="circle">
              <a:fillToRect l="100000" t="100000"/>
            </a:path>
            <a:tileRect r="-100000" b="-100000"/>
          </a:gradFill>
          <a:ln>
            <a:solidFill>
              <a:schemeClr val="accent6">
                <a:lumMod val="50000"/>
              </a:schemeClr>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18757655">
            <a:off x="7480721" y="4861532"/>
            <a:ext cx="1381847" cy="1371192"/>
          </a:xfrm>
          <a:prstGeom prst="teardrop">
            <a:avLst/>
          </a:prstGeom>
          <a:gradFill flip="none" rotWithShape="1">
            <a:gsLst>
              <a:gs pos="0">
                <a:srgbClr val="FFF200">
                  <a:alpha val="29000"/>
                </a:srgbClr>
              </a:gs>
              <a:gs pos="45000">
                <a:srgbClr val="FF7A00"/>
              </a:gs>
              <a:gs pos="70000">
                <a:srgbClr val="FF0300"/>
              </a:gs>
              <a:gs pos="100000">
                <a:srgbClr val="4D0808"/>
              </a:gs>
            </a:gsLst>
            <a:path path="circle">
              <a:fillToRect l="100000" t="100000"/>
            </a:path>
            <a:tileRect r="-100000" b="-100000"/>
          </a:gradFill>
          <a:ln>
            <a:solidFill>
              <a:schemeClr val="accent6">
                <a:lumMod val="50000"/>
              </a:schemeClr>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8809909">
            <a:off x="7434559" y="5504448"/>
            <a:ext cx="1381847" cy="1371192"/>
          </a:xfrm>
          <a:prstGeom prst="teardrop">
            <a:avLst/>
          </a:prstGeom>
          <a:gradFill flip="none" rotWithShape="1">
            <a:gsLst>
              <a:gs pos="0">
                <a:srgbClr val="FFF200">
                  <a:alpha val="29000"/>
                </a:srgbClr>
              </a:gs>
              <a:gs pos="45000">
                <a:srgbClr val="FF7A00"/>
              </a:gs>
              <a:gs pos="70000">
                <a:srgbClr val="FF0300"/>
              </a:gs>
              <a:gs pos="100000">
                <a:srgbClr val="4D0808"/>
              </a:gs>
            </a:gsLst>
            <a:path path="circle">
              <a:fillToRect l="100000" t="100000"/>
            </a:path>
            <a:tileRect r="-100000" b="-100000"/>
          </a:gradFill>
          <a:ln>
            <a:solidFill>
              <a:schemeClr val="accent6">
                <a:lumMod val="50000"/>
              </a:schemeClr>
            </a:solid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285776"/>
            <a:ext cx="9144000" cy="871543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2000" fill="hold"/>
                                        <p:tgtEl>
                                          <p:spTgt spid="7"/>
                                        </p:tgtEl>
                                        <p:attrNameLst>
                                          <p:attrName>ppt_x</p:attrName>
                                        </p:attrNameLst>
                                      </p:cBhvr>
                                      <p:tavLst>
                                        <p:tav tm="0">
                                          <p:val>
                                            <p:strVal val="#ppt_x"/>
                                          </p:val>
                                        </p:tav>
                                        <p:tav tm="100000">
                                          <p:val>
                                            <p:strVal val="#ppt_x"/>
                                          </p:val>
                                        </p:tav>
                                      </p:tavLst>
                                    </p:anim>
                                    <p:anim calcmode="lin" valueType="num">
                                      <p:cBhvr additive="base">
                                        <p:cTn id="19" dur="2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2000" fill="hold"/>
                                        <p:tgtEl>
                                          <p:spTgt spid="8"/>
                                        </p:tgtEl>
                                        <p:attrNameLst>
                                          <p:attrName>ppt_x</p:attrName>
                                        </p:attrNameLst>
                                      </p:cBhvr>
                                      <p:tavLst>
                                        <p:tav tm="0">
                                          <p:val>
                                            <p:strVal val="#ppt_x"/>
                                          </p:val>
                                        </p:tav>
                                        <p:tav tm="100000">
                                          <p:val>
                                            <p:strVal val="#ppt_x"/>
                                          </p:val>
                                        </p:tav>
                                      </p:tavLst>
                                    </p:anim>
                                    <p:anim calcmode="lin" valueType="num">
                                      <p:cBhvr additive="base">
                                        <p:cTn id="23" dur="2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2000" fill="hold"/>
                                        <p:tgtEl>
                                          <p:spTgt spid="10"/>
                                        </p:tgtEl>
                                        <p:attrNameLst>
                                          <p:attrName>ppt_x</p:attrName>
                                        </p:attrNameLst>
                                      </p:cBhvr>
                                      <p:tavLst>
                                        <p:tav tm="0">
                                          <p:val>
                                            <p:strVal val="#ppt_x"/>
                                          </p:val>
                                        </p:tav>
                                        <p:tav tm="100000">
                                          <p:val>
                                            <p:strVal val="#ppt_x"/>
                                          </p:val>
                                        </p:tav>
                                      </p:tavLst>
                                    </p:anim>
                                    <p:anim calcmode="lin" valueType="num">
                                      <p:cBhvr additive="base">
                                        <p:cTn id="31" dur="2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2000" fill="hold"/>
                                        <p:tgtEl>
                                          <p:spTgt spid="11"/>
                                        </p:tgtEl>
                                        <p:attrNameLst>
                                          <p:attrName>ppt_x</p:attrName>
                                        </p:attrNameLst>
                                      </p:cBhvr>
                                      <p:tavLst>
                                        <p:tav tm="0">
                                          <p:val>
                                            <p:strVal val="#ppt_x"/>
                                          </p:val>
                                        </p:tav>
                                        <p:tav tm="100000">
                                          <p:val>
                                            <p:strVal val="#ppt_x"/>
                                          </p:val>
                                        </p:tav>
                                      </p:tavLst>
                                    </p:anim>
                                    <p:anim calcmode="lin" valueType="num">
                                      <p:cBhvr additive="base">
                                        <p:cTn id="35" dur="2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2000" fill="hold"/>
                                        <p:tgtEl>
                                          <p:spTgt spid="12"/>
                                        </p:tgtEl>
                                        <p:attrNameLst>
                                          <p:attrName>ppt_x</p:attrName>
                                        </p:attrNameLst>
                                      </p:cBhvr>
                                      <p:tavLst>
                                        <p:tav tm="0">
                                          <p:val>
                                            <p:strVal val="#ppt_x"/>
                                          </p:val>
                                        </p:tav>
                                        <p:tav tm="100000">
                                          <p:val>
                                            <p:strVal val="#ppt_x"/>
                                          </p:val>
                                        </p:tav>
                                      </p:tavLst>
                                    </p:anim>
                                    <p:anim calcmode="lin" valueType="num">
                                      <p:cBhvr additive="base">
                                        <p:cTn id="39" dur="2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2000" fill="hold"/>
                                        <p:tgtEl>
                                          <p:spTgt spid="13"/>
                                        </p:tgtEl>
                                        <p:attrNameLst>
                                          <p:attrName>ppt_x</p:attrName>
                                        </p:attrNameLst>
                                      </p:cBhvr>
                                      <p:tavLst>
                                        <p:tav tm="0">
                                          <p:val>
                                            <p:strVal val="#ppt_x"/>
                                          </p:val>
                                        </p:tav>
                                        <p:tav tm="100000">
                                          <p:val>
                                            <p:strVal val="#ppt_x"/>
                                          </p:val>
                                        </p:tav>
                                      </p:tavLst>
                                    </p:anim>
                                    <p:anim calcmode="lin" valueType="num">
                                      <p:cBhvr additive="base">
                                        <p:cTn id="43" dur="2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2000" fill="hold"/>
                                        <p:tgtEl>
                                          <p:spTgt spid="14"/>
                                        </p:tgtEl>
                                        <p:attrNameLst>
                                          <p:attrName>ppt_x</p:attrName>
                                        </p:attrNameLst>
                                      </p:cBhvr>
                                      <p:tavLst>
                                        <p:tav tm="0">
                                          <p:val>
                                            <p:strVal val="#ppt_x"/>
                                          </p:val>
                                        </p:tav>
                                        <p:tav tm="100000">
                                          <p:val>
                                            <p:strVal val="#ppt_x"/>
                                          </p:val>
                                        </p:tav>
                                      </p:tavLst>
                                    </p:anim>
                                    <p:anim calcmode="lin" valueType="num">
                                      <p:cBhvr additive="base">
                                        <p:cTn id="47" dur="2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2000" fill="hold"/>
                                        <p:tgtEl>
                                          <p:spTgt spid="15"/>
                                        </p:tgtEl>
                                        <p:attrNameLst>
                                          <p:attrName>ppt_x</p:attrName>
                                        </p:attrNameLst>
                                      </p:cBhvr>
                                      <p:tavLst>
                                        <p:tav tm="0">
                                          <p:val>
                                            <p:strVal val="#ppt_x"/>
                                          </p:val>
                                        </p:tav>
                                        <p:tav tm="100000">
                                          <p:val>
                                            <p:strVal val="#ppt_x"/>
                                          </p:val>
                                        </p:tav>
                                      </p:tavLst>
                                    </p:anim>
                                    <p:anim calcmode="lin" valueType="num">
                                      <p:cBhvr additive="base">
                                        <p:cTn id="51" dur="2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2000" fill="hold"/>
                                        <p:tgtEl>
                                          <p:spTgt spid="16"/>
                                        </p:tgtEl>
                                        <p:attrNameLst>
                                          <p:attrName>ppt_x</p:attrName>
                                        </p:attrNameLst>
                                      </p:cBhvr>
                                      <p:tavLst>
                                        <p:tav tm="0">
                                          <p:val>
                                            <p:strVal val="#ppt_x"/>
                                          </p:val>
                                        </p:tav>
                                        <p:tav tm="100000">
                                          <p:val>
                                            <p:strVal val="#ppt_x"/>
                                          </p:val>
                                        </p:tav>
                                      </p:tavLst>
                                    </p:anim>
                                    <p:anim calcmode="lin" valueType="num">
                                      <p:cBhvr additive="base">
                                        <p:cTn id="55" dur="2000" fill="hold"/>
                                        <p:tgtEl>
                                          <p:spTgt spid="16"/>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2000" fill="hold"/>
                                        <p:tgtEl>
                                          <p:spTgt spid="17"/>
                                        </p:tgtEl>
                                        <p:attrNameLst>
                                          <p:attrName>ppt_x</p:attrName>
                                        </p:attrNameLst>
                                      </p:cBhvr>
                                      <p:tavLst>
                                        <p:tav tm="0">
                                          <p:val>
                                            <p:strVal val="#ppt_x"/>
                                          </p:val>
                                        </p:tav>
                                        <p:tav tm="100000">
                                          <p:val>
                                            <p:strVal val="#ppt_x"/>
                                          </p:val>
                                        </p:tav>
                                      </p:tavLst>
                                    </p:anim>
                                    <p:anim calcmode="lin" valueType="num">
                                      <p:cBhvr additive="base">
                                        <p:cTn id="59" dur="2000" fill="hold"/>
                                        <p:tgtEl>
                                          <p:spTgt spid="17"/>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2000" fill="hold"/>
                                        <p:tgtEl>
                                          <p:spTgt spid="18"/>
                                        </p:tgtEl>
                                        <p:attrNameLst>
                                          <p:attrName>ppt_x</p:attrName>
                                        </p:attrNameLst>
                                      </p:cBhvr>
                                      <p:tavLst>
                                        <p:tav tm="0">
                                          <p:val>
                                            <p:strVal val="#ppt_x"/>
                                          </p:val>
                                        </p:tav>
                                        <p:tav tm="100000">
                                          <p:val>
                                            <p:strVal val="#ppt_x"/>
                                          </p:val>
                                        </p:tav>
                                      </p:tavLst>
                                    </p:anim>
                                    <p:anim calcmode="lin" valueType="num">
                                      <p:cBhvr additive="base">
                                        <p:cTn id="63" dur="2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2000" fill="hold"/>
                                        <p:tgtEl>
                                          <p:spTgt spid="19"/>
                                        </p:tgtEl>
                                        <p:attrNameLst>
                                          <p:attrName>ppt_x</p:attrName>
                                        </p:attrNameLst>
                                      </p:cBhvr>
                                      <p:tavLst>
                                        <p:tav tm="0">
                                          <p:val>
                                            <p:strVal val="#ppt_x"/>
                                          </p:val>
                                        </p:tav>
                                        <p:tav tm="100000">
                                          <p:val>
                                            <p:strVal val="#ppt_x"/>
                                          </p:val>
                                        </p:tav>
                                      </p:tavLst>
                                    </p:anim>
                                    <p:anim calcmode="lin" valueType="num">
                                      <p:cBhvr additive="base">
                                        <p:cTn id="67" dur="2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2000" fill="hold"/>
                                        <p:tgtEl>
                                          <p:spTgt spid="20"/>
                                        </p:tgtEl>
                                        <p:attrNameLst>
                                          <p:attrName>ppt_x</p:attrName>
                                        </p:attrNameLst>
                                      </p:cBhvr>
                                      <p:tavLst>
                                        <p:tav tm="0">
                                          <p:val>
                                            <p:strVal val="#ppt_x"/>
                                          </p:val>
                                        </p:tav>
                                        <p:tav tm="100000">
                                          <p:val>
                                            <p:strVal val="#ppt_x"/>
                                          </p:val>
                                        </p:tav>
                                      </p:tavLst>
                                    </p:anim>
                                    <p:anim calcmode="lin" valueType="num">
                                      <p:cBhvr additive="base">
                                        <p:cTn id="71" dur="2000" fill="hold"/>
                                        <p:tgtEl>
                                          <p:spTgt spid="20"/>
                                        </p:tgtEl>
                                        <p:attrNameLst>
                                          <p:attrName>ppt_y</p:attrName>
                                        </p:attrNameLst>
                                      </p:cBhvr>
                                      <p:tavLst>
                                        <p:tav tm="0">
                                          <p:val>
                                            <p:strVal val="1+#ppt_h/2"/>
                                          </p:val>
                                        </p:tav>
                                        <p:tav tm="100000">
                                          <p:val>
                                            <p:strVal val="#ppt_y"/>
                                          </p:val>
                                        </p:tav>
                                      </p:tavLst>
                                    </p:anim>
                                  </p:childTnLst>
                                </p:cTn>
                              </p:par>
                              <p:par>
                                <p:cTn id="72" presetID="23" presetClass="entr" presetSubtype="16"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2000" fill="hold"/>
                                        <p:tgtEl>
                                          <p:spTgt spid="4"/>
                                        </p:tgtEl>
                                        <p:attrNameLst>
                                          <p:attrName>ppt_w</p:attrName>
                                        </p:attrNameLst>
                                      </p:cBhvr>
                                      <p:tavLst>
                                        <p:tav tm="0">
                                          <p:val>
                                            <p:fltVal val="0"/>
                                          </p:val>
                                        </p:tav>
                                        <p:tav tm="100000">
                                          <p:val>
                                            <p:strVal val="#ppt_w"/>
                                          </p:val>
                                        </p:tav>
                                      </p:tavLst>
                                    </p:anim>
                                    <p:anim calcmode="lin" valueType="num">
                                      <p:cBhvr>
                                        <p:cTn id="75" dur="2000" fill="hold"/>
                                        <p:tgtEl>
                                          <p:spTgt spid="4"/>
                                        </p:tgtEl>
                                        <p:attrNameLst>
                                          <p:attrName>ppt_h</p:attrName>
                                        </p:attrNameLst>
                                      </p:cBhvr>
                                      <p:tavLst>
                                        <p:tav tm="0">
                                          <p:val>
                                            <p:fltVal val="0"/>
                                          </p:val>
                                        </p:tav>
                                        <p:tav tm="100000">
                                          <p:val>
                                            <p:strVal val="#ppt_h"/>
                                          </p:val>
                                        </p:tav>
                                      </p:tavLst>
                                    </p:anim>
                                  </p:childTnLst>
                                </p:cTn>
                              </p:par>
                              <p:par>
                                <p:cTn id="76" presetID="5" presetClass="entr" presetSubtype="10" fill="hold" nodeType="withEffect">
                                  <p:stCondLst>
                                    <p:cond delay="0"/>
                                  </p:stCondLst>
                                  <p:childTnLst>
                                    <p:set>
                                      <p:cBhvr>
                                        <p:cTn id="77" dur="1" fill="hold">
                                          <p:stCondLst>
                                            <p:cond delay="0"/>
                                          </p:stCondLst>
                                        </p:cTn>
                                        <p:tgtEl>
                                          <p:spTgt spid="4"/>
                                        </p:tgtEl>
                                        <p:attrNameLst>
                                          <p:attrName>style.visibility</p:attrName>
                                        </p:attrNameLst>
                                      </p:cBhvr>
                                      <p:to>
                                        <p:strVal val="visible"/>
                                      </p:to>
                                    </p:set>
                                    <p:animEffect transition="in" filter="checkerboard(across)">
                                      <p:cBhvr>
                                        <p:cTn id="7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3"/>
            <a:ext cx="9144000" cy="6857998"/>
          </a:xfrm>
        </p:spPr>
        <p:txBody>
          <a:bodyPr/>
          <a:lstStyle/>
          <a:p>
            <a:endParaRPr lang="es-ES" dirty="0"/>
          </a:p>
        </p:txBody>
      </p:sp>
      <p:sp>
        <p:nvSpPr>
          <p:cNvPr id="3" name="2 Subtítulo"/>
          <p:cNvSpPr>
            <a:spLocks noGrp="1"/>
          </p:cNvSpPr>
          <p:nvPr>
            <p:ph type="subTitle" idx="1"/>
          </p:nvPr>
        </p:nvSpPr>
        <p:spPr>
          <a:xfrm>
            <a:off x="0" y="2"/>
            <a:ext cx="9144000" cy="6857999"/>
          </a:xfrm>
        </p:spPr>
        <p:txBody>
          <a:bodyPr/>
          <a:lstStyle/>
          <a:p>
            <a:endParaRPr lang="es-ES" dirty="0"/>
          </a:p>
        </p:txBody>
      </p:sp>
      <p:pic>
        <p:nvPicPr>
          <p:cNvPr id="4" name="3 Imagen" descr="CdFFF032_92_166_b5_B.jpg"/>
          <p:cNvPicPr>
            <a:picLocks noChangeAspect="1"/>
          </p:cNvPicPr>
          <p:nvPr/>
        </p:nvPicPr>
        <p:blipFill>
          <a:blip r:embed="rId2"/>
          <a:stretch>
            <a:fillRect/>
          </a:stretch>
        </p:blipFill>
        <p:spPr>
          <a:xfrm>
            <a:off x="0" y="1"/>
            <a:ext cx="9144000" cy="6857999"/>
          </a:xfrm>
          <a:prstGeom prst="rect">
            <a:avLst/>
          </a:prstGeom>
        </p:spPr>
      </p:pic>
      <p:pic>
        <p:nvPicPr>
          <p:cNvPr id="5" name="4 Imagen" descr="CdFFF032_92_166_b5_B.jpg"/>
          <p:cNvPicPr>
            <a:picLocks noChangeAspect="1"/>
          </p:cNvPicPr>
          <p:nvPr/>
        </p:nvPicPr>
        <p:blipFill>
          <a:blip r:embed="rId2"/>
          <a:stretch>
            <a:fillRect/>
          </a:stretch>
        </p:blipFill>
        <p:spPr>
          <a:xfrm>
            <a:off x="0" y="0"/>
            <a:ext cx="9144000" cy="6858000"/>
          </a:xfrm>
          <a:prstGeom prst="rect">
            <a:avLst/>
          </a:prstGeom>
        </p:spPr>
      </p:pic>
      <p:pic>
        <p:nvPicPr>
          <p:cNvPr id="6" name="5 Imagen" descr="CdFFF032_92_166_b5_B.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out)">
                                      <p:cBhvr>
                                        <p:cTn id="14" dur="3000"/>
                                        <p:tgtEl>
                                          <p:spTgt spid="4"/>
                                        </p:tgtEl>
                                      </p:cBhvr>
                                    </p:animEffect>
                                  </p:childTnLst>
                                </p:cTn>
                              </p:par>
                              <p:par>
                                <p:cTn id="15" presetID="4" presetClass="exit" presetSubtype="16" fill="hold" nodeType="withEffect">
                                  <p:stCondLst>
                                    <p:cond delay="0"/>
                                  </p:stCondLst>
                                  <p:childTnLst>
                                    <p:animEffect transition="out" filter="box(in)">
                                      <p:cBhvr>
                                        <p:cTn id="16" dur="2000"/>
                                        <p:tgtEl>
                                          <p:spTgt spid="5"/>
                                        </p:tgtEl>
                                      </p:cBhvr>
                                    </p:animEffect>
                                    <p:set>
                                      <p:cBhvr>
                                        <p:cTn id="17" dur="1" fill="hold">
                                          <p:stCondLst>
                                            <p:cond delay="1999"/>
                                          </p:stCondLst>
                                        </p:cTn>
                                        <p:tgtEl>
                                          <p:spTgt spid="5"/>
                                        </p:tgtEl>
                                        <p:attrNameLst>
                                          <p:attrName>style.visibility</p:attrName>
                                        </p:attrNameLst>
                                      </p:cBhvr>
                                      <p:to>
                                        <p:strVal val="hidden"/>
                                      </p:to>
                                    </p:set>
                                  </p:childTnLst>
                                </p:cTn>
                              </p:par>
                              <p:par>
                                <p:cTn id="18" presetID="23" presetClass="exit" presetSubtype="288" fill="hold" nodeType="withEffect">
                                  <p:stCondLst>
                                    <p:cond delay="0"/>
                                  </p:stCondLst>
                                  <p:childTnLst>
                                    <p:anim calcmode="lin" valueType="num">
                                      <p:cBhvr>
                                        <p:cTn id="19" dur="3000"/>
                                        <p:tgtEl>
                                          <p:spTgt spid="6"/>
                                        </p:tgtEl>
                                        <p:attrNameLst>
                                          <p:attrName>ppt_w</p:attrName>
                                        </p:attrNameLst>
                                      </p:cBhvr>
                                      <p:tavLst>
                                        <p:tav tm="0">
                                          <p:val>
                                            <p:strVal val="ppt_w"/>
                                          </p:val>
                                        </p:tav>
                                        <p:tav tm="100000">
                                          <p:val>
                                            <p:strVal val="2/3*ppt_w"/>
                                          </p:val>
                                        </p:tav>
                                      </p:tavLst>
                                    </p:anim>
                                    <p:anim calcmode="lin" valueType="num">
                                      <p:cBhvr>
                                        <p:cTn id="20" dur="3000"/>
                                        <p:tgtEl>
                                          <p:spTgt spid="6"/>
                                        </p:tgtEl>
                                        <p:attrNameLst>
                                          <p:attrName>ppt_h</p:attrName>
                                        </p:attrNameLst>
                                      </p:cBhvr>
                                      <p:tavLst>
                                        <p:tav tm="0">
                                          <p:val>
                                            <p:strVal val="ppt_h"/>
                                          </p:val>
                                        </p:tav>
                                        <p:tav tm="100000">
                                          <p:val>
                                            <p:strVal val="2/3*ppt_h"/>
                                          </p:val>
                                        </p:tav>
                                      </p:tavLst>
                                    </p:anim>
                                    <p:set>
                                      <p:cBhvr>
                                        <p:cTn id="21" dur="1" fill="hold">
                                          <p:stCondLst>
                                            <p:cond delay="2999"/>
                                          </p:stCondLst>
                                        </p:cTn>
                                        <p:tgtEl>
                                          <p:spTgt spid="6"/>
                                        </p:tgtEl>
                                        <p:attrNameLst>
                                          <p:attrName>style.visibility</p:attrName>
                                        </p:attrNameLst>
                                      </p:cBhvr>
                                      <p:to>
                                        <p:strVal val="hidden"/>
                                      </p:to>
                                    </p:set>
                                  </p:childTnLst>
                                </p:cTn>
                              </p:par>
                              <p:par>
                                <p:cTn id="22" presetID="21" presetClass="exit" presetSubtype="8" fill="hold" nodeType="withEffect">
                                  <p:stCondLst>
                                    <p:cond delay="0"/>
                                  </p:stCondLst>
                                  <p:childTnLst>
                                    <p:animEffect transition="out" filter="wheel(8)">
                                      <p:cBhvr>
                                        <p:cTn id="23" dur="3000"/>
                                        <p:tgtEl>
                                          <p:spTgt spid="6"/>
                                        </p:tgtEl>
                                      </p:cBhvr>
                                    </p:animEffect>
                                    <p:set>
                                      <p:cBhvr>
                                        <p:cTn id="24"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cabc48f8829c0cf2d6c0c24d3a62cde.jpg"/>
          <p:cNvPicPr>
            <a:picLocks noChangeAspect="1"/>
          </p:cNvPicPr>
          <p:nvPr/>
        </p:nvPicPr>
        <p:blipFill>
          <a:blip r:embed="rId2"/>
          <a:stretch>
            <a:fillRect/>
          </a:stretch>
        </p:blipFill>
        <p:spPr>
          <a:xfrm>
            <a:off x="2010296" y="0"/>
            <a:ext cx="4990596" cy="6858000"/>
          </a:xfrm>
          <a:prstGeom prst="rect">
            <a:avLst/>
          </a:prstGeom>
        </p:spPr>
      </p:pic>
      <p:sp>
        <p:nvSpPr>
          <p:cNvPr id="7" name="6 Triángulo rectángulo"/>
          <p:cNvSpPr/>
          <p:nvPr/>
        </p:nvSpPr>
        <p:spPr>
          <a:xfrm flipH="1">
            <a:off x="0" y="0"/>
            <a:ext cx="2014526" cy="6858000"/>
          </a:xfrm>
          <a:prstGeom prst="rtTriangle">
            <a:avLst/>
          </a:prstGeom>
          <a:gradFill flip="none" rotWithShape="1">
            <a:gsLst>
              <a:gs pos="0">
                <a:srgbClr val="006C31">
                  <a:shade val="30000"/>
                  <a:satMod val="115000"/>
                </a:srgbClr>
              </a:gs>
              <a:gs pos="50000">
                <a:srgbClr val="006C31">
                  <a:shade val="67500"/>
                  <a:satMod val="115000"/>
                </a:srgbClr>
              </a:gs>
              <a:gs pos="100000">
                <a:srgbClr val="006C31">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V="1">
            <a:off x="0" y="0"/>
            <a:ext cx="1428728" cy="4786322"/>
          </a:xfrm>
          <a:prstGeom prst="rtTriangle">
            <a:avLst/>
          </a:prstGeom>
          <a:gradFill flip="none" rotWithShape="1">
            <a:gsLst>
              <a:gs pos="0">
                <a:srgbClr val="006C31">
                  <a:shade val="30000"/>
                  <a:satMod val="115000"/>
                </a:srgbClr>
              </a:gs>
              <a:gs pos="50000">
                <a:srgbClr val="006C31">
                  <a:shade val="67500"/>
                  <a:satMod val="115000"/>
                </a:srgbClr>
              </a:gs>
              <a:gs pos="100000">
                <a:srgbClr val="006C31">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a:off x="7072330" y="0"/>
            <a:ext cx="2071670" cy="6858000"/>
          </a:xfrm>
          <a:prstGeom prst="rtTriangle">
            <a:avLst/>
          </a:prstGeom>
          <a:gradFill flip="none" rotWithShape="1">
            <a:gsLst>
              <a:gs pos="0">
                <a:srgbClr val="006C31">
                  <a:shade val="30000"/>
                  <a:satMod val="115000"/>
                </a:srgbClr>
              </a:gs>
              <a:gs pos="50000">
                <a:srgbClr val="006C31">
                  <a:shade val="67500"/>
                  <a:satMod val="115000"/>
                </a:srgbClr>
              </a:gs>
              <a:gs pos="100000">
                <a:srgbClr val="006C31">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flipV="1">
            <a:off x="7643834" y="0"/>
            <a:ext cx="1500166" cy="4786322"/>
          </a:xfrm>
          <a:prstGeom prst="rtTriangle">
            <a:avLst/>
          </a:prstGeom>
          <a:gradFill flip="none" rotWithShape="1">
            <a:gsLst>
              <a:gs pos="0">
                <a:srgbClr val="006C31">
                  <a:shade val="30000"/>
                  <a:satMod val="115000"/>
                </a:srgbClr>
              </a:gs>
              <a:gs pos="50000">
                <a:srgbClr val="006C31">
                  <a:shade val="67500"/>
                  <a:satMod val="115000"/>
                </a:srgbClr>
              </a:gs>
              <a:gs pos="100000">
                <a:srgbClr val="006C31">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3" presetClass="entr" presetSubtype="5"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2000"/>
                                        <p:tgtEl>
                                          <p:spTgt spid="7"/>
                                        </p:tgtEl>
                                      </p:cBhvr>
                                    </p:animEffect>
                                  </p:childTnLst>
                                </p:cTn>
                              </p:par>
                              <p:par>
                                <p:cTn id="11" presetID="3" presetClass="entr" presetSubtype="5"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vertical)">
                                      <p:cBhvr>
                                        <p:cTn id="13" dur="2000"/>
                                        <p:tgtEl>
                                          <p:spTgt spid="10"/>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2000"/>
                                        <p:tgtEl>
                                          <p:spTgt spid="9"/>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vertical)">
                                      <p:cBhvr>
                                        <p:cTn id="19" dur="2000"/>
                                        <p:tgtEl>
                                          <p:spTgt spid="11"/>
                                        </p:tgtEl>
                                      </p:cBhvr>
                                    </p:animEffec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2000" fill="hold"/>
                                        <p:tgtEl>
                                          <p:spTgt spid="4"/>
                                        </p:tgtEl>
                                        <p:attrNameLst>
                                          <p:attrName>ppt_w</p:attrName>
                                        </p:attrNameLst>
                                      </p:cBhvr>
                                      <p:tavLst>
                                        <p:tav tm="0">
                                          <p:val>
                                            <p:strVal val="2/3*#ppt_w"/>
                                          </p:val>
                                        </p:tav>
                                        <p:tav tm="100000">
                                          <p:val>
                                            <p:strVal val="#ppt_w"/>
                                          </p:val>
                                        </p:tav>
                                      </p:tavLst>
                                    </p:anim>
                                    <p:anim calcmode="lin" valueType="num">
                                      <p:cBhvr>
                                        <p:cTn id="23" dur="2000" fill="hold"/>
                                        <p:tgtEl>
                                          <p:spTgt spid="4"/>
                                        </p:tgtEl>
                                        <p:attrNameLst>
                                          <p:attrName>ppt_h</p:attrName>
                                        </p:attrNameLst>
                                      </p:cBhvr>
                                      <p:tavLst>
                                        <p:tav tm="0">
                                          <p:val>
                                            <p:strVal val="2/3*#ppt_h"/>
                                          </p:val>
                                        </p:tav>
                                        <p:tav tm="100000">
                                          <p:val>
                                            <p:strVal val="#ppt_h"/>
                                          </p:val>
                                        </p:tav>
                                      </p:tavLst>
                                    </p:anim>
                                  </p:childTnLst>
                                </p:cTn>
                              </p:par>
                              <p:par>
                                <p:cTn id="24" presetID="20" presetClass="entr" presetSubtype="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edge">
                                      <p:cBhvr>
                                        <p:cTn id="2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dPersian1_020_88.406.p9_B.jpg"/>
          <p:cNvPicPr>
            <a:picLocks noChangeAspect="1"/>
          </p:cNvPicPr>
          <p:nvPr/>
        </p:nvPicPr>
        <p:blipFill>
          <a:blip r:embed="rId2"/>
          <a:stretch>
            <a:fillRect/>
          </a:stretch>
        </p:blipFill>
        <p:spPr>
          <a:xfrm>
            <a:off x="642910" y="0"/>
            <a:ext cx="7929587" cy="6858000"/>
          </a:xfrm>
          <a:prstGeom prst="rect">
            <a:avLst/>
          </a:prstGeom>
        </p:spPr>
      </p:pic>
      <p:sp>
        <p:nvSpPr>
          <p:cNvPr id="5" name="4 Triángulo rectángulo"/>
          <p:cNvSpPr/>
          <p:nvPr/>
        </p:nvSpPr>
        <p:spPr>
          <a:xfrm>
            <a:off x="0" y="0"/>
            <a:ext cx="642910" cy="6858000"/>
          </a:xfrm>
          <a:prstGeom prst="rtTriangle">
            <a:avLst/>
          </a:prstGeom>
          <a:solidFill>
            <a:schemeClr val="accent3">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8572528" y="0"/>
            <a:ext cx="571472" cy="6858000"/>
          </a:xfrm>
          <a:prstGeom prst="rtTriangle">
            <a:avLst/>
          </a:prstGeom>
          <a:solidFill>
            <a:schemeClr val="accent3">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3" presetClass="entr" presetSubtype="27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2000" fill="hold"/>
                                        <p:tgtEl>
                                          <p:spTgt spid="4"/>
                                        </p:tgtEl>
                                        <p:attrNameLst>
                                          <p:attrName>ppt_w</p:attrName>
                                        </p:attrNameLst>
                                      </p:cBhvr>
                                      <p:tavLst>
                                        <p:tav tm="0">
                                          <p:val>
                                            <p:strVal val="2/3*#ppt_w"/>
                                          </p:val>
                                        </p:tav>
                                        <p:tav tm="100000">
                                          <p:val>
                                            <p:strVal val="#ppt_w"/>
                                          </p:val>
                                        </p:tav>
                                      </p:tavLst>
                                    </p:anim>
                                    <p:anim calcmode="lin" valueType="num">
                                      <p:cBhvr>
                                        <p:cTn id="19" dur="2000" fill="hold"/>
                                        <p:tgtEl>
                                          <p:spTgt spid="4"/>
                                        </p:tgtEl>
                                        <p:attrNameLst>
                                          <p:attrName>ppt_h</p:attrName>
                                        </p:attrNameLst>
                                      </p:cBhvr>
                                      <p:tavLst>
                                        <p:tav tm="0">
                                          <p:val>
                                            <p:strVal val="2/3*#ppt_h"/>
                                          </p:val>
                                        </p:tav>
                                        <p:tav tm="100000">
                                          <p:val>
                                            <p:strVal val="#ppt_h"/>
                                          </p:val>
                                        </p:tav>
                                      </p:tavLst>
                                    </p:anim>
                                  </p:childTnLst>
                                </p:cTn>
                              </p:par>
                              <p:par>
                                <p:cTn id="20" presetID="16" presetClass="entr" presetSubtype="37"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outVertical)">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1.jpg"/>
          <p:cNvPicPr>
            <a:picLocks noChangeAspect="1"/>
          </p:cNvPicPr>
          <p:nvPr/>
        </p:nvPicPr>
        <p:blipFill>
          <a:blip r:embed="rId2"/>
          <a:stretch>
            <a:fillRect/>
          </a:stretch>
        </p:blipFill>
        <p:spPr>
          <a:xfrm>
            <a:off x="0" y="26685"/>
            <a:ext cx="9144000" cy="6831315"/>
          </a:xfrm>
          <a:prstGeom prst="rect">
            <a:avLst/>
          </a:prstGeom>
        </p:spPr>
      </p:pic>
      <p:pic>
        <p:nvPicPr>
          <p:cNvPr id="5" name="4 Imagen" descr="Imagen1.jpg"/>
          <p:cNvPicPr>
            <a:picLocks noChangeAspect="1"/>
          </p:cNvPicPr>
          <p:nvPr/>
        </p:nvPicPr>
        <p:blipFill>
          <a:blip r:embed="rId2"/>
          <a:stretch>
            <a:fillRect/>
          </a:stretch>
        </p:blipFill>
        <p:spPr>
          <a:xfrm>
            <a:off x="0" y="26685"/>
            <a:ext cx="9144000" cy="6831315"/>
          </a:xfrm>
          <a:prstGeom prst="rect">
            <a:avLst/>
          </a:prstGeom>
        </p:spPr>
      </p:pic>
      <p:pic>
        <p:nvPicPr>
          <p:cNvPr id="6" name="5 Imagen" descr="Imagen1.jpg"/>
          <p:cNvPicPr>
            <a:picLocks noChangeAspect="1"/>
          </p:cNvPicPr>
          <p:nvPr/>
        </p:nvPicPr>
        <p:blipFill>
          <a:blip r:embed="rId2"/>
          <a:stretch>
            <a:fillRect/>
          </a:stretch>
        </p:blipFill>
        <p:spPr>
          <a:xfrm>
            <a:off x="0" y="26685"/>
            <a:ext cx="9144000" cy="6831315"/>
          </a:xfrm>
          <a:prstGeom prst="rect">
            <a:avLst/>
          </a:prstGeom>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out)">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6" presetClass="entr" presetSubtype="37"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outVertical)">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8"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ihuly1.jpg"/>
          <p:cNvPicPr>
            <a:picLocks noChangeAspect="1"/>
          </p:cNvPicPr>
          <p:nvPr/>
        </p:nvPicPr>
        <p:blipFill>
          <a:blip r:embed="rId2"/>
          <a:stretch>
            <a:fillRect/>
          </a:stretch>
        </p:blipFill>
        <p:spPr>
          <a:xfrm>
            <a:off x="0" y="0"/>
            <a:ext cx="9144000" cy="6858000"/>
          </a:xfrm>
          <a:prstGeom prst="rect">
            <a:avLst/>
          </a:prstGeom>
        </p:spPr>
      </p:pic>
      <p:pic>
        <p:nvPicPr>
          <p:cNvPr id="5" name="4 Imagen" descr="chihuly1.jpg"/>
          <p:cNvPicPr>
            <a:picLocks noChangeAspect="1"/>
          </p:cNvPicPr>
          <p:nvPr/>
        </p:nvPicPr>
        <p:blipFill>
          <a:blip r:embed="rId2"/>
          <a:stretch>
            <a:fillRect/>
          </a:stretch>
        </p:blipFill>
        <p:spPr>
          <a:xfrm>
            <a:off x="0" y="0"/>
            <a:ext cx="9144000" cy="6858000"/>
          </a:xfrm>
          <a:prstGeom prst="rect">
            <a:avLst/>
          </a:prstGeom>
        </p:spPr>
      </p:pic>
      <p:pic>
        <p:nvPicPr>
          <p:cNvPr id="6" name="5 Imagen" descr="chihuly1.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outVertical)">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ox(out)">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1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plus(in)">
                                      <p:cBhvr>
                                        <p:cTn id="2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5401" y="0"/>
            <a:ext cx="9144000" cy="6857999"/>
          </a:xfrm>
          <a:effectLst>
            <a:softEdge rad="31750"/>
          </a:effectLst>
        </p:spPr>
        <p:txBody>
          <a:bodyPr/>
          <a:lstStyle/>
          <a:p>
            <a:endParaRPr lang="es-ES" dirty="0"/>
          </a:p>
        </p:txBody>
      </p:sp>
      <p:sp>
        <p:nvSpPr>
          <p:cNvPr id="3" name="2 Subtítulo"/>
          <p:cNvSpPr>
            <a:spLocks noGrp="1"/>
          </p:cNvSpPr>
          <p:nvPr>
            <p:ph type="subTitle" idx="1"/>
          </p:nvPr>
        </p:nvSpPr>
        <p:spPr>
          <a:xfrm>
            <a:off x="-45401" y="0"/>
            <a:ext cx="9144000" cy="6858000"/>
          </a:xfrm>
          <a:solidFill>
            <a:srgbClr val="740000"/>
          </a:solidFill>
          <a:effectLst>
            <a:softEdge rad="31750"/>
          </a:effectLst>
        </p:spPr>
        <p:txBody>
          <a:bodyPr/>
          <a:lstStyle/>
          <a:p>
            <a:endParaRPr lang="es-ES" dirty="0"/>
          </a:p>
        </p:txBody>
      </p:sp>
      <p:pic>
        <p:nvPicPr>
          <p:cNvPr id="4" name="3 Imagen" descr="chihuly1.jpg.l.jpg"/>
          <p:cNvPicPr>
            <a:picLocks noChangeAspect="1"/>
          </p:cNvPicPr>
          <p:nvPr/>
        </p:nvPicPr>
        <p:blipFill>
          <a:blip r:embed="rId2"/>
          <a:stretch>
            <a:fillRect/>
          </a:stretch>
        </p:blipFill>
        <p:spPr>
          <a:xfrm>
            <a:off x="-45401" y="0"/>
            <a:ext cx="9189401" cy="6858000"/>
          </a:xfrm>
          <a:prstGeom prst="rect">
            <a:avLst/>
          </a:prstGeom>
          <a:effectLst>
            <a:softEdge rad="31750"/>
          </a:effectLst>
        </p:spPr>
      </p:pic>
      <p:pic>
        <p:nvPicPr>
          <p:cNvPr id="5" name="4 Imagen" descr="chihuly1.jpg.l.jpg"/>
          <p:cNvPicPr>
            <a:picLocks noChangeAspect="1"/>
          </p:cNvPicPr>
          <p:nvPr/>
        </p:nvPicPr>
        <p:blipFill>
          <a:blip r:embed="rId2"/>
          <a:stretch>
            <a:fillRect/>
          </a:stretch>
        </p:blipFill>
        <p:spPr>
          <a:xfrm>
            <a:off x="-45401" y="0"/>
            <a:ext cx="9189401" cy="6858000"/>
          </a:xfrm>
          <a:prstGeom prst="rect">
            <a:avLst/>
          </a:prstGeom>
          <a:effectLst>
            <a:softEdge rad="31750"/>
          </a:effectLst>
        </p:spPr>
      </p:pic>
      <p:sp>
        <p:nvSpPr>
          <p:cNvPr id="6" name="5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 presetClass="entr" presetSubtype="9"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0-#ppt_h/2"/>
                                          </p:val>
                                        </p:tav>
                                        <p:tav tm="100000">
                                          <p:val>
                                            <p:strVal val="#ppt_y"/>
                                          </p:val>
                                        </p:tav>
                                      </p:tavLst>
                                    </p:anim>
                                  </p:childTnLst>
                                </p:cTn>
                              </p:par>
                              <p:par>
                                <p:cTn id="12" presetID="3"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linds(horizontal)">
                                      <p:cBhvr>
                                        <p:cTn id="14" dur="3000"/>
                                        <p:tgtEl>
                                          <p:spTgt spid="5"/>
                                        </p:tgtEl>
                                      </p:cBhvr>
                                    </p:animEffect>
                                  </p:childTnLst>
                                </p:cTn>
                              </p:par>
                              <p:par>
                                <p:cTn id="15" presetID="2" presetClass="entr" presetSubtype="3"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3000" fill="hold"/>
                                        <p:tgtEl>
                                          <p:spTgt spid="4"/>
                                        </p:tgtEl>
                                        <p:attrNameLst>
                                          <p:attrName>ppt_x</p:attrName>
                                        </p:attrNameLst>
                                      </p:cBhvr>
                                      <p:tavLst>
                                        <p:tav tm="0">
                                          <p:val>
                                            <p:strVal val="1+#ppt_w/2"/>
                                          </p:val>
                                        </p:tav>
                                        <p:tav tm="100000">
                                          <p:val>
                                            <p:strVal val="#ppt_x"/>
                                          </p:val>
                                        </p:tav>
                                      </p:tavLst>
                                    </p:anim>
                                    <p:anim calcmode="lin" valueType="num">
                                      <p:cBhvr additive="base">
                                        <p:cTn id="18" dur="3000" fill="hold"/>
                                        <p:tgtEl>
                                          <p:spTgt spid="4"/>
                                        </p:tgtEl>
                                        <p:attrNameLst>
                                          <p:attrName>ppt_y</p:attrName>
                                        </p:attrNameLst>
                                      </p:cBhvr>
                                      <p:tavLst>
                                        <p:tav tm="0">
                                          <p:val>
                                            <p:strVal val="0-#ppt_h/2"/>
                                          </p:val>
                                        </p:tav>
                                        <p:tav tm="100000">
                                          <p:val>
                                            <p:strVal val="#ppt_y"/>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ihuly4.jpeg"/>
          <p:cNvPicPr>
            <a:picLocks noChangeAspect="1"/>
          </p:cNvPicPr>
          <p:nvPr/>
        </p:nvPicPr>
        <p:blipFill>
          <a:blip r:embed="rId2"/>
          <a:stretch>
            <a:fillRect/>
          </a:stretch>
        </p:blipFill>
        <p:spPr>
          <a:xfrm>
            <a:off x="0" y="0"/>
            <a:ext cx="9144000" cy="6858000"/>
          </a:xfrm>
          <a:prstGeom prst="rect">
            <a:avLst/>
          </a:prstGeom>
        </p:spPr>
      </p:pic>
      <p:pic>
        <p:nvPicPr>
          <p:cNvPr id="5" name="4 Imagen" descr="chihuly4.jpe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2000"/>
                                        <p:tgtEl>
                                          <p:spTgt spid="5"/>
                                        </p:tgtEl>
                                      </p:cBhvr>
                                    </p:animEffect>
                                  </p:childTnLst>
                                </p:cTn>
                              </p:par>
                              <p:par>
                                <p:cTn id="11" presetID="21"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8)">
                                      <p:cBhvr>
                                        <p:cTn id="13" dur="2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2000" fill="hold"/>
                                        <p:tgtEl>
                                          <p:spTgt spid="4"/>
                                        </p:tgtEl>
                                        <p:attrNameLst>
                                          <p:attrName>ppt_w</p:attrName>
                                        </p:attrNameLst>
                                      </p:cBhvr>
                                      <p:tavLst>
                                        <p:tav tm="0">
                                          <p:val>
                                            <p:strVal val="4/3*#ppt_w"/>
                                          </p:val>
                                        </p:tav>
                                        <p:tav tm="100000">
                                          <p:val>
                                            <p:strVal val="#ppt_w"/>
                                          </p:val>
                                        </p:tav>
                                      </p:tavLst>
                                    </p:anim>
                                    <p:anim calcmode="lin" valueType="num">
                                      <p:cBhvr>
                                        <p:cTn id="17" dur="2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2000" fill="hold"/>
                                        <p:tgtEl>
                                          <p:spTgt spid="5"/>
                                        </p:tgtEl>
                                        <p:attrNameLst>
                                          <p:attrName>ppt_w</p:attrName>
                                        </p:attrNameLst>
                                      </p:cBhvr>
                                      <p:tavLst>
                                        <p:tav tm="0">
                                          <p:val>
                                            <p:strVal val="4/3*#ppt_w"/>
                                          </p:val>
                                        </p:tav>
                                        <p:tav tm="100000">
                                          <p:val>
                                            <p:strVal val="#ppt_w"/>
                                          </p:val>
                                        </p:tav>
                                      </p:tavLst>
                                    </p:anim>
                                    <p:anim calcmode="lin" valueType="num">
                                      <p:cBhvr>
                                        <p:cTn id="21" dur="2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ihuly-3.jpg"/>
          <p:cNvPicPr>
            <a:picLocks noChangeAspect="1"/>
          </p:cNvPicPr>
          <p:nvPr/>
        </p:nvPicPr>
        <p:blipFill>
          <a:blip r:embed="rId2"/>
          <a:stretch>
            <a:fillRect/>
          </a:stretch>
        </p:blipFill>
        <p:spPr>
          <a:xfrm>
            <a:off x="0" y="0"/>
            <a:ext cx="9144000" cy="6858000"/>
          </a:xfrm>
          <a:prstGeom prst="rect">
            <a:avLst/>
          </a:prstGeom>
        </p:spPr>
      </p:pic>
      <p:pic>
        <p:nvPicPr>
          <p:cNvPr id="5" name="4 Imagen" descr="chihuly-3.jpg"/>
          <p:cNvPicPr>
            <a:picLocks noChangeAspect="1"/>
          </p:cNvPicPr>
          <p:nvPr/>
        </p:nvPicPr>
        <p:blipFill>
          <a:blip r:embed="rId2"/>
          <a:stretch>
            <a:fillRect/>
          </a:stretch>
        </p:blipFill>
        <p:spPr>
          <a:xfrm>
            <a:off x="0" y="0"/>
            <a:ext cx="9144000" cy="6858000"/>
          </a:xfrm>
          <a:prstGeom prst="rect">
            <a:avLst/>
          </a:prstGeom>
        </p:spPr>
      </p:pic>
      <p:pic>
        <p:nvPicPr>
          <p:cNvPr id="6" name="5 Imagen" descr="chihuly-3.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6" presetClass="exit" presetSubtype="32" fill="hold" nodeType="withEffect">
                                  <p:stCondLst>
                                    <p:cond delay="0"/>
                                  </p:stCondLst>
                                  <p:childTnLst>
                                    <p:animEffect transition="out" filter="circle(out)">
                                      <p:cBhvr>
                                        <p:cTn id="16" dur="5000"/>
                                        <p:tgtEl>
                                          <p:spTgt spid="5"/>
                                        </p:tgtEl>
                                      </p:cBhvr>
                                    </p:animEffect>
                                    <p:set>
                                      <p:cBhvr>
                                        <p:cTn id="17" dur="1" fill="hold">
                                          <p:stCondLst>
                                            <p:cond delay="4999"/>
                                          </p:stCondLst>
                                        </p:cTn>
                                        <p:tgtEl>
                                          <p:spTgt spid="5"/>
                                        </p:tgtEl>
                                        <p:attrNameLst>
                                          <p:attrName>style.visibility</p:attrName>
                                        </p:attrNameLst>
                                      </p:cBhvr>
                                      <p:to>
                                        <p:strVal val="hidden"/>
                                      </p:to>
                                    </p:set>
                                  </p:childTnLst>
                                </p:cTn>
                              </p:par>
                              <p:par>
                                <p:cTn id="18" presetID="16" presetClass="exit" presetSubtype="42" fill="hold" nodeType="withEffect">
                                  <p:stCondLst>
                                    <p:cond delay="0"/>
                                  </p:stCondLst>
                                  <p:childTnLst>
                                    <p:animEffect transition="out" filter="barn(outHorizontal)">
                                      <p:cBhvr>
                                        <p:cTn id="19" dur="5000"/>
                                        <p:tgtEl>
                                          <p:spTgt spid="6"/>
                                        </p:tgtEl>
                                      </p:cBhvr>
                                    </p:animEffect>
                                    <p:set>
                                      <p:cBhvr>
                                        <p:cTn id="20"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2600419596_9db94aab14_b.jpg"/>
          <p:cNvPicPr>
            <a:picLocks noChangeAspect="1"/>
          </p:cNvPicPr>
          <p:nvPr/>
        </p:nvPicPr>
        <p:blipFill>
          <a:blip r:embed="rId2"/>
          <a:stretch>
            <a:fillRect/>
          </a:stretch>
        </p:blipFill>
        <p:spPr>
          <a:xfrm>
            <a:off x="0" y="0"/>
            <a:ext cx="9144000" cy="6857999"/>
          </a:xfrm>
          <a:prstGeom prst="rect">
            <a:avLst/>
          </a:prstGeom>
        </p:spPr>
      </p:pic>
      <p:pic>
        <p:nvPicPr>
          <p:cNvPr id="6" name="5 Imagen" descr="2600419596_9db94aab14_b.jpg"/>
          <p:cNvPicPr>
            <a:picLocks noChangeAspect="1"/>
          </p:cNvPicPr>
          <p:nvPr/>
        </p:nvPicPr>
        <p:blipFill>
          <a:blip r:embed="rId2"/>
          <a:stretch>
            <a:fillRect/>
          </a:stretch>
        </p:blipFill>
        <p:spPr>
          <a:xfrm>
            <a:off x="0" y="1"/>
            <a:ext cx="9144000" cy="6857999"/>
          </a:xfrm>
          <a:prstGeom prst="rect">
            <a:avLst/>
          </a:prstGeom>
        </p:spPr>
      </p:pic>
      <p:pic>
        <p:nvPicPr>
          <p:cNvPr id="7" name="6 Imagen" descr="2600419596_9db94aab14_b.jpg"/>
          <p:cNvPicPr>
            <a:picLocks noChangeAspect="1"/>
          </p:cNvPicPr>
          <p:nvPr/>
        </p:nvPicPr>
        <p:blipFill>
          <a:blip r:embed="rId2"/>
          <a:stretch>
            <a:fillRect/>
          </a:stretch>
        </p:blipFill>
        <p:spPr>
          <a:xfrm>
            <a:off x="0" y="1"/>
            <a:ext cx="9144000" cy="6857999"/>
          </a:xfrm>
          <a:prstGeom prst="rect">
            <a:avLst/>
          </a:prstGeom>
        </p:spPr>
      </p:pic>
      <p:sp>
        <p:nvSpPr>
          <p:cNvPr id="8" name="7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strVal val="2/3*#ppt_w"/>
                                          </p:val>
                                        </p:tav>
                                        <p:tav tm="100000">
                                          <p:val>
                                            <p:strVal val="#ppt_w"/>
                                          </p:val>
                                        </p:tav>
                                      </p:tavLst>
                                    </p:anim>
                                    <p:anim calcmode="lin" valueType="num">
                                      <p:cBhvr>
                                        <p:cTn id="11" dur="2000" fill="hold"/>
                                        <p:tgtEl>
                                          <p:spTgt spid="5"/>
                                        </p:tgtEl>
                                        <p:attrNameLst>
                                          <p:attrName>ppt_h</p:attrName>
                                        </p:attrNameLst>
                                      </p:cBhvr>
                                      <p:tavLst>
                                        <p:tav tm="0">
                                          <p:val>
                                            <p:strVal val="2/3*#ppt_h"/>
                                          </p:val>
                                        </p:tav>
                                        <p:tav tm="100000">
                                          <p:val>
                                            <p:strVal val="#ppt_h"/>
                                          </p:val>
                                        </p:tav>
                                      </p:tavLst>
                                    </p:anim>
                                  </p:childTnLst>
                                </p:cTn>
                              </p:par>
                              <p:par>
                                <p:cTn id="12" presetID="13"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plus(out)">
                                      <p:cBhvr>
                                        <p:cTn id="14" dur="5000"/>
                                        <p:tgtEl>
                                          <p:spTgt spid="5"/>
                                        </p:tgtEl>
                                      </p:cBhvr>
                                    </p:animEffect>
                                  </p:childTnLst>
                                </p:cTn>
                              </p:par>
                              <p:par>
                                <p:cTn id="15" presetID="23" presetClass="exit" presetSubtype="288" fill="hold" nodeType="withEffect">
                                  <p:stCondLst>
                                    <p:cond delay="0"/>
                                  </p:stCondLst>
                                  <p:childTnLst>
                                    <p:anim calcmode="lin" valueType="num">
                                      <p:cBhvr>
                                        <p:cTn id="16" dur="2000"/>
                                        <p:tgtEl>
                                          <p:spTgt spid="6"/>
                                        </p:tgtEl>
                                        <p:attrNameLst>
                                          <p:attrName>ppt_w</p:attrName>
                                        </p:attrNameLst>
                                      </p:cBhvr>
                                      <p:tavLst>
                                        <p:tav tm="0">
                                          <p:val>
                                            <p:strVal val="ppt_w"/>
                                          </p:val>
                                        </p:tav>
                                        <p:tav tm="100000">
                                          <p:val>
                                            <p:strVal val="2/3*ppt_w"/>
                                          </p:val>
                                        </p:tav>
                                      </p:tavLst>
                                    </p:anim>
                                    <p:anim calcmode="lin" valueType="num">
                                      <p:cBhvr>
                                        <p:cTn id="17" dur="2000"/>
                                        <p:tgtEl>
                                          <p:spTgt spid="6"/>
                                        </p:tgtEl>
                                        <p:attrNameLst>
                                          <p:attrName>ppt_h</p:attrName>
                                        </p:attrNameLst>
                                      </p:cBhvr>
                                      <p:tavLst>
                                        <p:tav tm="0">
                                          <p:val>
                                            <p:strVal val="ppt_h"/>
                                          </p:val>
                                        </p:tav>
                                        <p:tav tm="100000">
                                          <p:val>
                                            <p:strVal val="2/3*ppt_h"/>
                                          </p:val>
                                        </p:tav>
                                      </p:tavLst>
                                    </p:anim>
                                    <p:set>
                                      <p:cBhvr>
                                        <p:cTn id="18" dur="1" fill="hold">
                                          <p:stCondLst>
                                            <p:cond delay="1999"/>
                                          </p:stCondLst>
                                        </p:cTn>
                                        <p:tgtEl>
                                          <p:spTgt spid="6"/>
                                        </p:tgtEl>
                                        <p:attrNameLst>
                                          <p:attrName>style.visibility</p:attrName>
                                        </p:attrNameLst>
                                      </p:cBhvr>
                                      <p:to>
                                        <p:strVal val="hidden"/>
                                      </p:to>
                                    </p:set>
                                  </p:childTnLst>
                                </p:cTn>
                              </p:par>
                              <p:par>
                                <p:cTn id="19" presetID="16" presetClass="exit" presetSubtype="37" fill="hold" nodeType="withEffect">
                                  <p:stCondLst>
                                    <p:cond delay="0"/>
                                  </p:stCondLst>
                                  <p:childTnLst>
                                    <p:animEffect transition="out" filter="barn(outVertical)">
                                      <p:cBhvr>
                                        <p:cTn id="20" dur="2000"/>
                                        <p:tgtEl>
                                          <p:spTgt spid="6"/>
                                        </p:tgtEl>
                                      </p:cBhvr>
                                    </p:animEffect>
                                    <p:set>
                                      <p:cBhvr>
                                        <p:cTn id="21" dur="1" fill="hold">
                                          <p:stCondLst>
                                            <p:cond delay="1999"/>
                                          </p:stCondLst>
                                        </p:cTn>
                                        <p:tgtEl>
                                          <p:spTgt spid="6"/>
                                        </p:tgtEl>
                                        <p:attrNameLst>
                                          <p:attrName>style.visibility</p:attrName>
                                        </p:attrNameLst>
                                      </p:cBhvr>
                                      <p:to>
                                        <p:strVal val="hidden"/>
                                      </p:to>
                                    </p:set>
                                  </p:childTnLst>
                                </p:cTn>
                              </p:par>
                              <p:par>
                                <p:cTn id="22" presetID="23" presetClass="exit" presetSubtype="288" fill="hold" nodeType="withEffect">
                                  <p:stCondLst>
                                    <p:cond delay="0"/>
                                  </p:stCondLst>
                                  <p:childTnLst>
                                    <p:anim calcmode="lin" valueType="num">
                                      <p:cBhvr>
                                        <p:cTn id="23" dur="2000"/>
                                        <p:tgtEl>
                                          <p:spTgt spid="7"/>
                                        </p:tgtEl>
                                        <p:attrNameLst>
                                          <p:attrName>ppt_w</p:attrName>
                                        </p:attrNameLst>
                                      </p:cBhvr>
                                      <p:tavLst>
                                        <p:tav tm="0">
                                          <p:val>
                                            <p:strVal val="ppt_w"/>
                                          </p:val>
                                        </p:tav>
                                        <p:tav tm="100000">
                                          <p:val>
                                            <p:strVal val="2/3*ppt_w"/>
                                          </p:val>
                                        </p:tav>
                                      </p:tavLst>
                                    </p:anim>
                                    <p:anim calcmode="lin" valueType="num">
                                      <p:cBhvr>
                                        <p:cTn id="24" dur="2000"/>
                                        <p:tgtEl>
                                          <p:spTgt spid="7"/>
                                        </p:tgtEl>
                                        <p:attrNameLst>
                                          <p:attrName>ppt_h</p:attrName>
                                        </p:attrNameLst>
                                      </p:cBhvr>
                                      <p:tavLst>
                                        <p:tav tm="0">
                                          <p:val>
                                            <p:strVal val="ppt_h"/>
                                          </p:val>
                                        </p:tav>
                                        <p:tav tm="100000">
                                          <p:val>
                                            <p:strVal val="2/3*ppt_h"/>
                                          </p:val>
                                        </p:tav>
                                      </p:tavLst>
                                    </p:anim>
                                    <p:set>
                                      <p:cBhvr>
                                        <p:cTn id="25" dur="1" fill="hold">
                                          <p:stCondLst>
                                            <p:cond delay="1999"/>
                                          </p:stCondLst>
                                        </p:cTn>
                                        <p:tgtEl>
                                          <p:spTgt spid="7"/>
                                        </p:tgtEl>
                                        <p:attrNameLst>
                                          <p:attrName>style.visibility</p:attrName>
                                        </p:attrNameLst>
                                      </p:cBhvr>
                                      <p:to>
                                        <p:strVal val="hidden"/>
                                      </p:to>
                                    </p:set>
                                  </p:childTnLst>
                                </p:cTn>
                              </p:par>
                              <p:par>
                                <p:cTn id="26" presetID="4" presetClass="exit" presetSubtype="32" fill="hold" nodeType="withEffect">
                                  <p:stCondLst>
                                    <p:cond delay="0"/>
                                  </p:stCondLst>
                                  <p:childTnLst>
                                    <p:animEffect transition="out" filter="box(out)">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ihuly-14.jpg"/>
          <p:cNvPicPr>
            <a:picLocks noChangeAspect="1"/>
          </p:cNvPicPr>
          <p:nvPr/>
        </p:nvPicPr>
        <p:blipFill>
          <a:blip r:embed="rId2"/>
          <a:stretch>
            <a:fillRect/>
          </a:stretch>
        </p:blipFill>
        <p:spPr>
          <a:xfrm>
            <a:off x="0" y="0"/>
            <a:ext cx="9144000" cy="6858000"/>
          </a:xfrm>
          <a:prstGeom prst="rect">
            <a:avLst/>
          </a:prstGeom>
        </p:spPr>
      </p:pic>
      <p:pic>
        <p:nvPicPr>
          <p:cNvPr id="5" name="4 Imagen" descr="chihuly-14.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8" presetClass="exit" presetSubtype="16" fill="hold" nodeType="withEffect">
                                  <p:stCondLst>
                                    <p:cond delay="0"/>
                                  </p:stCondLst>
                                  <p:childTnLst>
                                    <p:animEffect transition="out" filter="diamond(in)">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ihuly-33.jpg"/>
          <p:cNvPicPr>
            <a:picLocks noChangeAspect="1"/>
          </p:cNvPicPr>
          <p:nvPr/>
        </p:nvPicPr>
        <p:blipFill>
          <a:blip r:embed="rId2"/>
          <a:stretch>
            <a:fillRect/>
          </a:stretch>
        </p:blipFill>
        <p:spPr>
          <a:xfrm>
            <a:off x="0" y="0"/>
            <a:ext cx="9144000" cy="6858000"/>
          </a:xfrm>
          <a:prstGeom prst="rect">
            <a:avLst/>
          </a:prstGeom>
        </p:spPr>
      </p:pic>
      <p:pic>
        <p:nvPicPr>
          <p:cNvPr id="5" name="4 Imagen" descr="chihuly-33.jpg"/>
          <p:cNvPicPr>
            <a:picLocks noChangeAspect="1"/>
          </p:cNvPicPr>
          <p:nvPr/>
        </p:nvPicPr>
        <p:blipFill>
          <a:blip r:embed="rId2"/>
          <a:stretch>
            <a:fillRect/>
          </a:stretch>
        </p:blipFill>
        <p:spPr>
          <a:xfrm>
            <a:off x="0" y="0"/>
            <a:ext cx="9144000" cy="6858000"/>
          </a:xfrm>
          <a:prstGeom prst="rect">
            <a:avLst/>
          </a:prstGeom>
        </p:spPr>
      </p:pic>
      <p:pic>
        <p:nvPicPr>
          <p:cNvPr id="6" name="5 Imagen" descr="chihuly-33.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childTnLst>
                                </p:cTn>
                              </p:par>
                              <p:par>
                                <p:cTn id="15" presetID="1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3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outVertical)">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ihuly_boat.jpg"/>
          <p:cNvPicPr>
            <a:picLocks noChangeAspect="1"/>
          </p:cNvPicPr>
          <p:nvPr/>
        </p:nvPicPr>
        <p:blipFill>
          <a:blip r:embed="rId2"/>
          <a:stretch>
            <a:fillRect/>
          </a:stretch>
        </p:blipFill>
        <p:spPr>
          <a:xfrm>
            <a:off x="-26687" y="0"/>
            <a:ext cx="9170687" cy="6858000"/>
          </a:xfrm>
          <a:prstGeom prst="rect">
            <a:avLst/>
          </a:prstGeom>
        </p:spPr>
      </p:pic>
      <p:pic>
        <p:nvPicPr>
          <p:cNvPr id="5" name="4 Imagen" descr="chihuly_boat.jpg"/>
          <p:cNvPicPr>
            <a:picLocks noChangeAspect="1"/>
          </p:cNvPicPr>
          <p:nvPr/>
        </p:nvPicPr>
        <p:blipFill>
          <a:blip r:embed="rId2"/>
          <a:stretch>
            <a:fillRect/>
          </a:stretch>
        </p:blipFill>
        <p:spPr>
          <a:xfrm>
            <a:off x="-26687" y="0"/>
            <a:ext cx="9170687" cy="6858000"/>
          </a:xfrm>
          <a:prstGeom prst="rect">
            <a:avLst/>
          </a:prstGeom>
        </p:spPr>
      </p:pic>
      <p:pic>
        <p:nvPicPr>
          <p:cNvPr id="6" name="5 Imagen" descr="chihuly_boat.jpg"/>
          <p:cNvPicPr>
            <a:picLocks noChangeAspect="1"/>
          </p:cNvPicPr>
          <p:nvPr/>
        </p:nvPicPr>
        <p:blipFill>
          <a:blip r:embed="rId2"/>
          <a:stretch>
            <a:fillRect/>
          </a:stretch>
        </p:blipFill>
        <p:spPr>
          <a:xfrm>
            <a:off x="-26687" y="0"/>
            <a:ext cx="9170687" cy="6858000"/>
          </a:xfrm>
          <a:prstGeom prst="rect">
            <a:avLst/>
          </a:prstGeom>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childTnLst>
                                </p:cTn>
                              </p:par>
                              <p:par>
                                <p:cTn id="15" presetID="4"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3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par>
                                <p:cTn id="22" presetID="4"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ox(in)">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hihuly_glass_at_the_bellagio.jpg"/>
          <p:cNvPicPr>
            <a:picLocks noChangeAspect="1"/>
          </p:cNvPicPr>
          <p:nvPr/>
        </p:nvPicPr>
        <p:blipFill>
          <a:blip r:embed="rId2"/>
          <a:stretch>
            <a:fillRect/>
          </a:stretch>
        </p:blipFill>
        <p:spPr>
          <a:xfrm>
            <a:off x="0" y="0"/>
            <a:ext cx="9188648" cy="6858000"/>
          </a:xfrm>
          <a:prstGeom prst="rect">
            <a:avLst/>
          </a:prstGeom>
        </p:spPr>
      </p:pic>
      <p:pic>
        <p:nvPicPr>
          <p:cNvPr id="5" name="4 Imagen" descr="chihuly_glass_at_the_bellagio.jpg"/>
          <p:cNvPicPr>
            <a:picLocks noChangeAspect="1"/>
          </p:cNvPicPr>
          <p:nvPr/>
        </p:nvPicPr>
        <p:blipFill>
          <a:blip r:embed="rId2"/>
          <a:stretch>
            <a:fillRect/>
          </a:stretch>
        </p:blipFill>
        <p:spPr>
          <a:xfrm>
            <a:off x="0" y="0"/>
            <a:ext cx="9188648" cy="6858000"/>
          </a:xfrm>
          <a:prstGeom prst="rect">
            <a:avLst/>
          </a:prstGeom>
        </p:spPr>
      </p:pic>
      <p:pic>
        <p:nvPicPr>
          <p:cNvPr id="6" name="5 Imagen" descr="chihuly_glass_at_the_bellagio.jpg"/>
          <p:cNvPicPr>
            <a:picLocks noChangeAspect="1"/>
          </p:cNvPicPr>
          <p:nvPr/>
        </p:nvPicPr>
        <p:blipFill>
          <a:blip r:embed="rId2"/>
          <a:stretch>
            <a:fillRect/>
          </a:stretch>
        </p:blipFill>
        <p:spPr>
          <a:xfrm>
            <a:off x="-44648" y="0"/>
            <a:ext cx="9188648" cy="6858000"/>
          </a:xfrm>
          <a:prstGeom prst="rect">
            <a:avLst/>
          </a:prstGeom>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4"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3000"/>
                                        <p:tgtEl>
                                          <p:spTgt spid="6"/>
                                        </p:tgtEl>
                                      </p:cBhvr>
                                    </p:animEffec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childTnLst>
                                </p:cTn>
                              </p:par>
                              <p:par>
                                <p:cTn id="15" presetID="1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3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par>
                                <p:cTn id="22" presetID="6"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circle(out)">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cene3d>
            <a:camera prst="orthographicFront"/>
            <a:lightRig rig="threePt" dir="t"/>
          </a:scene3d>
          <a:sp3d>
            <a:bevelT prst="angle"/>
          </a:sp3d>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prst="angle"/>
          </a:sp3d>
        </p:spPr>
        <p:txBody>
          <a:bodyPr/>
          <a:lstStyle/>
          <a:p>
            <a:endParaRPr lang="es-ES" dirty="0"/>
          </a:p>
        </p:txBody>
      </p:sp>
      <p:pic>
        <p:nvPicPr>
          <p:cNvPr id="4" name="3 Imagen" descr="dale_chihuly_2.jpg"/>
          <p:cNvPicPr>
            <a:picLocks noChangeAspect="1"/>
          </p:cNvPicPr>
          <p:nvPr/>
        </p:nvPicPr>
        <p:blipFill>
          <a:blip r:embed="rId2"/>
          <a:srcRect l="4167" r="9375"/>
          <a:stretch>
            <a:fillRect/>
          </a:stretch>
        </p:blipFill>
        <p:spPr>
          <a:xfrm>
            <a:off x="0" y="0"/>
            <a:ext cx="9144000" cy="6858001"/>
          </a:xfrm>
          <a:prstGeom prst="rect">
            <a:avLst/>
          </a:prstGeom>
          <a:scene3d>
            <a:camera prst="orthographicFront"/>
            <a:lightRig rig="threePt" dir="t"/>
          </a:scene3d>
          <a:sp3d>
            <a:bevelT prst="angle"/>
          </a:sp3d>
        </p:spPr>
      </p:pic>
      <p:pic>
        <p:nvPicPr>
          <p:cNvPr id="5" name="4 Imagen" descr="dale_chihuly_2.jpg"/>
          <p:cNvPicPr>
            <a:picLocks noChangeAspect="1"/>
          </p:cNvPicPr>
          <p:nvPr/>
        </p:nvPicPr>
        <p:blipFill>
          <a:blip r:embed="rId2"/>
          <a:srcRect l="4167" r="9375"/>
          <a:stretch>
            <a:fillRect/>
          </a:stretch>
        </p:blipFill>
        <p:spPr>
          <a:xfrm>
            <a:off x="0" y="0"/>
            <a:ext cx="9144000" cy="6858001"/>
          </a:xfrm>
          <a:prstGeom prst="rect">
            <a:avLst/>
          </a:prstGeom>
          <a:scene3d>
            <a:camera prst="orthographicFront"/>
            <a:lightRig rig="threePt" dir="t"/>
          </a:scene3d>
          <a:sp3d>
            <a:bevelT prst="angle"/>
          </a:sp3d>
        </p:spPr>
      </p:pic>
      <p:pic>
        <p:nvPicPr>
          <p:cNvPr id="6" name="5 Imagen" descr="dale_chihuly_2.jpg"/>
          <p:cNvPicPr>
            <a:picLocks noChangeAspect="1"/>
          </p:cNvPicPr>
          <p:nvPr/>
        </p:nvPicPr>
        <p:blipFill>
          <a:blip r:embed="rId2"/>
          <a:srcRect l="4167" r="9375"/>
          <a:stretch>
            <a:fillRect/>
          </a:stretch>
        </p:blipFill>
        <p:spPr>
          <a:xfrm>
            <a:off x="0" y="-1"/>
            <a:ext cx="9144000" cy="6858001"/>
          </a:xfrm>
          <a:prstGeom prst="rect">
            <a:avLst/>
          </a:prstGeom>
          <a:scene3d>
            <a:camera prst="orthographicFront"/>
            <a:lightRig rig="threePt" dir="t"/>
          </a:scene3d>
          <a:sp3d>
            <a:bevelT prst="angle"/>
          </a:sp3d>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23" presetClass="entr" presetSubtype="27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2/3*#ppt_w"/>
                                          </p:val>
                                        </p:tav>
                                        <p:tav tm="100000">
                                          <p:val>
                                            <p:strVal val="#ppt_w"/>
                                          </p:val>
                                        </p:tav>
                                      </p:tavLst>
                                    </p:anim>
                                    <p:anim calcmode="lin" valueType="num">
                                      <p:cBhvr>
                                        <p:cTn id="14" dur="3000" fill="hold"/>
                                        <p:tgtEl>
                                          <p:spTgt spid="5"/>
                                        </p:tgtEl>
                                        <p:attrNameLst>
                                          <p:attrName>ppt_h</p:attrName>
                                        </p:attrNameLst>
                                      </p:cBhvr>
                                      <p:tavLst>
                                        <p:tav tm="0">
                                          <p:val>
                                            <p:strVal val="2/3*#ppt_h"/>
                                          </p:val>
                                        </p:tav>
                                        <p:tav tm="100000">
                                          <p:val>
                                            <p:strVal val="#ppt_h"/>
                                          </p:val>
                                        </p:tav>
                                      </p:tavLst>
                                    </p:anim>
                                  </p:childTnLst>
                                </p:cTn>
                              </p:par>
                              <p:par>
                                <p:cTn id="15" presetID="8"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in)">
                                      <p:cBhvr>
                                        <p:cTn id="17" dur="3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par>
                                <p:cTn id="22" presetID="6"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circle(in)">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cene3d>
            <a:camera prst="orthographicFront"/>
            <a:lightRig rig="threePt" dir="t"/>
          </a:scene3d>
          <a:sp3d>
            <a:bevelT prst="angle"/>
          </a:sp3d>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prst="angle"/>
          </a:sp3d>
        </p:spPr>
        <p:txBody>
          <a:bodyPr/>
          <a:lstStyle/>
          <a:p>
            <a:endParaRPr lang="es-ES" dirty="0"/>
          </a:p>
        </p:txBody>
      </p:sp>
      <p:pic>
        <p:nvPicPr>
          <p:cNvPr id="4" name="3 Imagen" descr="ChihulyGlass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ChihulyGlass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6" name="5 Imagen" descr="ChihulyGlass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7" name="6 Imagen" descr="ChihulyGlass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8" name="7 Imagen" descr="ChihulyGlass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9" name="8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childTnLst>
                                </p:cTn>
                              </p:par>
                              <p:par>
                                <p:cTn id="15" presetID="4"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3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par>
                                <p:cTn id="22" presetID="16" presetClass="entr" presetSubtype="2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Horizontal)">
                                      <p:cBhvr>
                                        <p:cTn id="24" dur="3000"/>
                                        <p:tgtEl>
                                          <p:spTgt spid="4"/>
                                        </p:tgtEl>
                                      </p:cBhvr>
                                    </p:animEffect>
                                  </p:childTnLst>
                                </p:cTn>
                              </p:par>
                              <p:par>
                                <p:cTn id="25" presetID="6" presetClass="entr" presetSubtype="16"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circle(in)">
                                      <p:cBhvr>
                                        <p:cTn id="27" dur="3000"/>
                                        <p:tgtEl>
                                          <p:spTgt spid="7"/>
                                        </p:tgtEl>
                                      </p:cBhvr>
                                    </p:animEffect>
                                  </p:childTnLst>
                                </p:cTn>
                              </p:par>
                              <p:par>
                                <p:cTn id="28" presetID="6" presetClass="entr" presetSubtype="16"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circle(in)">
                                      <p:cBhvr>
                                        <p:cTn id="3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cene3d>
            <a:camera prst="orthographicFront"/>
            <a:lightRig rig="threePt" dir="t"/>
          </a:scene3d>
          <a:sp3d>
            <a:bevelT prst="angle"/>
          </a:sp3d>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prst="angle"/>
          </a:sp3d>
        </p:spPr>
        <p:txBody>
          <a:bodyPr/>
          <a:lstStyle/>
          <a:p>
            <a:endParaRPr lang="es-ES" dirty="0"/>
          </a:p>
        </p:txBody>
      </p:sp>
      <p:pic>
        <p:nvPicPr>
          <p:cNvPr id="4" name="3 Imagen" descr="cn_image_2.size.atlantis-the-palm-dubai-united-arab-emirates-109983-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cn_image_2.size.atlantis-the-palm-dubai-united-arab-emirates-109983-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6" name="5 Imagen" descr="cn_image_2.size.atlantis-the-palm-dubai-united-arab-emirates-109983-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CuadroTexto"/>
          <p:cNvSpPr txBox="1"/>
          <p:nvPr/>
        </p:nvSpPr>
        <p:spPr>
          <a:xfrm>
            <a:off x="-642974" y="7643842"/>
            <a:ext cx="184731" cy="369332"/>
          </a:xfrm>
          <a:prstGeom prst="rect">
            <a:avLst/>
          </a:prstGeom>
          <a:noFill/>
        </p:spPr>
        <p:txBody>
          <a:bodyPr wrap="none" rtlCol="0">
            <a:spAutoFit/>
          </a:bodyPr>
          <a:lstStyle/>
          <a:p>
            <a:endParaRPr lang="es-ES" dirty="0"/>
          </a:p>
        </p:txBody>
      </p:sp>
      <p:sp>
        <p:nvSpPr>
          <p:cNvPr id="8" name="7 CuadroTexto"/>
          <p:cNvSpPr txBox="1"/>
          <p:nvPr/>
        </p:nvSpPr>
        <p:spPr>
          <a:xfrm>
            <a:off x="0" y="6072206"/>
            <a:ext cx="3923318" cy="646331"/>
          </a:xfrm>
          <a:prstGeom prst="rect">
            <a:avLst/>
          </a:prstGeom>
          <a:noFill/>
        </p:spPr>
        <p:txBody>
          <a:bodyPr wrap="none" rtlCol="0">
            <a:spAutoFit/>
          </a:bodyPr>
          <a:lstStyle/>
          <a:p>
            <a:pPr algn="ctr"/>
            <a:r>
              <a:rPr lang="es-ES" b="1" dirty="0" smtClean="0">
                <a:solidFill>
                  <a:srgbClr val="FFC000"/>
                </a:solidFill>
                <a:effectLst>
                  <a:outerShdw blurRad="38100" dist="38100" dir="2700000" algn="tl">
                    <a:srgbClr val="000000">
                      <a:alpha val="43137"/>
                    </a:srgbClr>
                  </a:outerShdw>
                </a:effectLst>
                <a:latin typeface="Arial Black" pitchFamily="34" charset="0"/>
              </a:rPr>
              <a:t>Atlantis Palm </a:t>
            </a:r>
            <a:r>
              <a:rPr lang="es-ES" b="1" dirty="0" err="1" smtClean="0">
                <a:solidFill>
                  <a:srgbClr val="FFC000"/>
                </a:solidFill>
                <a:effectLst>
                  <a:outerShdw blurRad="38100" dist="38100" dir="2700000" algn="tl">
                    <a:srgbClr val="000000">
                      <a:alpha val="43137"/>
                    </a:srgbClr>
                  </a:outerShdw>
                </a:effectLst>
                <a:latin typeface="Arial Black" pitchFamily="34" charset="0"/>
              </a:rPr>
              <a:t>Jumeirah</a:t>
            </a:r>
            <a:r>
              <a:rPr lang="es-ES" b="1" dirty="0" smtClean="0">
                <a:solidFill>
                  <a:srgbClr val="FFC000"/>
                </a:solidFill>
                <a:effectLst>
                  <a:outerShdw blurRad="38100" dist="38100" dir="2700000" algn="tl">
                    <a:srgbClr val="000000">
                      <a:alpha val="43137"/>
                    </a:srgbClr>
                  </a:outerShdw>
                </a:effectLst>
                <a:latin typeface="Arial Black" pitchFamily="34" charset="0"/>
              </a:rPr>
              <a:t> </a:t>
            </a:r>
            <a:r>
              <a:rPr lang="es-ES" b="1" dirty="0" err="1" smtClean="0">
                <a:solidFill>
                  <a:srgbClr val="FFC000"/>
                </a:solidFill>
                <a:effectLst>
                  <a:outerShdw blurRad="38100" dist="38100" dir="2700000" algn="tl">
                    <a:srgbClr val="000000">
                      <a:alpha val="43137"/>
                    </a:srgbClr>
                  </a:outerShdw>
                </a:effectLst>
                <a:latin typeface="Arial Black" pitchFamily="34" charset="0"/>
              </a:rPr>
              <a:t>Dubai</a:t>
            </a:r>
            <a:endParaRPr lang="es-ES" b="1" dirty="0" smtClean="0">
              <a:solidFill>
                <a:srgbClr val="FFC000"/>
              </a:solidFill>
              <a:effectLst>
                <a:outerShdw blurRad="38100" dist="38100" dir="2700000" algn="tl">
                  <a:srgbClr val="000000">
                    <a:alpha val="43137"/>
                  </a:srgbClr>
                </a:outerShdw>
              </a:effectLst>
              <a:latin typeface="Arial Black" pitchFamily="34" charset="0"/>
            </a:endParaRPr>
          </a:p>
          <a:p>
            <a:pPr algn="ctr"/>
            <a:r>
              <a:rPr lang="es-ES" b="1" dirty="0" smtClean="0">
                <a:solidFill>
                  <a:srgbClr val="FFC000"/>
                </a:solidFill>
                <a:effectLst>
                  <a:outerShdw blurRad="38100" dist="38100" dir="2700000" algn="tl">
                    <a:srgbClr val="000000">
                      <a:alpha val="43137"/>
                    </a:srgbClr>
                  </a:outerShdw>
                </a:effectLst>
                <a:latin typeface="Arial Black" pitchFamily="34" charset="0"/>
              </a:rPr>
              <a:t>Emiratos </a:t>
            </a:r>
            <a:r>
              <a:rPr lang="es-ES" b="1" dirty="0" err="1" smtClean="0">
                <a:solidFill>
                  <a:srgbClr val="FFC000"/>
                </a:solidFill>
                <a:effectLst>
                  <a:outerShdw blurRad="38100" dist="38100" dir="2700000" algn="tl">
                    <a:srgbClr val="000000">
                      <a:alpha val="43137"/>
                    </a:srgbClr>
                  </a:outerShdw>
                </a:effectLst>
                <a:latin typeface="Arial Black" pitchFamily="34" charset="0"/>
              </a:rPr>
              <a:t>Arabes</a:t>
            </a:r>
            <a:endParaRPr lang="es-ES" b="1" dirty="0">
              <a:solidFill>
                <a:srgbClr val="FFC000"/>
              </a:solidFill>
              <a:effectLst>
                <a:outerShdw blurRad="38100" dist="38100" dir="2700000" algn="tl">
                  <a:srgbClr val="000000">
                    <a:alpha val="43137"/>
                  </a:srgbClr>
                </a:outerShdw>
              </a:effectLst>
              <a:latin typeface="Arial Black" pitchFamily="34" charset="0"/>
            </a:endParaRPr>
          </a:p>
        </p:txBody>
      </p:sp>
      <p:sp>
        <p:nvSpPr>
          <p:cNvPr id="9" name="8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out)">
                                      <p:cBhvr>
                                        <p:cTn id="17" dur="3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par>
                                <p:cTn id="22" presetID="4"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ox(in)">
                                      <p:cBhvr>
                                        <p:cTn id="24" dur="3000"/>
                                        <p:tgtEl>
                                          <p:spTgt spid="4"/>
                                        </p:tgtEl>
                                      </p:cBhvr>
                                    </p:animEffect>
                                  </p:childTnLst>
                                </p:cTn>
                              </p:par>
                            </p:childTnLst>
                          </p:cTn>
                        </p:par>
                        <p:par>
                          <p:cTn id="25" fill="hold">
                            <p:stCondLst>
                              <p:cond delay="300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rfdd.jpg"/>
          <p:cNvPicPr>
            <a:picLocks noChangeAspect="1"/>
          </p:cNvPicPr>
          <p:nvPr/>
        </p:nvPicPr>
        <p:blipFill>
          <a:blip r:embed="rId2"/>
          <a:srcRect l="14063" r="19531"/>
          <a:stretch>
            <a:fillRect/>
          </a:stretch>
        </p:blipFill>
        <p:spPr>
          <a:xfrm>
            <a:off x="1357290" y="0"/>
            <a:ext cx="6429420" cy="6858000"/>
          </a:xfrm>
          <a:prstGeom prst="rect">
            <a:avLst/>
          </a:prstGeom>
          <a:scene3d>
            <a:camera prst="orthographicFront"/>
            <a:lightRig rig="threePt" dir="t"/>
          </a:scene3d>
          <a:sp3d>
            <a:bevelT prst="angle"/>
          </a:sp3d>
        </p:spPr>
      </p:pic>
      <p:sp>
        <p:nvSpPr>
          <p:cNvPr id="5" name="4 Triángulo isósceles"/>
          <p:cNvSpPr/>
          <p:nvPr/>
        </p:nvSpPr>
        <p:spPr>
          <a:xfrm>
            <a:off x="285720" y="4643446"/>
            <a:ext cx="857224" cy="2214578"/>
          </a:xfrm>
          <a:prstGeom prst="triangle">
            <a:avLst/>
          </a:prstGeom>
          <a:gradFill flip="none" rotWithShape="1">
            <a:gsLst>
              <a:gs pos="55000">
                <a:schemeClr val="tx2">
                  <a:lumMod val="50000"/>
                  <a:shade val="30000"/>
                  <a:satMod val="115000"/>
                  <a:alpha val="22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isósceles"/>
          <p:cNvSpPr/>
          <p:nvPr/>
        </p:nvSpPr>
        <p:spPr>
          <a:xfrm>
            <a:off x="285720" y="3357562"/>
            <a:ext cx="857224" cy="2214578"/>
          </a:xfrm>
          <a:prstGeom prst="triangle">
            <a:avLst/>
          </a:prstGeom>
          <a:gradFill flip="none" rotWithShape="1">
            <a:gsLst>
              <a:gs pos="55000">
                <a:schemeClr val="tx2">
                  <a:lumMod val="50000"/>
                  <a:shade val="30000"/>
                  <a:satMod val="115000"/>
                  <a:alpha val="22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isósceles"/>
          <p:cNvSpPr/>
          <p:nvPr/>
        </p:nvSpPr>
        <p:spPr>
          <a:xfrm>
            <a:off x="285720" y="2285992"/>
            <a:ext cx="857224" cy="2214578"/>
          </a:xfrm>
          <a:prstGeom prst="triangle">
            <a:avLst/>
          </a:prstGeom>
          <a:gradFill flip="none" rotWithShape="1">
            <a:gsLst>
              <a:gs pos="55000">
                <a:schemeClr val="tx2">
                  <a:lumMod val="50000"/>
                  <a:shade val="30000"/>
                  <a:satMod val="115000"/>
                  <a:alpha val="22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isósceles"/>
          <p:cNvSpPr/>
          <p:nvPr/>
        </p:nvSpPr>
        <p:spPr>
          <a:xfrm>
            <a:off x="285720" y="1285860"/>
            <a:ext cx="857224" cy="2214578"/>
          </a:xfrm>
          <a:prstGeom prst="triangle">
            <a:avLst/>
          </a:prstGeom>
          <a:gradFill flip="none" rotWithShape="1">
            <a:gsLst>
              <a:gs pos="55000">
                <a:schemeClr val="tx2">
                  <a:lumMod val="50000"/>
                  <a:shade val="30000"/>
                  <a:satMod val="115000"/>
                  <a:alpha val="22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isósceles"/>
          <p:cNvSpPr/>
          <p:nvPr/>
        </p:nvSpPr>
        <p:spPr>
          <a:xfrm>
            <a:off x="285720" y="0"/>
            <a:ext cx="857224" cy="2214578"/>
          </a:xfrm>
          <a:prstGeom prst="triangle">
            <a:avLst/>
          </a:prstGeom>
          <a:gradFill flip="none" rotWithShape="1">
            <a:gsLst>
              <a:gs pos="55000">
                <a:schemeClr val="tx2">
                  <a:lumMod val="50000"/>
                  <a:shade val="30000"/>
                  <a:satMod val="115000"/>
                  <a:alpha val="22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isósceles"/>
          <p:cNvSpPr/>
          <p:nvPr/>
        </p:nvSpPr>
        <p:spPr>
          <a:xfrm>
            <a:off x="8001024" y="4643446"/>
            <a:ext cx="785818" cy="2214554"/>
          </a:xfrm>
          <a:prstGeom prst="triangle">
            <a:avLst/>
          </a:prstGeom>
          <a:gradFill flip="none" rotWithShape="1">
            <a:gsLst>
              <a:gs pos="55000">
                <a:schemeClr val="tx2">
                  <a:lumMod val="50000"/>
                  <a:shade val="30000"/>
                  <a:satMod val="115000"/>
                  <a:alpha val="22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isósceles"/>
          <p:cNvSpPr/>
          <p:nvPr/>
        </p:nvSpPr>
        <p:spPr>
          <a:xfrm>
            <a:off x="8072462" y="3357562"/>
            <a:ext cx="785818" cy="2071702"/>
          </a:xfrm>
          <a:prstGeom prst="triangle">
            <a:avLst/>
          </a:prstGeom>
          <a:gradFill flip="none" rotWithShape="1">
            <a:gsLst>
              <a:gs pos="55000">
                <a:schemeClr val="tx2">
                  <a:lumMod val="50000"/>
                  <a:shade val="30000"/>
                  <a:satMod val="115000"/>
                  <a:alpha val="22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isósceles"/>
          <p:cNvSpPr/>
          <p:nvPr/>
        </p:nvSpPr>
        <p:spPr>
          <a:xfrm>
            <a:off x="8072462" y="2285992"/>
            <a:ext cx="785818" cy="2071702"/>
          </a:xfrm>
          <a:prstGeom prst="triangle">
            <a:avLst/>
          </a:prstGeom>
          <a:gradFill flip="none" rotWithShape="1">
            <a:gsLst>
              <a:gs pos="55000">
                <a:schemeClr val="tx2">
                  <a:lumMod val="50000"/>
                  <a:shade val="30000"/>
                  <a:satMod val="115000"/>
                  <a:alpha val="22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isósceles"/>
          <p:cNvSpPr/>
          <p:nvPr/>
        </p:nvSpPr>
        <p:spPr>
          <a:xfrm>
            <a:off x="8072462" y="1285860"/>
            <a:ext cx="785818" cy="2071702"/>
          </a:xfrm>
          <a:prstGeom prst="triangle">
            <a:avLst/>
          </a:prstGeom>
          <a:gradFill flip="none" rotWithShape="1">
            <a:gsLst>
              <a:gs pos="55000">
                <a:schemeClr val="tx2">
                  <a:lumMod val="50000"/>
                  <a:shade val="30000"/>
                  <a:satMod val="115000"/>
                  <a:alpha val="22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isósceles"/>
          <p:cNvSpPr/>
          <p:nvPr/>
        </p:nvSpPr>
        <p:spPr>
          <a:xfrm>
            <a:off x="8072462" y="0"/>
            <a:ext cx="785818" cy="2071702"/>
          </a:xfrm>
          <a:prstGeom prst="triangle">
            <a:avLst/>
          </a:prstGeom>
          <a:gradFill flip="none" rotWithShape="1">
            <a:gsLst>
              <a:gs pos="55000">
                <a:schemeClr val="tx2">
                  <a:lumMod val="50000"/>
                  <a:shade val="30000"/>
                  <a:satMod val="115000"/>
                  <a:alpha val="22000"/>
                </a:schemeClr>
              </a:gs>
              <a:gs pos="50000">
                <a:schemeClr val="tx2">
                  <a:lumMod val="50000"/>
                  <a:shade val="67500"/>
                  <a:satMod val="115000"/>
                </a:schemeClr>
              </a:gs>
              <a:gs pos="100000">
                <a:schemeClr val="tx2">
                  <a:lumMod val="50000"/>
                  <a:shade val="100000"/>
                  <a:satMod val="115000"/>
                </a:schemeClr>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2000"/>
                                        <p:tgtEl>
                                          <p:spTgt spid="5"/>
                                        </p:tgtEl>
                                      </p:cBhvr>
                                    </p:animEffect>
                                  </p:childTnLst>
                                </p:cTn>
                              </p:par>
                              <p:par>
                                <p:cTn id="11" presetID="2" presetClass="entr" presetSubtype="4"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16" presetClass="entr" presetSubtype="21"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2000"/>
                                        <p:tgtEl>
                                          <p:spTgt spid="6"/>
                                        </p:tgtEl>
                                      </p:cBhvr>
                                    </p:animEffect>
                                  </p:childTnLst>
                                </p:cTn>
                              </p:par>
                              <p:par>
                                <p:cTn id="18" presetID="2" presetClass="entr" presetSubtype="4" fill="hold" grpId="1"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2000" fill="hold"/>
                                        <p:tgtEl>
                                          <p:spTgt spid="6"/>
                                        </p:tgtEl>
                                        <p:attrNameLst>
                                          <p:attrName>ppt_x</p:attrName>
                                        </p:attrNameLst>
                                      </p:cBhvr>
                                      <p:tavLst>
                                        <p:tav tm="0">
                                          <p:val>
                                            <p:strVal val="#ppt_x"/>
                                          </p:val>
                                        </p:tav>
                                        <p:tav tm="100000">
                                          <p:val>
                                            <p:strVal val="#ppt_x"/>
                                          </p:val>
                                        </p:tav>
                                      </p:tavLst>
                                    </p:anim>
                                    <p:anim calcmode="lin" valueType="num">
                                      <p:cBhvr additive="base">
                                        <p:cTn id="21" dur="2000" fill="hold"/>
                                        <p:tgtEl>
                                          <p:spTgt spid="6"/>
                                        </p:tgtEl>
                                        <p:attrNameLst>
                                          <p:attrName>ppt_y</p:attrName>
                                        </p:attrNameLst>
                                      </p:cBhvr>
                                      <p:tavLst>
                                        <p:tav tm="0">
                                          <p:val>
                                            <p:strVal val="1+#ppt_h/2"/>
                                          </p:val>
                                        </p:tav>
                                        <p:tav tm="100000">
                                          <p:val>
                                            <p:strVal val="#ppt_y"/>
                                          </p:val>
                                        </p:tav>
                                      </p:tavLst>
                                    </p:anim>
                                  </p:childTnLst>
                                </p:cTn>
                              </p:par>
                              <p:par>
                                <p:cTn id="22" presetID="16" presetClass="entr" presetSubtype="21"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2000"/>
                                        <p:tgtEl>
                                          <p:spTgt spid="7"/>
                                        </p:tgtEl>
                                      </p:cBhvr>
                                    </p:animEffect>
                                  </p:childTnLst>
                                </p:cTn>
                              </p:par>
                              <p:par>
                                <p:cTn id="25" presetID="2" presetClass="entr" presetSubtype="4" fill="hold" grpId="1"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2000" fill="hold"/>
                                        <p:tgtEl>
                                          <p:spTgt spid="7"/>
                                        </p:tgtEl>
                                        <p:attrNameLst>
                                          <p:attrName>ppt_x</p:attrName>
                                        </p:attrNameLst>
                                      </p:cBhvr>
                                      <p:tavLst>
                                        <p:tav tm="0">
                                          <p:val>
                                            <p:strVal val="#ppt_x"/>
                                          </p:val>
                                        </p:tav>
                                        <p:tav tm="100000">
                                          <p:val>
                                            <p:strVal val="#ppt_x"/>
                                          </p:val>
                                        </p:tav>
                                      </p:tavLst>
                                    </p:anim>
                                    <p:anim calcmode="lin" valueType="num">
                                      <p:cBhvr additive="base">
                                        <p:cTn id="28" dur="2000" fill="hold"/>
                                        <p:tgtEl>
                                          <p:spTgt spid="7"/>
                                        </p:tgtEl>
                                        <p:attrNameLst>
                                          <p:attrName>ppt_y</p:attrName>
                                        </p:attrNameLst>
                                      </p:cBhvr>
                                      <p:tavLst>
                                        <p:tav tm="0">
                                          <p:val>
                                            <p:strVal val="1+#ppt_h/2"/>
                                          </p:val>
                                        </p:tav>
                                        <p:tav tm="100000">
                                          <p:val>
                                            <p:strVal val="#ppt_y"/>
                                          </p:val>
                                        </p:tav>
                                      </p:tavLst>
                                    </p:anim>
                                  </p:childTnLst>
                                </p:cTn>
                              </p:par>
                              <p:par>
                                <p:cTn id="29" presetID="16" presetClass="entr" presetSubtype="21"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inVertical)">
                                      <p:cBhvr>
                                        <p:cTn id="31" dur="2000"/>
                                        <p:tgtEl>
                                          <p:spTgt spid="8"/>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2000" fill="hold"/>
                                        <p:tgtEl>
                                          <p:spTgt spid="8"/>
                                        </p:tgtEl>
                                        <p:attrNameLst>
                                          <p:attrName>ppt_x</p:attrName>
                                        </p:attrNameLst>
                                      </p:cBhvr>
                                      <p:tavLst>
                                        <p:tav tm="0">
                                          <p:val>
                                            <p:strVal val="#ppt_x"/>
                                          </p:val>
                                        </p:tav>
                                        <p:tav tm="100000">
                                          <p:val>
                                            <p:strVal val="#ppt_x"/>
                                          </p:val>
                                        </p:tav>
                                      </p:tavLst>
                                    </p:anim>
                                    <p:anim calcmode="lin" valueType="num">
                                      <p:cBhvr additive="base">
                                        <p:cTn id="35" dur="2000" fill="hold"/>
                                        <p:tgtEl>
                                          <p:spTgt spid="8"/>
                                        </p:tgtEl>
                                        <p:attrNameLst>
                                          <p:attrName>ppt_y</p:attrName>
                                        </p:attrNameLst>
                                      </p:cBhvr>
                                      <p:tavLst>
                                        <p:tav tm="0">
                                          <p:val>
                                            <p:strVal val="1+#ppt_h/2"/>
                                          </p:val>
                                        </p:tav>
                                        <p:tav tm="100000">
                                          <p:val>
                                            <p:strVal val="#ppt_y"/>
                                          </p:val>
                                        </p:tav>
                                      </p:tavLst>
                                    </p:anim>
                                  </p:childTnLst>
                                </p:cTn>
                              </p:par>
                              <p:par>
                                <p:cTn id="36" presetID="16" presetClass="entr" presetSubtype="21"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2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ppt_x"/>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16" presetClass="entr" presetSubtype="21"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inVertical)">
                                      <p:cBhvr>
                                        <p:cTn id="45" dur="2000"/>
                                        <p:tgtEl>
                                          <p:spTgt spid="10"/>
                                        </p:tgtEl>
                                      </p:cBhvr>
                                    </p:animEffect>
                                  </p:childTnLst>
                                </p:cTn>
                              </p:par>
                              <p:par>
                                <p:cTn id="46" presetID="2" presetClass="entr" presetSubtype="4"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2000" fill="hold"/>
                                        <p:tgtEl>
                                          <p:spTgt spid="10"/>
                                        </p:tgtEl>
                                        <p:attrNameLst>
                                          <p:attrName>ppt_x</p:attrName>
                                        </p:attrNameLst>
                                      </p:cBhvr>
                                      <p:tavLst>
                                        <p:tav tm="0">
                                          <p:val>
                                            <p:strVal val="#ppt_x"/>
                                          </p:val>
                                        </p:tav>
                                        <p:tav tm="100000">
                                          <p:val>
                                            <p:strVal val="#ppt_x"/>
                                          </p:val>
                                        </p:tav>
                                      </p:tavLst>
                                    </p:anim>
                                    <p:anim calcmode="lin" valueType="num">
                                      <p:cBhvr additive="base">
                                        <p:cTn id="49" dur="2000" fill="hold"/>
                                        <p:tgtEl>
                                          <p:spTgt spid="10"/>
                                        </p:tgtEl>
                                        <p:attrNameLst>
                                          <p:attrName>ppt_y</p:attrName>
                                        </p:attrNameLst>
                                      </p:cBhvr>
                                      <p:tavLst>
                                        <p:tav tm="0">
                                          <p:val>
                                            <p:strVal val="1+#ppt_h/2"/>
                                          </p:val>
                                        </p:tav>
                                        <p:tav tm="100000">
                                          <p:val>
                                            <p:strVal val="#ppt_y"/>
                                          </p:val>
                                        </p:tav>
                                      </p:tavLst>
                                    </p:anim>
                                  </p:childTnLst>
                                </p:cTn>
                              </p:par>
                              <p:par>
                                <p:cTn id="50" presetID="16" presetClass="entr" presetSubtype="21"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barn(inVertical)">
                                      <p:cBhvr>
                                        <p:cTn id="52" dur="2000"/>
                                        <p:tgtEl>
                                          <p:spTgt spid="11"/>
                                        </p:tgtEl>
                                      </p:cBhvr>
                                    </p:animEffect>
                                  </p:childTnLst>
                                </p:cTn>
                              </p:par>
                              <p:par>
                                <p:cTn id="53" presetID="2" presetClass="entr" presetSubtype="4"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2000" fill="hold"/>
                                        <p:tgtEl>
                                          <p:spTgt spid="11"/>
                                        </p:tgtEl>
                                        <p:attrNameLst>
                                          <p:attrName>ppt_x</p:attrName>
                                        </p:attrNameLst>
                                      </p:cBhvr>
                                      <p:tavLst>
                                        <p:tav tm="0">
                                          <p:val>
                                            <p:strVal val="#ppt_x"/>
                                          </p:val>
                                        </p:tav>
                                        <p:tav tm="100000">
                                          <p:val>
                                            <p:strVal val="#ppt_x"/>
                                          </p:val>
                                        </p:tav>
                                      </p:tavLst>
                                    </p:anim>
                                    <p:anim calcmode="lin" valueType="num">
                                      <p:cBhvr additive="base">
                                        <p:cTn id="56" dur="2000" fill="hold"/>
                                        <p:tgtEl>
                                          <p:spTgt spid="11"/>
                                        </p:tgtEl>
                                        <p:attrNameLst>
                                          <p:attrName>ppt_y</p:attrName>
                                        </p:attrNameLst>
                                      </p:cBhvr>
                                      <p:tavLst>
                                        <p:tav tm="0">
                                          <p:val>
                                            <p:strVal val="1+#ppt_h/2"/>
                                          </p:val>
                                        </p:tav>
                                        <p:tav tm="100000">
                                          <p:val>
                                            <p:strVal val="#ppt_y"/>
                                          </p:val>
                                        </p:tav>
                                      </p:tavLst>
                                    </p:anim>
                                  </p:childTnLst>
                                </p:cTn>
                              </p:par>
                              <p:par>
                                <p:cTn id="57" presetID="16" presetClass="entr" presetSubtype="21"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barn(inVertical)">
                                      <p:cBhvr>
                                        <p:cTn id="59" dur="2000"/>
                                        <p:tgtEl>
                                          <p:spTgt spid="12"/>
                                        </p:tgtEl>
                                      </p:cBhvr>
                                    </p:animEffect>
                                  </p:childTnLst>
                                </p:cTn>
                              </p:par>
                              <p:par>
                                <p:cTn id="60" presetID="2" presetClass="entr" presetSubtype="4"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2000" fill="hold"/>
                                        <p:tgtEl>
                                          <p:spTgt spid="12"/>
                                        </p:tgtEl>
                                        <p:attrNameLst>
                                          <p:attrName>ppt_x</p:attrName>
                                        </p:attrNameLst>
                                      </p:cBhvr>
                                      <p:tavLst>
                                        <p:tav tm="0">
                                          <p:val>
                                            <p:strVal val="#ppt_x"/>
                                          </p:val>
                                        </p:tav>
                                        <p:tav tm="100000">
                                          <p:val>
                                            <p:strVal val="#ppt_x"/>
                                          </p:val>
                                        </p:tav>
                                      </p:tavLst>
                                    </p:anim>
                                    <p:anim calcmode="lin" valueType="num">
                                      <p:cBhvr additive="base">
                                        <p:cTn id="63" dur="2000" fill="hold"/>
                                        <p:tgtEl>
                                          <p:spTgt spid="12"/>
                                        </p:tgtEl>
                                        <p:attrNameLst>
                                          <p:attrName>ppt_y</p:attrName>
                                        </p:attrNameLst>
                                      </p:cBhvr>
                                      <p:tavLst>
                                        <p:tav tm="0">
                                          <p:val>
                                            <p:strVal val="1+#ppt_h/2"/>
                                          </p:val>
                                        </p:tav>
                                        <p:tav tm="100000">
                                          <p:val>
                                            <p:strVal val="#ppt_y"/>
                                          </p:val>
                                        </p:tav>
                                      </p:tavLst>
                                    </p:anim>
                                  </p:childTnLst>
                                </p:cTn>
                              </p:par>
                              <p:par>
                                <p:cTn id="64" presetID="16" presetClass="entr" presetSubtype="21"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barn(inVertical)">
                                      <p:cBhvr>
                                        <p:cTn id="66" dur="2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ppt_x"/>
                                          </p:val>
                                        </p:tav>
                                        <p:tav tm="100000">
                                          <p:val>
                                            <p:strVal val="#ppt_x"/>
                                          </p:val>
                                        </p:tav>
                                      </p:tavLst>
                                    </p:anim>
                                    <p:anim calcmode="lin" valueType="num">
                                      <p:cBhvr additive="base">
                                        <p:cTn id="70" dur="2000" fill="hold"/>
                                        <p:tgtEl>
                                          <p:spTgt spid="13"/>
                                        </p:tgtEl>
                                        <p:attrNameLst>
                                          <p:attrName>ppt_y</p:attrName>
                                        </p:attrNameLst>
                                      </p:cBhvr>
                                      <p:tavLst>
                                        <p:tav tm="0">
                                          <p:val>
                                            <p:strVal val="1+#ppt_h/2"/>
                                          </p:val>
                                        </p:tav>
                                        <p:tav tm="100000">
                                          <p:val>
                                            <p:strVal val="#ppt_y"/>
                                          </p:val>
                                        </p:tav>
                                      </p:tavLst>
                                    </p:anim>
                                  </p:childTnLst>
                                </p:cTn>
                              </p:par>
                              <p:par>
                                <p:cTn id="71" presetID="16" presetClass="entr" presetSubtype="21"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barn(inVertical)">
                                      <p:cBhvr>
                                        <p:cTn id="73" dur="2000"/>
                                        <p:tgtEl>
                                          <p:spTgt spid="14"/>
                                        </p:tgtEl>
                                      </p:cBhvr>
                                    </p:animEffect>
                                  </p:childTnLst>
                                </p:cTn>
                              </p:par>
                              <p:par>
                                <p:cTn id="74" presetID="2" presetClass="entr" presetSubtype="4"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2000" fill="hold"/>
                                        <p:tgtEl>
                                          <p:spTgt spid="14"/>
                                        </p:tgtEl>
                                        <p:attrNameLst>
                                          <p:attrName>ppt_x</p:attrName>
                                        </p:attrNameLst>
                                      </p:cBhvr>
                                      <p:tavLst>
                                        <p:tav tm="0">
                                          <p:val>
                                            <p:strVal val="#ppt_x"/>
                                          </p:val>
                                        </p:tav>
                                        <p:tav tm="100000">
                                          <p:val>
                                            <p:strVal val="#ppt_x"/>
                                          </p:val>
                                        </p:tav>
                                      </p:tavLst>
                                    </p:anim>
                                    <p:anim calcmode="lin" valueType="num">
                                      <p:cBhvr additive="base">
                                        <p:cTn id="77" dur="20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ontent_dale_chihuly_sculpture_phoenix_botanical_garden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content_dale_chihuly_sculpture_phoenix_botanical_garden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6" name="5 Imagen" descr="content_dale_chihuly_sculpture_phoenix_botanical_gardens.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childTnLst>
                                </p:cTn>
                              </p:par>
                              <p:par>
                                <p:cTn id="15" presetID="1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3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par>
                                <p:cTn id="22" presetID="8"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diamond(out)">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5tr.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f5tr.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6" name="5 Imagen" descr="f5tr.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2/3*#ppt_w"/>
                                          </p:val>
                                        </p:tav>
                                        <p:tav tm="100000">
                                          <p:val>
                                            <p:strVal val="#ppt_w"/>
                                          </p:val>
                                        </p:tav>
                                      </p:tavLst>
                                    </p:anim>
                                    <p:anim calcmode="lin" valueType="num">
                                      <p:cBhvr>
                                        <p:cTn id="11" dur="3000" fill="hold"/>
                                        <p:tgtEl>
                                          <p:spTgt spid="6"/>
                                        </p:tgtEl>
                                        <p:attrNameLst>
                                          <p:attrName>ppt_h</p:attrName>
                                        </p:attrNameLst>
                                      </p:cBhvr>
                                      <p:tavLst>
                                        <p:tav tm="0">
                                          <p:val>
                                            <p:strVal val="2/3*#ppt_h"/>
                                          </p:val>
                                        </p:tav>
                                        <p:tav tm="100000">
                                          <p:val>
                                            <p:strVal val="#ppt_h"/>
                                          </p:val>
                                        </p:tav>
                                      </p:tavLst>
                                    </p:anim>
                                  </p:childTnLst>
                                </p:cTn>
                              </p:par>
                              <p:par>
                                <p:cTn id="12" presetID="6" presetClass="entr" presetSubtype="32"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circle(out)">
                                      <p:cBhvr>
                                        <p:cTn id="14" dur="5000"/>
                                        <p:tgtEl>
                                          <p:spTgt spid="6"/>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par>
                                <p:cTn id="19" presetID="4"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ox(in)">
                                      <p:cBhvr>
                                        <p:cTn id="21" dur="5000"/>
                                        <p:tgtEl>
                                          <p:spTgt spid="5"/>
                                        </p:tgtEl>
                                      </p:cBhvr>
                                    </p:animEffec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par>
                                <p:cTn id="26" presetID="8" presetClass="entr" presetSubtype="3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out)">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lickr-2788817020-hd.jpg"/>
          <p:cNvPicPr>
            <a:picLocks noChangeAspect="1"/>
          </p:cNvPicPr>
          <p:nvPr/>
        </p:nvPicPr>
        <p:blipFill>
          <a:blip r:embed="rId2"/>
          <a:stretch>
            <a:fillRect/>
          </a:stretch>
        </p:blipFill>
        <p:spPr>
          <a:xfrm>
            <a:off x="0" y="0"/>
            <a:ext cx="9144000" cy="6858000"/>
          </a:xfrm>
          <a:prstGeom prst="rect">
            <a:avLst/>
          </a:prstGeom>
        </p:spPr>
      </p:pic>
      <p:pic>
        <p:nvPicPr>
          <p:cNvPr id="5" name="4 Imagen" descr="flickr-2788817020-hd.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in)">
                                      <p:cBhvr>
                                        <p:cTn id="14" dur="3000"/>
                                        <p:tgtEl>
                                          <p:spTgt spid="4"/>
                                        </p:tgtEl>
                                      </p:cBhvr>
                                    </p:animEffect>
                                  </p:childTnLst>
                                </p:cTn>
                              </p:par>
                              <p:par>
                                <p:cTn id="15" presetID="6" presetClass="exit" presetSubtype="16" fill="hold" nodeType="withEffect">
                                  <p:stCondLst>
                                    <p:cond delay="0"/>
                                  </p:stCondLst>
                                  <p:childTnLst>
                                    <p:animEffect transition="out" filter="circle(in)">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23" presetClass="exit" presetSubtype="272" fill="hold" nodeType="withEffect">
                                  <p:stCondLst>
                                    <p:cond delay="0"/>
                                  </p:stCondLst>
                                  <p:childTnLst>
                                    <p:anim calcmode="lin" valueType="num">
                                      <p:cBhvr>
                                        <p:cTn id="19" dur="3000"/>
                                        <p:tgtEl>
                                          <p:spTgt spid="5"/>
                                        </p:tgtEl>
                                        <p:attrNameLst>
                                          <p:attrName>ppt_w</p:attrName>
                                        </p:attrNameLst>
                                      </p:cBhvr>
                                      <p:tavLst>
                                        <p:tav tm="0">
                                          <p:val>
                                            <p:strVal val="ppt_w"/>
                                          </p:val>
                                        </p:tav>
                                        <p:tav tm="100000">
                                          <p:val>
                                            <p:strVal val="4/3*ppt_w"/>
                                          </p:val>
                                        </p:tav>
                                      </p:tavLst>
                                    </p:anim>
                                    <p:anim calcmode="lin" valueType="num">
                                      <p:cBhvr>
                                        <p:cTn id="20" dur="3000"/>
                                        <p:tgtEl>
                                          <p:spTgt spid="5"/>
                                        </p:tgtEl>
                                        <p:attrNameLst>
                                          <p:attrName>ppt_h</p:attrName>
                                        </p:attrNameLst>
                                      </p:cBhvr>
                                      <p:tavLst>
                                        <p:tav tm="0">
                                          <p:val>
                                            <p:strVal val="ppt_h"/>
                                          </p:val>
                                        </p:tav>
                                        <p:tav tm="100000">
                                          <p:val>
                                            <p:strVal val="4/3*ppt_h"/>
                                          </p:val>
                                        </p:tav>
                                      </p:tavLst>
                                    </p:anim>
                                    <p:set>
                                      <p:cBhvr>
                                        <p:cTn id="21"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rma-.jpg"/>
          <p:cNvPicPr>
            <a:picLocks noChangeAspect="1"/>
          </p:cNvPicPr>
          <p:nvPr/>
        </p:nvPicPr>
        <p:blipFill>
          <a:blip r:embed="rId2"/>
          <a:srcRect l="7477" r="6254"/>
          <a:stretch>
            <a:fillRect/>
          </a:stretch>
        </p:blipFill>
        <p:spPr>
          <a:xfrm>
            <a:off x="714348" y="0"/>
            <a:ext cx="7715304" cy="6858000"/>
          </a:xfrm>
          <a:prstGeom prst="rect">
            <a:avLst/>
          </a:prstGeom>
          <a:ln>
            <a:noFill/>
          </a:ln>
          <a:scene3d>
            <a:camera prst="orthographicFront"/>
            <a:lightRig rig="threePt" dir="t"/>
          </a:scene3d>
          <a:sp3d>
            <a:bevelT prst="angle"/>
          </a:sp3d>
        </p:spPr>
      </p:pic>
      <p:sp>
        <p:nvSpPr>
          <p:cNvPr id="5" name="4 Triángulo rectángulo"/>
          <p:cNvSpPr/>
          <p:nvPr/>
        </p:nvSpPr>
        <p:spPr>
          <a:xfrm>
            <a:off x="0" y="0"/>
            <a:ext cx="714348" cy="6858000"/>
          </a:xfrm>
          <a:prstGeom prst="rtTriangle">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8429652" y="0"/>
            <a:ext cx="714348" cy="6858000"/>
          </a:xfrm>
          <a:prstGeom prst="rtTriangle">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2000" fill="hold"/>
                                        <p:tgtEl>
                                          <p:spTgt spid="5"/>
                                        </p:tgtEl>
                                        <p:attrNameLst>
                                          <p:attrName>ppt_x</p:attrName>
                                        </p:attrNameLst>
                                      </p:cBhvr>
                                      <p:tavLst>
                                        <p:tav tm="0">
                                          <p:val>
                                            <p:strVal val="#ppt_x"/>
                                          </p:val>
                                        </p:tav>
                                        <p:tav tm="100000">
                                          <p:val>
                                            <p:strVal val="#ppt_x"/>
                                          </p:val>
                                        </p:tav>
                                      </p:tavLst>
                                    </p:anim>
                                    <p:anim calcmode="lin" valueType="num">
                                      <p:cBhvr additive="base">
                                        <p:cTn id="11" dur="2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2000" fill="hold"/>
                                        <p:tgtEl>
                                          <p:spTgt spid="6"/>
                                        </p:tgtEl>
                                        <p:attrNameLst>
                                          <p:attrName>ppt_x</p:attrName>
                                        </p:attrNameLst>
                                      </p:cBhvr>
                                      <p:tavLst>
                                        <p:tav tm="0">
                                          <p:val>
                                            <p:strVal val="#ppt_x"/>
                                          </p:val>
                                        </p:tav>
                                        <p:tav tm="100000">
                                          <p:val>
                                            <p:strVal val="#ppt_x"/>
                                          </p:val>
                                        </p:tav>
                                      </p:tavLst>
                                    </p:anim>
                                    <p:anim calcmode="lin" valueType="num">
                                      <p:cBhvr additive="base">
                                        <p:cTn id="15" dur="2000" fill="hold"/>
                                        <p:tgtEl>
                                          <p:spTgt spid="6"/>
                                        </p:tgtEl>
                                        <p:attrNameLst>
                                          <p:attrName>ppt_y</p:attrName>
                                        </p:attrNameLst>
                                      </p:cBhvr>
                                      <p:tavLst>
                                        <p:tav tm="0">
                                          <p:val>
                                            <p:strVal val="1+#ppt_h/2"/>
                                          </p:val>
                                        </p:tav>
                                        <p:tav tm="100000">
                                          <p:val>
                                            <p:strVal val="#ppt_y"/>
                                          </p:val>
                                        </p:tav>
                                      </p:tavLst>
                                    </p:anim>
                                  </p:childTnLst>
                                </p:cTn>
                              </p:par>
                              <p:par>
                                <p:cTn id="16" presetID="23" presetClass="entr" presetSubtype="27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ppt_w</p:attrName>
                                        </p:attrNameLst>
                                      </p:cBhvr>
                                      <p:tavLst>
                                        <p:tav tm="0">
                                          <p:val>
                                            <p:strVal val="2/3*#ppt_w"/>
                                          </p:val>
                                        </p:tav>
                                        <p:tav tm="100000">
                                          <p:val>
                                            <p:strVal val="#ppt_w"/>
                                          </p:val>
                                        </p:tav>
                                      </p:tavLst>
                                    </p:anim>
                                    <p:anim calcmode="lin" valueType="num">
                                      <p:cBhvr>
                                        <p:cTn id="19" dur="3000" fill="hold"/>
                                        <p:tgtEl>
                                          <p:spTgt spid="4"/>
                                        </p:tgtEl>
                                        <p:attrNameLst>
                                          <p:attrName>ppt_h</p:attrName>
                                        </p:attrNameLst>
                                      </p:cBhvr>
                                      <p:tavLst>
                                        <p:tav tm="0">
                                          <p:val>
                                            <p:strVal val="2/3*#ppt_h"/>
                                          </p:val>
                                        </p:tav>
                                        <p:tav tm="100000">
                                          <p:val>
                                            <p:strVal val="#ppt_h"/>
                                          </p:val>
                                        </p:tav>
                                      </p:tavLst>
                                    </p:anim>
                                  </p:childTnLst>
                                </p:cTn>
                              </p:par>
                              <p:par>
                                <p:cTn id="20" presetID="4"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in)">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rd.jpg"/>
          <p:cNvPicPr>
            <a:picLocks noChangeAspect="1"/>
          </p:cNvPicPr>
          <p:nvPr/>
        </p:nvPicPr>
        <p:blipFill>
          <a:blip r:embed="rId2"/>
          <a:stretch>
            <a:fillRect/>
          </a:stretch>
        </p:blipFill>
        <p:spPr>
          <a:xfrm>
            <a:off x="0" y="0"/>
            <a:ext cx="9144000" cy="6858000"/>
          </a:xfrm>
          <a:prstGeom prst="rect">
            <a:avLst/>
          </a:prstGeom>
        </p:spPr>
      </p:pic>
      <p:pic>
        <p:nvPicPr>
          <p:cNvPr id="5" name="4 Imagen" descr="frd.jpg"/>
          <p:cNvPicPr>
            <a:picLocks noChangeAspect="1"/>
          </p:cNvPicPr>
          <p:nvPr/>
        </p:nvPicPr>
        <p:blipFill>
          <a:blip r:embed="rId2"/>
          <a:stretch>
            <a:fillRect/>
          </a:stretch>
        </p:blipFill>
        <p:spPr>
          <a:xfrm>
            <a:off x="0" y="0"/>
            <a:ext cx="9144000" cy="6858000"/>
          </a:xfrm>
          <a:prstGeom prst="rect">
            <a:avLst/>
          </a:prstGeom>
        </p:spPr>
      </p:pic>
      <p:pic>
        <p:nvPicPr>
          <p:cNvPr id="6" name="5 Imagen" descr="frd.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childTnLst>
                                </p:cTn>
                              </p:par>
                              <p:par>
                                <p:cTn id="15" presetID="16" presetClass="entr" presetSubtype="37"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outVertical)">
                                      <p:cBhvr>
                                        <p:cTn id="17" dur="3000"/>
                                        <p:tgtEl>
                                          <p:spTgt spid="5"/>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3" presetClass="entr" presetSubtype="5"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linds(vertical)">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G_1278_06.24.06__NYBG_TNR.jpg"/>
          <p:cNvPicPr>
            <a:picLocks noChangeAspect="1"/>
          </p:cNvPicPr>
          <p:nvPr/>
        </p:nvPicPr>
        <p:blipFill>
          <a:blip r:embed="rId2"/>
          <a:stretch>
            <a:fillRect/>
          </a:stretch>
        </p:blipFill>
        <p:spPr>
          <a:xfrm>
            <a:off x="0" y="0"/>
            <a:ext cx="9144000" cy="6858000"/>
          </a:xfrm>
          <a:prstGeom prst="rect">
            <a:avLst/>
          </a:prstGeom>
        </p:spPr>
      </p:pic>
      <p:pic>
        <p:nvPicPr>
          <p:cNvPr id="5" name="4 Imagen" descr="IMG_1278_06.24.06__NYBG_TNR.jpg"/>
          <p:cNvPicPr>
            <a:picLocks noChangeAspect="1"/>
          </p:cNvPicPr>
          <p:nvPr/>
        </p:nvPicPr>
        <p:blipFill>
          <a:blip r:embed="rId2"/>
          <a:stretch>
            <a:fillRect/>
          </a:stretch>
        </p:blipFill>
        <p:spPr>
          <a:xfrm>
            <a:off x="0" y="0"/>
            <a:ext cx="9144000" cy="6858000"/>
          </a:xfrm>
          <a:prstGeom prst="rect">
            <a:avLst/>
          </a:prstGeom>
        </p:spPr>
      </p:pic>
      <p:pic>
        <p:nvPicPr>
          <p:cNvPr id="6" name="5 Imagen" descr="IMG_1278_06.24.06__NYBG_TNR.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3000"/>
                                        <p:tgtEl>
                                          <p:spTgt spid="6"/>
                                        </p:tgtEl>
                                      </p:cBhvr>
                                    </p:animEffect>
                                  </p:childTnLst>
                                </p:cTn>
                              </p:par>
                              <p:par>
                                <p:cTn id="15" presetID="2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fltVal val="0"/>
                                          </p:val>
                                        </p:tav>
                                        <p:tav tm="100000">
                                          <p:val>
                                            <p:strVal val="#ppt_h"/>
                                          </p:val>
                                        </p:tav>
                                      </p:tavLst>
                                    </p:anim>
                                  </p:childTnLst>
                                </p:cTn>
                              </p:par>
                              <p:par>
                                <p:cTn id="19" presetID="6"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ircle(in)">
                                      <p:cBhvr>
                                        <p:cTn id="21" dur="3000"/>
                                        <p:tgtEl>
                                          <p:spTgt spid="5"/>
                                        </p:tgtEl>
                                      </p:cBhvr>
                                    </p:animEffect>
                                  </p:childTnLst>
                                </p:cTn>
                              </p:par>
                              <p:par>
                                <p:cTn id="22" presetID="17" presetClass="entr" presetSubtype="1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strVal val="#ppt_h"/>
                                          </p:val>
                                        </p:tav>
                                        <p:tav tm="100000">
                                          <p:val>
                                            <p:strVal val="#ppt_h"/>
                                          </p:val>
                                        </p:tav>
                                      </p:tavLst>
                                    </p:anim>
                                  </p:childTnLst>
                                </p:cTn>
                              </p:par>
                              <p:par>
                                <p:cTn id="26" presetID="14" presetClass="entr" presetSubtype="5"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randombar(vertical)">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rma.jpg"/>
          <p:cNvPicPr>
            <a:picLocks noChangeAspect="1"/>
          </p:cNvPicPr>
          <p:nvPr/>
        </p:nvPicPr>
        <p:blipFill>
          <a:blip r:embed="rId2"/>
          <a:stretch>
            <a:fillRect/>
          </a:stretch>
        </p:blipFill>
        <p:spPr>
          <a:xfrm>
            <a:off x="2969" y="0"/>
            <a:ext cx="9138062" cy="6858000"/>
          </a:xfrm>
          <a:prstGeom prst="rect">
            <a:avLst/>
          </a:prstGeom>
        </p:spPr>
      </p:pic>
      <p:pic>
        <p:nvPicPr>
          <p:cNvPr id="5" name="4 Imagen" descr="irma.jpg"/>
          <p:cNvPicPr>
            <a:picLocks noChangeAspect="1"/>
          </p:cNvPicPr>
          <p:nvPr/>
        </p:nvPicPr>
        <p:blipFill>
          <a:blip r:embed="rId2"/>
          <a:stretch>
            <a:fillRect/>
          </a:stretch>
        </p:blipFill>
        <p:spPr>
          <a:xfrm>
            <a:off x="0" y="0"/>
            <a:ext cx="9138062" cy="6858000"/>
          </a:xfrm>
          <a:prstGeom prst="rect">
            <a:avLst/>
          </a:prstGeom>
        </p:spPr>
      </p:pic>
      <p:pic>
        <p:nvPicPr>
          <p:cNvPr id="6" name="5 Imagen" descr="irma.jpg"/>
          <p:cNvPicPr>
            <a:picLocks noChangeAspect="1"/>
          </p:cNvPicPr>
          <p:nvPr/>
        </p:nvPicPr>
        <p:blipFill>
          <a:blip r:embed="rId2"/>
          <a:stretch>
            <a:fillRect/>
          </a:stretch>
        </p:blipFill>
        <p:spPr>
          <a:xfrm>
            <a:off x="0" y="0"/>
            <a:ext cx="9138062" cy="6858000"/>
          </a:xfrm>
          <a:prstGeom prst="rect">
            <a:avLst/>
          </a:prstGeom>
          <a:scene3d>
            <a:camera prst="orthographicFront"/>
            <a:lightRig rig="threePt" dir="t"/>
          </a:scene3d>
          <a:sp3d>
            <a:bevelT prst="angle"/>
          </a:sp3d>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4"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3000"/>
                                        <p:tgtEl>
                                          <p:spTgt spid="6"/>
                                        </p:tgtEl>
                                      </p:cBhvr>
                                    </p:animEffect>
                                  </p:childTnLst>
                                </p:cTn>
                              </p:par>
                              <p:par>
                                <p:cTn id="11" presetID="23" presetClass="entr" presetSubtype="28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strVal val="4/3*#ppt_w"/>
                                          </p:val>
                                        </p:tav>
                                        <p:tav tm="100000">
                                          <p:val>
                                            <p:strVal val="#ppt_w"/>
                                          </p:val>
                                        </p:tav>
                                      </p:tavLst>
                                    </p:anim>
                                    <p:anim calcmode="lin" valueType="num">
                                      <p:cBhvr>
                                        <p:cTn id="14" dur="3000" fill="hold"/>
                                        <p:tgtEl>
                                          <p:spTgt spid="6"/>
                                        </p:tgtEl>
                                        <p:attrNameLst>
                                          <p:attrName>ppt_h</p:attrName>
                                        </p:attrNameLst>
                                      </p:cBhvr>
                                      <p:tavLst>
                                        <p:tav tm="0">
                                          <p:val>
                                            <p:strVal val="4/3*#ppt_h"/>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plus(in)">
                                      <p:cBhvr>
                                        <p:cTn id="21" dur="3000"/>
                                        <p:tgtEl>
                                          <p:spTgt spid="5"/>
                                        </p:tgtEl>
                                      </p:cBhvr>
                                    </p:animEffect>
                                  </p:childTnLst>
                                </p:cTn>
                              </p:par>
                              <p:par>
                                <p:cTn id="22" presetID="2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fltVal val="0"/>
                                          </p:val>
                                        </p:tav>
                                        <p:tav tm="100000">
                                          <p:val>
                                            <p:strVal val="#ppt_w"/>
                                          </p:val>
                                        </p:tav>
                                      </p:tavLst>
                                    </p:anim>
                                    <p:anim calcmode="lin" valueType="num">
                                      <p:cBhvr>
                                        <p:cTn id="25" dur="3000" fill="hold"/>
                                        <p:tgtEl>
                                          <p:spTgt spid="4"/>
                                        </p:tgtEl>
                                        <p:attrNameLst>
                                          <p:attrName>ppt_h</p:attrName>
                                        </p:attrNameLst>
                                      </p:cBhvr>
                                      <p:tavLst>
                                        <p:tav tm="0">
                                          <p:val>
                                            <p:fltVal val="0"/>
                                          </p:val>
                                        </p:tav>
                                        <p:tav tm="100000">
                                          <p:val>
                                            <p:strVal val="#ppt_h"/>
                                          </p:val>
                                        </p:tav>
                                      </p:tavLst>
                                    </p:anim>
                                  </p:childTnLst>
                                </p:cTn>
                              </p:par>
                              <p:par>
                                <p:cTn id="26" presetID="8"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rma-1.jpg"/>
          <p:cNvPicPr>
            <a:picLocks noChangeAspect="1"/>
          </p:cNvPicPr>
          <p:nvPr/>
        </p:nvPicPr>
        <p:blipFill>
          <a:blip r:embed="rId2"/>
          <a:srcRect l="9381" r="4625"/>
          <a:stretch>
            <a:fillRect/>
          </a:stretch>
        </p:blipFill>
        <p:spPr>
          <a:xfrm>
            <a:off x="642910" y="0"/>
            <a:ext cx="7786742" cy="6858000"/>
          </a:xfrm>
          <a:prstGeom prst="rect">
            <a:avLst/>
          </a:prstGeom>
        </p:spPr>
      </p:pic>
      <p:sp>
        <p:nvSpPr>
          <p:cNvPr id="5" name="4 Rectángulo"/>
          <p:cNvSpPr/>
          <p:nvPr/>
        </p:nvSpPr>
        <p:spPr>
          <a:xfrm>
            <a:off x="0" y="0"/>
            <a:ext cx="642910" cy="6858000"/>
          </a:xfrm>
          <a:prstGeom prst="rect">
            <a:avLst/>
          </a:prstGeom>
          <a:solidFill>
            <a:srgbClr val="E79D1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501090" y="0"/>
            <a:ext cx="642910" cy="6858000"/>
          </a:xfrm>
          <a:prstGeom prst="rect">
            <a:avLst/>
          </a:prstGeom>
          <a:solidFill>
            <a:srgbClr val="E79D19"/>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 name="6 Imagen" descr="irma-1.jpg"/>
          <p:cNvPicPr>
            <a:picLocks noChangeAspect="1"/>
          </p:cNvPicPr>
          <p:nvPr/>
        </p:nvPicPr>
        <p:blipFill>
          <a:blip r:embed="rId2"/>
          <a:srcRect l="9381" r="4625"/>
          <a:stretch>
            <a:fillRect/>
          </a:stretch>
        </p:blipFill>
        <p:spPr>
          <a:xfrm>
            <a:off x="714348" y="0"/>
            <a:ext cx="7786742" cy="6858000"/>
          </a:xfrm>
          <a:prstGeom prst="rect">
            <a:avLst/>
          </a:prstGeom>
        </p:spPr>
      </p:pic>
      <p:sp>
        <p:nvSpPr>
          <p:cNvPr id="8" name="7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horizontal)">
                                      <p:cBhvr>
                                        <p:cTn id="10" dur="3000"/>
                                        <p:tgtEl>
                                          <p:spTgt spid="5"/>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linds(horizontal)">
                                      <p:cBhvr>
                                        <p:cTn id="13" dur="3000"/>
                                        <p:tgtEl>
                                          <p:spTgt spid="6"/>
                                        </p:tgtEl>
                                      </p:cBhvr>
                                    </p:animEffect>
                                  </p:childTnLst>
                                </p:cTn>
                              </p:par>
                              <p:par>
                                <p:cTn id="14" presetID="8" presetClass="entr" presetSubtype="32"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diamond(out)">
                                      <p:cBhvr>
                                        <p:cTn id="16" dur="3000"/>
                                        <p:tgtEl>
                                          <p:spTgt spid="7"/>
                                        </p:tgtEl>
                                      </p:cBhvr>
                                    </p:animEffect>
                                  </p:childTnLst>
                                </p:cTn>
                              </p:par>
                              <p:par>
                                <p:cTn id="17" presetID="21" presetClass="entr" presetSubtype="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heel(8)">
                                      <p:cBhvr>
                                        <p:cTn id="1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ewer.png"/>
          <p:cNvPicPr>
            <a:picLocks noChangeAspect="1"/>
          </p:cNvPicPr>
          <p:nvPr/>
        </p:nvPicPr>
        <p:blipFill>
          <a:blip r:embed="rId2"/>
          <a:stretch>
            <a:fillRect/>
          </a:stretch>
        </p:blipFill>
        <p:spPr>
          <a:xfrm>
            <a:off x="0" y="0"/>
            <a:ext cx="9144000" cy="6858000"/>
          </a:xfrm>
          <a:prstGeom prst="rect">
            <a:avLst/>
          </a:prstGeom>
        </p:spPr>
      </p:pic>
      <p:pic>
        <p:nvPicPr>
          <p:cNvPr id="5" name="4 Imagen" descr="viewer.png"/>
          <p:cNvPicPr>
            <a:picLocks noChangeAspect="1"/>
          </p:cNvPicPr>
          <p:nvPr/>
        </p:nvPicPr>
        <p:blipFill>
          <a:blip r:embed="rId2"/>
          <a:stretch>
            <a:fillRect/>
          </a:stretch>
        </p:blipFill>
        <p:spPr>
          <a:xfrm>
            <a:off x="0" y="0"/>
            <a:ext cx="9144000" cy="6858000"/>
          </a:xfrm>
          <a:prstGeom prst="rect">
            <a:avLst/>
          </a:prstGeom>
        </p:spPr>
      </p:pic>
      <p:pic>
        <p:nvPicPr>
          <p:cNvPr id="6" name="5 Imagen" descr="viewer.pn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childTnLst>
                                </p:cTn>
                              </p:par>
                              <p:par>
                                <p:cTn id="15" presetID="1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3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par>
                                <p:cTn id="22" presetID="4"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ox(in)">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Imagen" descr="ok1.jpg"/>
          <p:cNvPicPr>
            <a:picLocks noChangeAspect="1"/>
          </p:cNvPicPr>
          <p:nvPr/>
        </p:nvPicPr>
        <p:blipFill>
          <a:blip r:embed="rId2"/>
          <a:stretch>
            <a:fillRect/>
          </a:stretch>
        </p:blipFill>
        <p:spPr>
          <a:xfrm>
            <a:off x="0" y="0"/>
            <a:ext cx="9144000" cy="6858000"/>
          </a:xfrm>
          <a:prstGeom prst="rect">
            <a:avLst/>
          </a:prstGeom>
        </p:spPr>
      </p:pic>
      <p:pic>
        <p:nvPicPr>
          <p:cNvPr id="4" name="3 Imagen" descr="ok1.jpg"/>
          <p:cNvPicPr>
            <a:picLocks noChangeAspect="1"/>
          </p:cNvPicPr>
          <p:nvPr/>
        </p:nvPicPr>
        <p:blipFill>
          <a:blip r:embed="rId2"/>
          <a:stretch>
            <a:fillRect/>
          </a:stretch>
        </p:blipFill>
        <p:spPr>
          <a:xfrm>
            <a:off x="0" y="0"/>
            <a:ext cx="9144000" cy="6858000"/>
          </a:xfrm>
          <a:prstGeom prst="rect">
            <a:avLst/>
          </a:prstGeom>
        </p:spPr>
      </p:pic>
      <p:pic>
        <p:nvPicPr>
          <p:cNvPr id="5" name="4 Imagen" descr="ok1.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3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4/3*#ppt_w"/>
                                          </p:val>
                                        </p:tav>
                                        <p:tav tm="100000">
                                          <p:val>
                                            <p:strVal val="#ppt_w"/>
                                          </p:val>
                                        </p:tav>
                                      </p:tavLst>
                                    </p:anim>
                                    <p:anim calcmode="lin" valueType="num">
                                      <p:cBhvr>
                                        <p:cTn id="14" dur="3000" fill="hold"/>
                                        <p:tgtEl>
                                          <p:spTgt spid="4"/>
                                        </p:tgtEl>
                                        <p:attrNameLst>
                                          <p:attrName>ppt_h</p:attrName>
                                        </p:attrNameLst>
                                      </p:cBhvr>
                                      <p:tavLst>
                                        <p:tav tm="0">
                                          <p:val>
                                            <p:strVal val="4/3*#ppt_h"/>
                                          </p:val>
                                        </p:tav>
                                        <p:tav tm="100000">
                                          <p:val>
                                            <p:strVal val="#ppt_h"/>
                                          </p:val>
                                        </p:tav>
                                      </p:tavLst>
                                    </p:anim>
                                  </p:childTnLst>
                                </p:cTn>
                              </p:par>
                              <p:par>
                                <p:cTn id="15" presetID="1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in)">
                                      <p:cBhvr>
                                        <p:cTn id="17" dur="3000"/>
                                        <p:tgtEl>
                                          <p:spTgt spid="4"/>
                                        </p:tgtEl>
                                      </p:cBhvr>
                                    </p:animEffect>
                                  </p:childTnLst>
                                </p:cTn>
                              </p:par>
                              <p:par>
                                <p:cTn id="18" presetID="23" presetClass="entr" presetSubtype="28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3000" fill="hold"/>
                                        <p:tgtEl>
                                          <p:spTgt spid="6"/>
                                        </p:tgtEl>
                                        <p:attrNameLst>
                                          <p:attrName>ppt_w</p:attrName>
                                        </p:attrNameLst>
                                      </p:cBhvr>
                                      <p:tavLst>
                                        <p:tav tm="0">
                                          <p:val>
                                            <p:strVal val="4/3*#ppt_w"/>
                                          </p:val>
                                        </p:tav>
                                        <p:tav tm="100000">
                                          <p:val>
                                            <p:strVal val="#ppt_w"/>
                                          </p:val>
                                        </p:tav>
                                      </p:tavLst>
                                    </p:anim>
                                    <p:anim calcmode="lin" valueType="num">
                                      <p:cBhvr>
                                        <p:cTn id="21" dur="3000" fill="hold"/>
                                        <p:tgtEl>
                                          <p:spTgt spid="6"/>
                                        </p:tgtEl>
                                        <p:attrNameLst>
                                          <p:attrName>ppt_h</p:attrName>
                                        </p:attrNameLst>
                                      </p:cBhvr>
                                      <p:tavLst>
                                        <p:tav tm="0">
                                          <p:val>
                                            <p:strVal val="4/3*#ppt_h"/>
                                          </p:val>
                                        </p:tav>
                                        <p:tav tm="100000">
                                          <p:val>
                                            <p:strVal val="#ppt_h"/>
                                          </p:val>
                                        </p:tav>
                                      </p:tavLst>
                                    </p:anim>
                                  </p:childTnLst>
                                </p:cTn>
                              </p:par>
                              <p:par>
                                <p:cTn id="22" presetID="21" presetClass="entr" presetSubtype="2"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heel(2)">
                                      <p:cBhvr>
                                        <p:cTn id="24"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ok224606429_dc15808173_b2.jpg"/>
          <p:cNvPicPr>
            <a:picLocks noGrp="1" noChangeAspect="1"/>
          </p:cNvPicPr>
          <p:nvPr>
            <p:ph idx="1"/>
          </p:nvPr>
        </p:nvPicPr>
        <p:blipFill>
          <a:blip r:embed="rId2"/>
          <a:stretch>
            <a:fillRect/>
          </a:stretch>
        </p:blipFill>
        <p:spPr>
          <a:xfrm>
            <a:off x="0" y="0"/>
            <a:ext cx="9144000" cy="6858000"/>
          </a:xfrm>
        </p:spPr>
      </p:pic>
      <p:pic>
        <p:nvPicPr>
          <p:cNvPr id="5" name="3 Marcador de contenido" descr="ok224606429_dc15808173_b2.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ok224606429_dc15808173_b2.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2/3*#ppt_w"/>
                                          </p:val>
                                        </p:tav>
                                        <p:tav tm="100000">
                                          <p:val>
                                            <p:strVal val="#ppt_w"/>
                                          </p:val>
                                        </p:tav>
                                      </p:tavLst>
                                    </p:anim>
                                    <p:anim calcmode="lin" valueType="num">
                                      <p:cBhvr>
                                        <p:cTn id="11" dur="3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3000"/>
                                        <p:tgtEl>
                                          <p:spTgt spid="6"/>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outHorizontal)">
                                      <p:cBhvr>
                                        <p:cTn id="21" dur="3000"/>
                                        <p:tgtEl>
                                          <p:spTgt spid="5"/>
                                        </p:tgtEl>
                                      </p:cBhvr>
                                    </p:animEffec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par>
                                <p:cTn id="26" presetID="8"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ok2599587717_4e0620af81_b4.jpg"/>
          <p:cNvPicPr>
            <a:picLocks noGrp="1" noChangeAspect="1"/>
          </p:cNvPicPr>
          <p:nvPr>
            <p:ph idx="1"/>
          </p:nvPr>
        </p:nvPicPr>
        <p:blipFill>
          <a:blip r:embed="rId2"/>
          <a:stretch>
            <a:fillRect/>
          </a:stretch>
        </p:blipFill>
        <p:spPr>
          <a:xfrm>
            <a:off x="0" y="0"/>
            <a:ext cx="9144000" cy="6858000"/>
          </a:xfrm>
        </p:spPr>
      </p:pic>
      <p:pic>
        <p:nvPicPr>
          <p:cNvPr id="5" name="3 Marcador de contenido" descr="ok2599587717_4e0620af81_b4.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ok2599587717_4e0620af81_b4.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childTnLst>
                                </p:cTn>
                              </p:par>
                              <p:par>
                                <p:cTn id="15" presetID="1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3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par>
                                <p:cTn id="22" presetID="4"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ox(in)">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ok8642600492864_25437e81b2_b.jpg"/>
          <p:cNvPicPr>
            <a:picLocks noGrp="1" noChangeAspect="1"/>
          </p:cNvPicPr>
          <p:nvPr>
            <p:ph idx="1"/>
          </p:nvPr>
        </p:nvPicPr>
        <p:blipFill>
          <a:blip r:embed="rId2"/>
          <a:stretch>
            <a:fillRect/>
          </a:stretch>
        </p:blipFill>
        <p:spPr>
          <a:xfrm>
            <a:off x="0" y="0"/>
            <a:ext cx="9144000" cy="6858000"/>
          </a:xfrm>
        </p:spPr>
      </p:pic>
      <p:pic>
        <p:nvPicPr>
          <p:cNvPr id="5" name="3 Marcador de contenido" descr="ok8642600492864_25437e81b2_b.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3000"/>
                                        <p:tgtEl>
                                          <p:spTgt spid="4"/>
                                        </p:tgtEl>
                                      </p:cBhvr>
                                    </p:animEffect>
                                  </p:childTnLst>
                                </p:cTn>
                              </p:par>
                              <p:par>
                                <p:cTn id="19" presetID="5"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checkerboard(across)">
                                      <p:cBhvr>
                                        <p:cTn id="2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ok2600394748_f1e9c2b439_b.jpg"/>
          <p:cNvPicPr>
            <a:picLocks noGrp="1" noChangeAspect="1"/>
          </p:cNvPicPr>
          <p:nvPr>
            <p:ph idx="1"/>
          </p:nvPr>
        </p:nvPicPr>
        <p:blipFill>
          <a:blip r:embed="rId2"/>
          <a:stretch>
            <a:fillRect/>
          </a:stretch>
        </p:blipFill>
        <p:spPr>
          <a:xfrm>
            <a:off x="0" y="0"/>
            <a:ext cx="9144000" cy="6858000"/>
          </a:xfrm>
        </p:spPr>
      </p:pic>
      <p:pic>
        <p:nvPicPr>
          <p:cNvPr id="5" name="3 Marcador de contenido" descr="ok2600394748_f1e9c2b439_b.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ok2600394748_f1e9c2b439_b.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in)">
                                      <p:cBhvr>
                                        <p:cTn id="14" dur="5000"/>
                                        <p:tgtEl>
                                          <p:spTgt spid="4"/>
                                        </p:tgtEl>
                                      </p:cBhvr>
                                    </p:animEffect>
                                  </p:childTnLst>
                                </p:cTn>
                              </p:par>
                              <p:par>
                                <p:cTn id="15" presetID="13" presetClass="exit" presetSubtype="32" fill="hold" nodeType="withEffect">
                                  <p:stCondLst>
                                    <p:cond delay="0"/>
                                  </p:stCondLst>
                                  <p:childTnLst>
                                    <p:animEffect transition="out" filter="plus(out)">
                                      <p:cBhvr>
                                        <p:cTn id="16" dur="5000"/>
                                        <p:tgtEl>
                                          <p:spTgt spid="5"/>
                                        </p:tgtEl>
                                      </p:cBhvr>
                                    </p:animEffect>
                                    <p:set>
                                      <p:cBhvr>
                                        <p:cTn id="17" dur="1" fill="hold">
                                          <p:stCondLst>
                                            <p:cond delay="4999"/>
                                          </p:stCondLst>
                                        </p:cTn>
                                        <p:tgtEl>
                                          <p:spTgt spid="5"/>
                                        </p:tgtEl>
                                        <p:attrNameLst>
                                          <p:attrName>style.visibility</p:attrName>
                                        </p:attrNameLst>
                                      </p:cBhvr>
                                      <p:to>
                                        <p:strVal val="hidden"/>
                                      </p:to>
                                    </p:set>
                                  </p:childTnLst>
                                </p:cTn>
                              </p:par>
                              <p:par>
                                <p:cTn id="18" presetID="8" presetClass="exit" presetSubtype="16" fill="hold" nodeType="withEffect">
                                  <p:stCondLst>
                                    <p:cond delay="0"/>
                                  </p:stCondLst>
                                  <p:childTnLst>
                                    <p:animEffect transition="out" filter="diamond(in)">
                                      <p:cBhvr>
                                        <p:cTn id="19" dur="2000"/>
                                        <p:tgtEl>
                                          <p:spTgt spid="6"/>
                                        </p:tgtEl>
                                      </p:cBhvr>
                                    </p:animEffect>
                                    <p:set>
                                      <p:cBhvr>
                                        <p:cTn id="20"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ok2600504876_a3912ded22_b.jpg"/>
          <p:cNvPicPr>
            <a:picLocks noGrp="1" noChangeAspect="1"/>
          </p:cNvPicPr>
          <p:nvPr>
            <p:ph idx="1"/>
          </p:nvPr>
        </p:nvPicPr>
        <p:blipFill>
          <a:blip r:embed="rId2"/>
          <a:stretch>
            <a:fillRect/>
          </a:stretch>
        </p:blipFill>
        <p:spPr>
          <a:xfrm>
            <a:off x="0" y="0"/>
            <a:ext cx="9144000" cy="6858000"/>
          </a:xfrm>
        </p:spPr>
      </p:pic>
      <p:pic>
        <p:nvPicPr>
          <p:cNvPr id="5" name="3 Marcador de contenido" descr="ok2600504876_a3912ded22_b.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23" presetClass="entr" presetSubtype="27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strVal val="2/3*#ppt_w"/>
                                          </p:val>
                                        </p:tav>
                                        <p:tav tm="100000">
                                          <p:val>
                                            <p:strVal val="#ppt_w"/>
                                          </p:val>
                                        </p:tav>
                                      </p:tavLst>
                                    </p:anim>
                                    <p:anim calcmode="lin" valueType="num">
                                      <p:cBhvr>
                                        <p:cTn id="11" dur="3000" fill="hold"/>
                                        <p:tgtEl>
                                          <p:spTgt spid="5"/>
                                        </p:tgtEl>
                                        <p:attrNameLst>
                                          <p:attrName>ppt_h</p:attrName>
                                        </p:attrNameLst>
                                      </p:cBhvr>
                                      <p:tavLst>
                                        <p:tav tm="0">
                                          <p:val>
                                            <p:strVal val="2/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3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par>
                                <p:cTn id="19" presetID="8"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diamond(in)">
                                      <p:cBhvr>
                                        <p:cTn id="2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ok4781252378_af2c999bfc_b.jpg"/>
          <p:cNvPicPr>
            <a:picLocks noGrp="1" noChangeAspect="1"/>
          </p:cNvPicPr>
          <p:nvPr>
            <p:ph idx="1"/>
          </p:nvPr>
        </p:nvPicPr>
        <p:blipFill>
          <a:blip r:embed="rId2"/>
          <a:stretch>
            <a:fillRect/>
          </a:stretch>
        </p:blipFill>
        <p:spPr>
          <a:xfrm>
            <a:off x="0" y="0"/>
            <a:ext cx="9144000" cy="6858000"/>
          </a:xfrm>
        </p:spPr>
      </p:pic>
      <p:pic>
        <p:nvPicPr>
          <p:cNvPr id="5" name="3 Marcador de contenido" descr="ok4781252378_af2c999bfc_b.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ok4781252378_af2c999bfc_b.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2/3*#ppt_w"/>
                                          </p:val>
                                        </p:tav>
                                        <p:tav tm="100000">
                                          <p:val>
                                            <p:strVal val="#ppt_w"/>
                                          </p:val>
                                        </p:tav>
                                      </p:tavLst>
                                    </p:anim>
                                    <p:anim calcmode="lin" valueType="num">
                                      <p:cBhvr>
                                        <p:cTn id="11" dur="3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3000"/>
                                        <p:tgtEl>
                                          <p:spTgt spid="6"/>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2/3*#ppt_w"/>
                                          </p:val>
                                        </p:tav>
                                        <p:tav tm="100000">
                                          <p:val>
                                            <p:strVal val="#ppt_w"/>
                                          </p:val>
                                        </p:tav>
                                      </p:tavLst>
                                    </p:anim>
                                    <p:anim calcmode="lin" valueType="num">
                                      <p:cBhvr>
                                        <p:cTn id="18" dur="3000" fill="hold"/>
                                        <p:tgtEl>
                                          <p:spTgt spid="5"/>
                                        </p:tgtEl>
                                        <p:attrNameLst>
                                          <p:attrName>ppt_h</p:attrName>
                                        </p:attrNameLst>
                                      </p:cBhvr>
                                      <p:tavLst>
                                        <p:tav tm="0">
                                          <p:val>
                                            <p:strVal val="2/3*#ppt_h"/>
                                          </p:val>
                                        </p:tav>
                                        <p:tav tm="100000">
                                          <p:val>
                                            <p:strVal val="#ppt_h"/>
                                          </p:val>
                                        </p:tav>
                                      </p:tavLst>
                                    </p:anim>
                                  </p:childTnLst>
                                </p:cTn>
                              </p:par>
                              <p:par>
                                <p:cTn id="19" presetID="8" presetClass="entr" presetSubtype="3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diamond(out)">
                                      <p:cBhvr>
                                        <p:cTn id="21" dur="3000"/>
                                        <p:tgtEl>
                                          <p:spTgt spid="5"/>
                                        </p:tgtEl>
                                      </p:cBhvr>
                                    </p:animEffec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par>
                                <p:cTn id="26" presetID="1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plus(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ok 2146741910_8e16e7b83f_b.jpg"/>
          <p:cNvPicPr>
            <a:picLocks noGrp="1" noChangeAspect="1"/>
          </p:cNvPicPr>
          <p:nvPr>
            <p:ph idx="1"/>
          </p:nvPr>
        </p:nvPicPr>
        <p:blipFill>
          <a:blip r:embed="rId2"/>
          <a:stretch>
            <a:fillRect/>
          </a:stretch>
        </p:blipFill>
        <p:spPr>
          <a:xfrm>
            <a:off x="0" y="0"/>
            <a:ext cx="9144000" cy="6858000"/>
          </a:xfrm>
        </p:spPr>
      </p:pic>
      <p:pic>
        <p:nvPicPr>
          <p:cNvPr id="5" name="3 Marcador de contenido" descr="ok 2146741910_8e16e7b83f_b.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vertical)">
                                      <p:cBhvr>
                                        <p:cTn id="10" dur="3000"/>
                                        <p:tgtEl>
                                          <p:spTgt spid="4"/>
                                        </p:tgtEl>
                                      </p:cBhvr>
                                    </p:animEffect>
                                  </p:childTnLst>
                                </p:cTn>
                              </p:par>
                              <p:par>
                                <p:cTn id="11" presetID="3"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3000"/>
                                        <p:tgtEl>
                                          <p:spTgt spid="5"/>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par>
                                <p:cTn id="18" presetID="23" presetClass="entr" presetSubtype="272"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2/3*#ppt_w"/>
                                          </p:val>
                                        </p:tav>
                                        <p:tav tm="100000">
                                          <p:val>
                                            <p:strVal val="#ppt_w"/>
                                          </p:val>
                                        </p:tav>
                                      </p:tavLst>
                                    </p:anim>
                                    <p:anim calcmode="lin" valueType="num">
                                      <p:cBhvr>
                                        <p:cTn id="21" dur="3000" fill="hold"/>
                                        <p:tgtEl>
                                          <p:spTgt spid="5"/>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ok 2271950413_29fe60f7dd_b.jpg"/>
          <p:cNvPicPr>
            <a:picLocks noGrp="1" noChangeAspect="1"/>
          </p:cNvPicPr>
          <p:nvPr>
            <p:ph idx="1"/>
          </p:nvPr>
        </p:nvPicPr>
        <p:blipFill>
          <a:blip r:embed="rId2"/>
          <a:stretch>
            <a:fillRect/>
          </a:stretch>
        </p:blipFill>
        <p:spPr>
          <a:xfrm>
            <a:off x="0" y="0"/>
            <a:ext cx="9144000" cy="6858000"/>
          </a:xfrm>
        </p:spPr>
      </p:pic>
      <p:pic>
        <p:nvPicPr>
          <p:cNvPr id="5" name="3 Marcador de contenido" descr="ok 2271950413_29fe60f7dd_b.jpg"/>
          <p:cNvPicPr>
            <a:picLocks noChangeAspect="1"/>
          </p:cNvPicPr>
          <p:nvPr/>
        </p:nvPicPr>
        <p:blipFill>
          <a:blip r:embed="rId2"/>
          <a:stretch>
            <a:fillRect/>
          </a:stretch>
        </p:blipFill>
        <p:spPr>
          <a:xfrm>
            <a:off x="0" y="0"/>
            <a:ext cx="9144000" cy="6858000"/>
          </a:xfrm>
          <a:prstGeom prst="rect">
            <a:avLst/>
          </a:prstGeom>
        </p:spPr>
      </p:pic>
      <p:pic>
        <p:nvPicPr>
          <p:cNvPr id="2050" name="Picture 2" descr="Rendered Image"/>
          <p:cNvPicPr>
            <a:picLocks noChangeAspect="1" noChangeArrowheads="1"/>
          </p:cNvPicPr>
          <p:nvPr/>
        </p:nvPicPr>
        <p:blipFill>
          <a:blip r:embed="rId3">
            <a:lum contrast="30000"/>
          </a:blip>
          <a:srcRect/>
          <a:stretch>
            <a:fillRect/>
          </a:stretch>
        </p:blipFill>
        <p:spPr bwMode="auto">
          <a:xfrm>
            <a:off x="1285852" y="5214950"/>
            <a:ext cx="4324346" cy="571501"/>
          </a:xfrm>
          <a:prstGeom prst="rect">
            <a:avLst/>
          </a:prstGeom>
          <a:noFill/>
        </p:spPr>
      </p:pic>
      <p:sp>
        <p:nvSpPr>
          <p:cNvPr id="6" name="5 Rectángulo"/>
          <p:cNvSpPr/>
          <p:nvPr/>
        </p:nvSpPr>
        <p:spPr>
          <a:xfrm>
            <a:off x="0" y="-285776"/>
            <a:ext cx="9144000" cy="71437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out)">
                                      <p:cBhvr>
                                        <p:cTn id="10" dur="3000"/>
                                        <p:tgtEl>
                                          <p:spTgt spid="5"/>
                                        </p:tgtEl>
                                      </p:cBhvr>
                                    </p:animEffec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2/3*#ppt_w"/>
                                          </p:val>
                                        </p:tav>
                                        <p:tav tm="100000">
                                          <p:val>
                                            <p:strVal val="#ppt_w"/>
                                          </p:val>
                                        </p:tav>
                                      </p:tavLst>
                                    </p:anim>
                                    <p:anim calcmode="lin" valueType="num">
                                      <p:cBhvr>
                                        <p:cTn id="14" dur="3000" fill="hold"/>
                                        <p:tgtEl>
                                          <p:spTgt spid="4"/>
                                        </p:tgtEl>
                                        <p:attrNameLst>
                                          <p:attrName>ppt_h</p:attrName>
                                        </p:attrNameLst>
                                      </p:cBhvr>
                                      <p:tavLst>
                                        <p:tav tm="0">
                                          <p:val>
                                            <p:strVal val="2/3*#ppt_h"/>
                                          </p:val>
                                        </p:tav>
                                        <p:tav tm="100000">
                                          <p:val>
                                            <p:strVal val="#ppt_h"/>
                                          </p:val>
                                        </p:tav>
                                      </p:tavLst>
                                    </p:anim>
                                  </p:childTnLst>
                                </p:cTn>
                              </p:par>
                              <p:par>
                                <p:cTn id="15" presetID="8"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3000"/>
                                        <p:tgtEl>
                                          <p:spTgt spid="4"/>
                                        </p:tgtEl>
                                      </p:cBhvr>
                                    </p:animEffect>
                                  </p:childTnLst>
                                </p:cTn>
                              </p:par>
                            </p:childTnLst>
                          </p:cTn>
                        </p:par>
                        <p:par>
                          <p:cTn id="18" fill="hold">
                            <p:stCondLst>
                              <p:cond delay="3000"/>
                            </p:stCondLst>
                            <p:childTnLst>
                              <p:par>
                                <p:cTn id="19" presetID="35" presetClass="entr" presetSubtype="0" fill="hold" nodeType="afterEffect">
                                  <p:stCondLst>
                                    <p:cond delay="0"/>
                                  </p:stCondLst>
                                  <p:childTnLst>
                                    <p:set>
                                      <p:cBhvr>
                                        <p:cTn id="20" dur="1" fill="hold">
                                          <p:stCondLst>
                                            <p:cond delay="0"/>
                                          </p:stCondLst>
                                        </p:cTn>
                                        <p:tgtEl>
                                          <p:spTgt spid="2050"/>
                                        </p:tgtEl>
                                        <p:attrNameLst>
                                          <p:attrName>style.visibility</p:attrName>
                                        </p:attrNameLst>
                                      </p:cBhvr>
                                      <p:to>
                                        <p:strVal val="visible"/>
                                      </p:to>
                                    </p:set>
                                    <p:animEffect transition="in" filter="fade">
                                      <p:cBhvr>
                                        <p:cTn id="21" dur="2000"/>
                                        <p:tgtEl>
                                          <p:spTgt spid="2050"/>
                                        </p:tgtEl>
                                      </p:cBhvr>
                                    </p:animEffect>
                                    <p:anim calcmode="lin" valueType="num">
                                      <p:cBhvr>
                                        <p:cTn id="22" dur="2000" fill="hold"/>
                                        <p:tgtEl>
                                          <p:spTgt spid="2050"/>
                                        </p:tgtEl>
                                        <p:attrNameLst>
                                          <p:attrName>style.rotation</p:attrName>
                                        </p:attrNameLst>
                                      </p:cBhvr>
                                      <p:tavLst>
                                        <p:tav tm="0">
                                          <p:val>
                                            <p:fltVal val="720"/>
                                          </p:val>
                                        </p:tav>
                                        <p:tav tm="100000">
                                          <p:val>
                                            <p:fltVal val="0"/>
                                          </p:val>
                                        </p:tav>
                                      </p:tavLst>
                                    </p:anim>
                                    <p:anim calcmode="lin" valueType="num">
                                      <p:cBhvr>
                                        <p:cTn id="23" dur="2000" fill="hold"/>
                                        <p:tgtEl>
                                          <p:spTgt spid="2050"/>
                                        </p:tgtEl>
                                        <p:attrNameLst>
                                          <p:attrName>ppt_h</p:attrName>
                                        </p:attrNameLst>
                                      </p:cBhvr>
                                      <p:tavLst>
                                        <p:tav tm="0">
                                          <p:val>
                                            <p:fltVal val="0"/>
                                          </p:val>
                                        </p:tav>
                                        <p:tav tm="100000">
                                          <p:val>
                                            <p:strVal val="#ppt_h"/>
                                          </p:val>
                                        </p:tav>
                                      </p:tavLst>
                                    </p:anim>
                                    <p:anim calcmode="lin" valueType="num">
                                      <p:cBhvr>
                                        <p:cTn id="24" dur="2000" fill="hold"/>
                                        <p:tgtEl>
                                          <p:spTgt spid="2050"/>
                                        </p:tgtEl>
                                        <p:attrNameLst>
                                          <p:attrName>ppt_w</p:attrName>
                                        </p:attrNameLst>
                                      </p:cBhvr>
                                      <p:tavLst>
                                        <p:tav tm="0">
                                          <p:val>
                                            <p:fltVal val="0"/>
                                          </p:val>
                                        </p:tav>
                                        <p:tav tm="100000">
                                          <p:val>
                                            <p:strVal val="#ppt_w"/>
                                          </p:val>
                                        </p:tav>
                                      </p:tavLst>
                                    </p:anim>
                                  </p:childTnLst>
                                </p:cTn>
                              </p:par>
                              <p:par>
                                <p:cTn id="25" presetID="2" presetClass="entr" presetSubtype="12" fill="hold" nodeType="withEffect">
                                  <p:stCondLst>
                                    <p:cond delay="0"/>
                                  </p:stCondLst>
                                  <p:childTnLst>
                                    <p:set>
                                      <p:cBhvr>
                                        <p:cTn id="26" dur="1" fill="hold">
                                          <p:stCondLst>
                                            <p:cond delay="0"/>
                                          </p:stCondLst>
                                        </p:cTn>
                                        <p:tgtEl>
                                          <p:spTgt spid="2050"/>
                                        </p:tgtEl>
                                        <p:attrNameLst>
                                          <p:attrName>style.visibility</p:attrName>
                                        </p:attrNameLst>
                                      </p:cBhvr>
                                      <p:to>
                                        <p:strVal val="visible"/>
                                      </p:to>
                                    </p:set>
                                    <p:anim calcmode="lin" valueType="num">
                                      <p:cBhvr additive="base">
                                        <p:cTn id="27" dur="2000" fill="hold"/>
                                        <p:tgtEl>
                                          <p:spTgt spid="2050"/>
                                        </p:tgtEl>
                                        <p:attrNameLst>
                                          <p:attrName>ppt_x</p:attrName>
                                        </p:attrNameLst>
                                      </p:cBhvr>
                                      <p:tavLst>
                                        <p:tav tm="0">
                                          <p:val>
                                            <p:strVal val="0-#ppt_w/2"/>
                                          </p:val>
                                        </p:tav>
                                        <p:tav tm="100000">
                                          <p:val>
                                            <p:strVal val="#ppt_x"/>
                                          </p:val>
                                        </p:tav>
                                      </p:tavLst>
                                    </p:anim>
                                    <p:anim calcmode="lin" valueType="num">
                                      <p:cBhvr additive="base">
                                        <p:cTn id="28" dur="20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resentación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Presentación1</Template>
  <TotalTime>0</TotalTime>
  <Words>160</Words>
  <Application>Microsoft Office PowerPoint</Application>
  <PresentationFormat>Presentación en pantalla (4:3)</PresentationFormat>
  <Paragraphs>41</Paragraphs>
  <Slides>58</Slides>
  <Notes>0</Notes>
  <HiddenSlides>0</HiddenSlides>
  <MMClips>1</MMClips>
  <ScaleCrop>false</ScaleCrop>
  <HeadingPairs>
    <vt:vector size="4" baseType="variant">
      <vt:variant>
        <vt:lpstr>Tema</vt:lpstr>
      </vt:variant>
      <vt:variant>
        <vt:i4>2</vt:i4>
      </vt:variant>
      <vt:variant>
        <vt:lpstr>Títulos de diapositiva</vt:lpstr>
      </vt:variant>
      <vt:variant>
        <vt:i4>58</vt:i4>
      </vt:variant>
    </vt:vector>
  </HeadingPairs>
  <TitlesOfParts>
    <vt:vector size="60" baseType="lpstr">
      <vt:lpstr>Presentación1</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2013-08-14T23:52:49Z</dcterms:created>
  <dcterms:modified xsi:type="dcterms:W3CDTF">2013-08-15T00:02:17Z</dcterms:modified>
</cp:coreProperties>
</file>