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38" r:id="rId3"/>
    <p:sldId id="258" r:id="rId4"/>
    <p:sldId id="259" r:id="rId5"/>
    <p:sldId id="260" r:id="rId6"/>
    <p:sldId id="340" r:id="rId7"/>
    <p:sldId id="266" r:id="rId8"/>
    <p:sldId id="261" r:id="rId9"/>
    <p:sldId id="262" r:id="rId10"/>
    <p:sldId id="265" r:id="rId11"/>
    <p:sldId id="349" r:id="rId12"/>
    <p:sldId id="267" r:id="rId13"/>
    <p:sldId id="269" r:id="rId14"/>
    <p:sldId id="270" r:id="rId15"/>
    <p:sldId id="272" r:id="rId16"/>
    <p:sldId id="271" r:id="rId17"/>
    <p:sldId id="350" r:id="rId18"/>
    <p:sldId id="274" r:id="rId19"/>
    <p:sldId id="348" r:id="rId20"/>
    <p:sldId id="275" r:id="rId21"/>
    <p:sldId id="278" r:id="rId22"/>
    <p:sldId id="288" r:id="rId23"/>
    <p:sldId id="287" r:id="rId24"/>
    <p:sldId id="280" r:id="rId25"/>
    <p:sldId id="323" r:id="rId26"/>
    <p:sldId id="293" r:id="rId27"/>
    <p:sldId id="347" r:id="rId28"/>
    <p:sldId id="282" r:id="rId29"/>
    <p:sldId id="283" r:id="rId30"/>
    <p:sldId id="284" r:id="rId31"/>
    <p:sldId id="285" r:id="rId32"/>
    <p:sldId id="304" r:id="rId33"/>
    <p:sldId id="291" r:id="rId34"/>
    <p:sldId id="292" r:id="rId35"/>
    <p:sldId id="320" r:id="rId36"/>
    <p:sldId id="296" r:id="rId37"/>
    <p:sldId id="279" r:id="rId38"/>
    <p:sldId id="313" r:id="rId39"/>
    <p:sldId id="299" r:id="rId40"/>
    <p:sldId id="326" r:id="rId41"/>
    <p:sldId id="318" r:id="rId42"/>
    <p:sldId id="301" r:id="rId43"/>
    <p:sldId id="345" r:id="rId44"/>
    <p:sldId id="319" r:id="rId45"/>
    <p:sldId id="346" r:id="rId46"/>
    <p:sldId id="309" r:id="rId47"/>
    <p:sldId id="289" r:id="rId48"/>
    <p:sldId id="325" r:id="rId49"/>
    <p:sldId id="308" r:id="rId50"/>
    <p:sldId id="310" r:id="rId51"/>
    <p:sldId id="317" r:id="rId52"/>
    <p:sldId id="300" r:id="rId53"/>
    <p:sldId id="321" r:id="rId54"/>
    <p:sldId id="322" r:id="rId55"/>
    <p:sldId id="332" r:id="rId56"/>
    <p:sldId id="256" r:id="rId57"/>
    <p:sldId id="337" r:id="rId58"/>
    <p:sldId id="351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auhaus 93" pitchFamily="82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9CZQKFn+gjRIpbwUa5/tcg" hashData="tT5z9mL3D0viftJIJx3WY0kEu8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993300"/>
    <a:srgbClr val="EAEAEA"/>
    <a:srgbClr val="FFFF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829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4D54E50E-FB93-4C86-9A67-9B1BC7FE38C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897A07-9431-44C9-992F-B3B1C0804076}" type="slidenum">
              <a:rPr lang="es-ES"/>
              <a:pPr/>
              <a:t>2</a:t>
            </a:fld>
            <a:endParaRPr lang="es-ES"/>
          </a:p>
        </p:txBody>
      </p:sp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EB940E-DF3F-4540-A354-5C7571E898BE}" type="slidenum">
              <a:rPr lang="es-ES"/>
              <a:pPr/>
              <a:t>3</a:t>
            </a:fld>
            <a:endParaRPr lang="es-ES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32883F-50BB-4B4B-AEB6-B68915E96FB8}" type="slidenum">
              <a:rPr lang="es-ES"/>
              <a:pPr/>
              <a:t>4</a:t>
            </a:fld>
            <a:endParaRPr lang="es-ES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43562F-0DFB-48F9-AD07-EF533493873B}" type="slidenum">
              <a:rPr lang="es-ES"/>
              <a:pPr/>
              <a:t>5</a:t>
            </a:fld>
            <a:endParaRPr lang="es-ES"/>
          </a:p>
        </p:txBody>
      </p:sp>
      <p:sp>
        <p:nvSpPr>
          <p:cNvPr id="176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D279B7-9499-4384-A4F5-30E425AEEEA3}" type="slidenum">
              <a:rPr lang="es-ES"/>
              <a:pPr/>
              <a:t>6</a:t>
            </a:fld>
            <a:endParaRPr lang="es-ES"/>
          </a:p>
        </p:txBody>
      </p:sp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C8FF87-55BC-402D-938D-4E92224288E1}" type="slidenum">
              <a:rPr lang="es-ES"/>
              <a:pPr/>
              <a:t>7</a:t>
            </a:fld>
            <a:endParaRPr lang="es-ES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EAB3AD-5408-40FD-A94C-EF1F76B659CC}" type="slidenum">
              <a:rPr lang="es-ES"/>
              <a:pPr/>
              <a:t>8</a:t>
            </a:fld>
            <a:endParaRPr lang="es-ES"/>
          </a:p>
        </p:txBody>
      </p:sp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8CED41-AD75-4CA5-A503-6E3F483A70BD}" type="slidenum">
              <a:rPr lang="es-ES"/>
              <a:pPr/>
              <a:t>9</a:t>
            </a:fld>
            <a:endParaRPr lang="es-ES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087A8F-3B25-4BC6-A615-C39B8094CF5F}" type="slidenum">
              <a:rPr lang="es-ES"/>
              <a:pPr/>
              <a:t>10</a:t>
            </a:fld>
            <a:endParaRPr lang="es-ES"/>
          </a:p>
        </p:txBody>
      </p:sp>
      <p:sp>
        <p:nvSpPr>
          <p:cNvPr id="190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7497CC-055A-4E2C-957D-3A317C089523}" type="slidenum">
              <a:rPr lang="es-ES"/>
              <a:pPr/>
              <a:t>11</a:t>
            </a:fld>
            <a:endParaRPr lang="es-ES"/>
          </a:p>
        </p:txBody>
      </p:sp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D66FED-BC60-4490-92EB-6570EF2D1D42}" type="slidenum">
              <a:rPr lang="es-ES"/>
              <a:pPr/>
              <a:t>12</a:t>
            </a:fld>
            <a:endParaRPr lang="es-ES"/>
          </a:p>
        </p:txBody>
      </p:sp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176B30-B08E-40EC-B97E-700FE87B3672}" type="slidenum">
              <a:rPr lang="es-ES"/>
              <a:pPr/>
              <a:t>13</a:t>
            </a:fld>
            <a:endParaRPr lang="es-ES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436FEB-D08E-4140-BF1B-494E0E1A333F}" type="slidenum">
              <a:rPr lang="es-ES"/>
              <a:pPr/>
              <a:t>14</a:t>
            </a:fld>
            <a:endParaRPr lang="es-ES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D08C9D-BA10-407D-8C03-3AFF7988321C}" type="slidenum">
              <a:rPr lang="es-ES"/>
              <a:pPr/>
              <a:t>15</a:t>
            </a:fld>
            <a:endParaRPr lang="es-ES"/>
          </a:p>
        </p:txBody>
      </p:sp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35970C-57D3-4AB5-9BC6-749EDAFAFBB0}" type="slidenum">
              <a:rPr lang="es-ES"/>
              <a:pPr/>
              <a:t>16</a:t>
            </a:fld>
            <a:endParaRPr lang="es-ES"/>
          </a:p>
        </p:txBody>
      </p:sp>
      <p:sp>
        <p:nvSpPr>
          <p:cNvPr id="192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ED22CD-5745-439C-B4C1-4DDE1D79487B}" type="slidenum">
              <a:rPr lang="es-ES"/>
              <a:pPr/>
              <a:t>17</a:t>
            </a:fld>
            <a:endParaRPr lang="es-ES"/>
          </a:p>
        </p:txBody>
      </p:sp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51521E-5B45-4FA1-8F0C-14050D505723}" type="slidenum">
              <a:rPr lang="es-ES"/>
              <a:pPr/>
              <a:t>18</a:t>
            </a:fld>
            <a:endParaRPr lang="es-ES"/>
          </a:p>
        </p:txBody>
      </p:sp>
      <p:sp>
        <p:nvSpPr>
          <p:cNvPr id="188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1EFBDA-48C0-442F-8079-A8CCB020724B}" type="slidenum">
              <a:rPr lang="es-ES"/>
              <a:pPr/>
              <a:t>19</a:t>
            </a:fld>
            <a:endParaRPr lang="es-ES"/>
          </a:p>
        </p:txBody>
      </p:sp>
      <p:sp>
        <p:nvSpPr>
          <p:cNvPr id="100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E41A9D-054A-4730-9324-0B51512E42D1}" type="slidenum">
              <a:rPr lang="es-ES"/>
              <a:pPr/>
              <a:t>20</a:t>
            </a:fld>
            <a:endParaRPr lang="es-ES"/>
          </a:p>
        </p:txBody>
      </p:sp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8576A-A585-41C2-A2F6-5A57CFD73D4D}" type="slidenum">
              <a:rPr lang="es-ES"/>
              <a:pPr/>
              <a:t>21</a:t>
            </a:fld>
            <a:endParaRPr lang="es-ES"/>
          </a:p>
        </p:txBody>
      </p:sp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639AD6-1503-4C2E-AA0F-38F458E96E8E}" type="slidenum">
              <a:rPr lang="es-ES"/>
              <a:pPr/>
              <a:t>22</a:t>
            </a:fld>
            <a:endParaRPr lang="es-ES"/>
          </a:p>
        </p:txBody>
      </p:sp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9A4B22-D7C3-4A33-8218-F42248A04839}" type="slidenum">
              <a:rPr lang="es-ES"/>
              <a:pPr/>
              <a:t>23</a:t>
            </a:fld>
            <a:endParaRPr lang="es-ES"/>
          </a:p>
        </p:txBody>
      </p:sp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91EFE9-1680-4A4B-B516-D3AD0756E7F7}" type="slidenum">
              <a:rPr lang="es-ES"/>
              <a:pPr/>
              <a:t>24</a:t>
            </a:fld>
            <a:endParaRPr lang="es-ES"/>
          </a:p>
        </p:txBody>
      </p:sp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98B766-1EC2-4FCA-80A0-37A8A8095458}" type="slidenum">
              <a:rPr lang="es-ES"/>
              <a:pPr/>
              <a:t>25</a:t>
            </a:fld>
            <a:endParaRPr lang="es-ES"/>
          </a:p>
        </p:txBody>
      </p:sp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1C3BE7-6687-4B8A-AD74-C707E2AA1A20}" type="slidenum">
              <a:rPr lang="es-ES"/>
              <a:pPr/>
              <a:t>26</a:t>
            </a:fld>
            <a:endParaRPr lang="es-ES"/>
          </a:p>
        </p:txBody>
      </p:sp>
      <p:sp>
        <p:nvSpPr>
          <p:cNvPr id="186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614F00-7516-4630-BC76-7D041B5AA129}" type="slidenum">
              <a:rPr lang="es-ES"/>
              <a:pPr/>
              <a:t>27</a:t>
            </a:fld>
            <a:endParaRPr lang="es-ES"/>
          </a:p>
        </p:txBody>
      </p:sp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824FED-2C18-430B-86E9-61B963347882}" type="slidenum">
              <a:rPr lang="es-ES"/>
              <a:pPr/>
              <a:t>28</a:t>
            </a:fld>
            <a:endParaRPr lang="es-E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63FE3B-1014-4F03-B589-F556CFF3A3F6}" type="slidenum">
              <a:rPr lang="es-ES"/>
              <a:pPr/>
              <a:t>29</a:t>
            </a:fld>
            <a:endParaRPr lang="es-ES"/>
          </a:p>
        </p:txBody>
      </p:sp>
      <p:sp>
        <p:nvSpPr>
          <p:cNvPr id="1116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276E53-084A-4888-926D-A15BA57998AD}" type="slidenum">
              <a:rPr lang="es-ES"/>
              <a:pPr/>
              <a:t>30</a:t>
            </a:fld>
            <a:endParaRPr lang="es-ES"/>
          </a:p>
        </p:txBody>
      </p:sp>
      <p:sp>
        <p:nvSpPr>
          <p:cNvPr id="1126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A15E1F-F97F-4D5D-A5A1-11E8BFFD13BF}" type="slidenum">
              <a:rPr lang="es-ES"/>
              <a:pPr/>
              <a:t>31</a:t>
            </a:fld>
            <a:endParaRPr lang="es-ES"/>
          </a:p>
        </p:txBody>
      </p:sp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8D7CF6-A39A-49CE-99E5-504DD0243E28}" type="slidenum">
              <a:rPr lang="es-ES"/>
              <a:pPr/>
              <a:t>32</a:t>
            </a:fld>
            <a:endParaRPr lang="es-ES"/>
          </a:p>
        </p:txBody>
      </p:sp>
      <p:sp>
        <p:nvSpPr>
          <p:cNvPr id="1187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22A2CA-B9D5-4307-B4E3-38A0E9BB7865}" type="slidenum">
              <a:rPr lang="es-ES"/>
              <a:pPr/>
              <a:t>33</a:t>
            </a:fld>
            <a:endParaRPr lang="es-ES"/>
          </a:p>
        </p:txBody>
      </p:sp>
      <p:sp>
        <p:nvSpPr>
          <p:cNvPr id="1198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2697A9-D29C-41B0-93F9-0859C23D5D4C}" type="slidenum">
              <a:rPr lang="es-ES"/>
              <a:pPr/>
              <a:t>34</a:t>
            </a:fld>
            <a:endParaRPr lang="es-ES"/>
          </a:p>
        </p:txBody>
      </p:sp>
      <p:sp>
        <p:nvSpPr>
          <p:cNvPr id="1208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13B02E-2E46-414E-815C-5F7815F0A6DA}" type="slidenum">
              <a:rPr lang="es-ES"/>
              <a:pPr/>
              <a:t>35</a:t>
            </a:fld>
            <a:endParaRPr lang="es-ES"/>
          </a:p>
        </p:txBody>
      </p:sp>
      <p:sp>
        <p:nvSpPr>
          <p:cNvPr id="1218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BAA5DB-F761-41B1-B541-93DDFCFC00BD}" type="slidenum">
              <a:rPr lang="es-ES"/>
              <a:pPr/>
              <a:t>36</a:t>
            </a:fld>
            <a:endParaRPr lang="es-ES"/>
          </a:p>
        </p:txBody>
      </p:sp>
      <p:sp>
        <p:nvSpPr>
          <p:cNvPr id="1228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FB02B7-1A99-42FF-B3BC-9F8B0AEDF10B}" type="slidenum">
              <a:rPr lang="es-ES"/>
              <a:pPr/>
              <a:t>37</a:t>
            </a:fld>
            <a:endParaRPr lang="es-ES"/>
          </a:p>
        </p:txBody>
      </p:sp>
      <p:sp>
        <p:nvSpPr>
          <p:cNvPr id="1239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A110A9-C65D-4F12-A079-149B7C42112E}" type="slidenum">
              <a:rPr lang="es-ES"/>
              <a:pPr/>
              <a:t>38</a:t>
            </a:fld>
            <a:endParaRPr lang="es-ES"/>
          </a:p>
        </p:txBody>
      </p:sp>
      <p:sp>
        <p:nvSpPr>
          <p:cNvPr id="1249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F9957D-F27A-44EE-8069-39CAADAB56E1}" type="slidenum">
              <a:rPr lang="es-ES"/>
              <a:pPr/>
              <a:t>39</a:t>
            </a:fld>
            <a:endParaRPr lang="es-ES"/>
          </a:p>
        </p:txBody>
      </p:sp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938E36-7147-45DA-B029-2255DD9CA103}" type="slidenum">
              <a:rPr lang="es-ES"/>
              <a:pPr/>
              <a:t>40</a:t>
            </a:fld>
            <a:endParaRPr lang="es-ES"/>
          </a:p>
        </p:txBody>
      </p:sp>
      <p:sp>
        <p:nvSpPr>
          <p:cNvPr id="1280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DAAEAA-C7DC-4C13-8A66-4495B9DF14F7}" type="slidenum">
              <a:rPr lang="es-ES"/>
              <a:pPr/>
              <a:t>41</a:t>
            </a:fld>
            <a:endParaRPr lang="es-ES"/>
          </a:p>
        </p:txBody>
      </p:sp>
      <p:sp>
        <p:nvSpPr>
          <p:cNvPr id="1259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ABF306-68FA-4817-9D5B-09E40B74357F}" type="slidenum">
              <a:rPr lang="es-ES"/>
              <a:pPr/>
              <a:t>42</a:t>
            </a:fld>
            <a:endParaRPr lang="es-ES"/>
          </a:p>
        </p:txBody>
      </p:sp>
      <p:sp>
        <p:nvSpPr>
          <p:cNvPr id="182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94F169-104D-49CD-B43B-BBCC284A801C}" type="slidenum">
              <a:rPr lang="es-ES"/>
              <a:pPr/>
              <a:t>43</a:t>
            </a:fld>
            <a:endParaRPr lang="es-ES"/>
          </a:p>
        </p:txBody>
      </p:sp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53E737-5A65-4614-A078-1189591CDDB7}" type="slidenum">
              <a:rPr lang="es-ES"/>
              <a:pPr/>
              <a:t>44</a:t>
            </a:fld>
            <a:endParaRPr lang="es-ES"/>
          </a:p>
        </p:txBody>
      </p:sp>
      <p:sp>
        <p:nvSpPr>
          <p:cNvPr id="184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6506B1-C9DE-436D-93CE-A0A8976818D6}" type="slidenum">
              <a:rPr lang="es-ES"/>
              <a:pPr/>
              <a:t>45</a:t>
            </a:fld>
            <a:endParaRPr lang="es-ES"/>
          </a:p>
        </p:txBody>
      </p:sp>
      <p:sp>
        <p:nvSpPr>
          <p:cNvPr id="135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2C2776-9C60-4DFC-85D3-961861EC59CB}" type="slidenum">
              <a:rPr lang="es-ES"/>
              <a:pPr/>
              <a:t>46</a:t>
            </a:fld>
            <a:endParaRPr lang="es-ES"/>
          </a:p>
        </p:txBody>
      </p:sp>
      <p:sp>
        <p:nvSpPr>
          <p:cNvPr id="139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5FA940-CBC0-47BF-B0E8-DDC053682D8C}" type="slidenum">
              <a:rPr lang="es-ES"/>
              <a:pPr/>
              <a:t>47</a:t>
            </a:fld>
            <a:endParaRPr lang="es-ES"/>
          </a:p>
        </p:txBody>
      </p:sp>
      <p:sp>
        <p:nvSpPr>
          <p:cNvPr id="146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F3691B-A05E-41C9-93B5-FBB11DB0FB50}" type="slidenum">
              <a:rPr lang="es-ES"/>
              <a:pPr/>
              <a:t>48</a:t>
            </a:fld>
            <a:endParaRPr lang="es-ES"/>
          </a:p>
        </p:txBody>
      </p:sp>
      <p:sp>
        <p:nvSpPr>
          <p:cNvPr id="137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755FBD-0040-4D8E-A3CA-B2FD7AADD03A}" type="slidenum">
              <a:rPr lang="es-ES"/>
              <a:pPr/>
              <a:t>49</a:t>
            </a:fld>
            <a:endParaRPr lang="es-ES"/>
          </a:p>
        </p:txBody>
      </p:sp>
      <p:sp>
        <p:nvSpPr>
          <p:cNvPr id="138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3D4358-335C-4144-B80C-DA364896477C}" type="slidenum">
              <a:rPr lang="es-ES"/>
              <a:pPr/>
              <a:t>50</a:t>
            </a:fld>
            <a:endParaRPr lang="es-ES"/>
          </a:p>
        </p:txBody>
      </p:sp>
      <p:sp>
        <p:nvSpPr>
          <p:cNvPr id="143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E90BE6-7848-408B-B707-8035F534F009}" type="slidenum">
              <a:rPr lang="es-ES"/>
              <a:pPr/>
              <a:t>51</a:t>
            </a:fld>
            <a:endParaRPr lang="es-ES"/>
          </a:p>
        </p:txBody>
      </p:sp>
      <p:sp>
        <p:nvSpPr>
          <p:cNvPr id="141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A824A8-6F09-4945-A162-4D5879141EFA}" type="slidenum">
              <a:rPr lang="es-ES"/>
              <a:pPr/>
              <a:t>52</a:t>
            </a:fld>
            <a:endParaRPr lang="es-ES"/>
          </a:p>
        </p:txBody>
      </p:sp>
      <p:sp>
        <p:nvSpPr>
          <p:cNvPr id="144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EA70C2-C61D-4C2A-9179-83B643D12C65}" type="slidenum">
              <a:rPr lang="es-ES"/>
              <a:pPr/>
              <a:t>53</a:t>
            </a:fld>
            <a:endParaRPr lang="es-ES"/>
          </a:p>
        </p:txBody>
      </p:sp>
      <p:sp>
        <p:nvSpPr>
          <p:cNvPr id="145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EA310A-01E7-4616-A136-60D5E71FCDD0}" type="slidenum">
              <a:rPr lang="es-ES"/>
              <a:pPr/>
              <a:t>54</a:t>
            </a:fld>
            <a:endParaRPr lang="es-ES"/>
          </a:p>
        </p:txBody>
      </p:sp>
      <p:sp>
        <p:nvSpPr>
          <p:cNvPr id="161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3D48D-8716-44DD-9348-7906196A1B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884B7-37A5-4FCF-95C2-6AE21000AD3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21E18-4313-463A-8F6C-FBA388123C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64FCA-8969-4F6C-87BD-B4E551731B1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CEE53-0AB7-4D63-88AF-70C172DBA4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0C0FF-9BC6-41EE-B85E-28D24B3C2A2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73277-1457-4745-B552-24E5F1003E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8E15D7-557E-4C15-AB97-4CD45928BA3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245853-D0CE-4538-9417-237863D45E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0158B9-E46F-4D95-96F8-99C784B750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61C123-73FA-4031-A146-D5F24404A33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0D98765F-AB13-49ED-ADBE-B9AF16D4B78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/>
            </a:r>
            <a:br>
              <a:rPr lang="es-ES" sz="4000"/>
            </a:br>
            <a:r>
              <a:rPr lang="es-ES" sz="4000"/>
              <a:t/>
            </a:r>
            <a:br>
              <a:rPr lang="es-ES" sz="4000"/>
            </a:br>
            <a:r>
              <a:rPr lang="es-ES" sz="4000"/>
              <a:t/>
            </a:r>
            <a:br>
              <a:rPr lang="es-ES" sz="4000"/>
            </a:br>
            <a:r>
              <a:rPr lang="es-ES" sz="4000"/>
              <a:t/>
            </a:r>
            <a:br>
              <a:rPr lang="es-ES" sz="4000"/>
            </a:br>
            <a:r>
              <a:rPr lang="es-ES" sz="4000"/>
              <a:t/>
            </a:r>
            <a:br>
              <a:rPr lang="es-ES" sz="4000"/>
            </a:br>
            <a:r>
              <a:rPr lang="es-ES" sz="4000"/>
              <a:t/>
            </a:r>
            <a:br>
              <a:rPr lang="es-ES" sz="4000"/>
            </a:br>
            <a:r>
              <a:rPr lang="es-ES" sz="4000">
                <a:solidFill>
                  <a:srgbClr val="800000"/>
                </a:solidFill>
              </a:rPr>
              <a:t/>
            </a:r>
            <a:br>
              <a:rPr lang="es-ES" sz="4000">
                <a:solidFill>
                  <a:srgbClr val="800000"/>
                </a:solidFill>
              </a:rPr>
            </a:br>
            <a:r>
              <a:rPr lang="es-ES" b="1">
                <a:solidFill>
                  <a:srgbClr val="800000"/>
                </a:solidFill>
                <a:latin typeface="Goudy Stout" pitchFamily="18" charset="0"/>
              </a:rPr>
              <a:t>ZARAGOZA </a:t>
            </a:r>
            <a:r>
              <a:rPr lang="es-ES" sz="4800">
                <a:solidFill>
                  <a:srgbClr val="800000"/>
                </a:solidFill>
                <a:latin typeface="Bodoni MT Black" pitchFamily="18" charset="0"/>
              </a:rPr>
              <a:t/>
            </a:r>
            <a:br>
              <a:rPr lang="es-ES" sz="4800">
                <a:solidFill>
                  <a:srgbClr val="800000"/>
                </a:solidFill>
                <a:latin typeface="Bodoni MT Black" pitchFamily="18" charset="0"/>
              </a:rPr>
            </a:br>
            <a:endParaRPr lang="es-ES" sz="4800">
              <a:solidFill>
                <a:srgbClr val="800000"/>
              </a:solidFill>
              <a:latin typeface="Bodoni MT Black" pitchFamily="18" charset="0"/>
            </a:endParaRP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>
              <a:buFontTx/>
              <a:buNone/>
            </a:pPr>
            <a:endParaRPr lang="es-ES" dirty="0"/>
          </a:p>
          <a:p>
            <a:pPr>
              <a:buFontTx/>
              <a:buNone/>
            </a:pPr>
            <a:endParaRPr lang="es-ES" dirty="0"/>
          </a:p>
          <a:p>
            <a:pPr>
              <a:buFontTx/>
              <a:buNone/>
            </a:pPr>
            <a:endParaRPr lang="es-ES" dirty="0"/>
          </a:p>
          <a:p>
            <a:pPr>
              <a:buFontTx/>
              <a:buNone/>
            </a:pPr>
            <a:endParaRPr lang="es-ES" dirty="0"/>
          </a:p>
          <a:p>
            <a:pPr algn="ctr">
              <a:buFontTx/>
              <a:buNone/>
            </a:pPr>
            <a:endParaRPr lang="es-ES" dirty="0"/>
          </a:p>
          <a:p>
            <a:pPr algn="ctr">
              <a:buFontTx/>
              <a:buNone/>
            </a:pPr>
            <a:r>
              <a:rPr lang="es-ES" sz="2400" dirty="0">
                <a:solidFill>
                  <a:srgbClr val="800000"/>
                </a:solidFill>
                <a:latin typeface="Goudy Stout" pitchFamily="18" charset="0"/>
              </a:rPr>
              <a:t>SIGLOS XIX-XX</a:t>
            </a:r>
          </a:p>
        </p:txBody>
      </p:sp>
    </p:spTree>
  </p:cSld>
  <p:clrMapOvr>
    <a:masterClrMapping/>
  </p:clrMapOvr>
  <p:transition spd="slow" advTm="4000">
    <p:randomBar dir="vert"/>
    <p:sndAc>
      <p:stSnd>
        <p:snd r:embed="rId2" name="2. El rincón del olvido wavc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679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0001 TORRE NUEV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0"/>
            <a:ext cx="5219700" cy="6858000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997200"/>
            <a:ext cx="42846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    </a:t>
            </a:r>
            <a:r>
              <a:rPr lang="es-ES" sz="2800" b="1">
                <a:solidFill>
                  <a:srgbClr val="993300"/>
                </a:solidFill>
                <a:latin typeface="Constantia" pitchFamily="18" charset="0"/>
              </a:rPr>
              <a:t>LA TORRE NUEVA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0007 puente piedr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484438" y="620713"/>
            <a:ext cx="5183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PUENTE DE PIEDRA Y PILAR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0010 PUERTA DEL DUQUE  &amp; IGLESIA SAN MIGUEL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12775" y="-228600"/>
            <a:ext cx="10061575" cy="7315200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323850" y="105251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IGL. SAN MIGUEL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5292725" y="1622425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PUERTA DEL DUQUE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1012" name="Picture 4" descr="5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400"/>
            <a:ext cx="9144000" cy="6807200"/>
          </a:xfrm>
          <a:prstGeom prst="rect">
            <a:avLst/>
          </a:prstGeom>
          <a:noFill/>
        </p:spPr>
      </p:pic>
      <p:sp>
        <p:nvSpPr>
          <p:cNvPr id="171013" name="Rectangle 5"/>
          <p:cNvSpPr>
            <a:spLocks noChangeArrowheads="1"/>
          </p:cNvSpPr>
          <p:nvPr/>
        </p:nvSpPr>
        <p:spPr bwMode="auto">
          <a:xfrm>
            <a:off x="250825" y="333375"/>
            <a:ext cx="3313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VISTA DE ZARAGOZA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71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0017 PUERTA CARMEN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555875" y="620713"/>
            <a:ext cx="4940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LA PUERTA DEL CARMEN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0017 arco del arzobispo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059113" y="5876925"/>
            <a:ext cx="3605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LA SEO Y EL PILAR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010 castillo de la aljaferi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555875" y="476250"/>
            <a:ext cx="539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PALACIO DE LA ALJAFERÍA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0005 plaza de toros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2987675" y="620713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TOROS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9444" name="Picture 4" descr="7083 calle del merca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813"/>
            <a:ext cx="9144000" cy="6808787"/>
          </a:xfrm>
          <a:prstGeom prst="rect">
            <a:avLst/>
          </a:prstGeom>
          <a:noFill/>
        </p:spPr>
      </p:pic>
      <p:sp>
        <p:nvSpPr>
          <p:cNvPr id="189445" name="Rectangle 5"/>
          <p:cNvSpPr>
            <a:spLocks noChangeArrowheads="1"/>
          </p:cNvSpPr>
          <p:nvPr/>
        </p:nvSpPr>
        <p:spPr bwMode="auto">
          <a:xfrm>
            <a:off x="3419475" y="549275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CALLE DEL MERCADO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0020 MERCADO CENTRAL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50825" y="2997200"/>
            <a:ext cx="84978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CC3300"/>
                </a:solidFill>
                <a:latin typeface="Constantia" pitchFamily="18" charset="0"/>
              </a:rPr>
              <a:t>MERCADO CENTRAL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027 escuela bellas artes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684213" y="6021388"/>
            <a:ext cx="48244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ESCUELA DE BELLAS ARTES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047 puerta santa engraci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195513" y="5949950"/>
            <a:ext cx="540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PUERTA DE SANTA ENGRACIA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051 calle alfonso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50"/>
            <a:ext cx="9144000" cy="6800850"/>
          </a:xfrm>
          <a:prstGeom prst="rect">
            <a:avLst/>
          </a:prstGeom>
          <a:noFill/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908175" y="5949950"/>
            <a:ext cx="3527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CALLE ALFONSO I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049 PASEO INDEPENDENCI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140200" y="5949950"/>
            <a:ext cx="500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PASEO DE LA INDEPENDENCIA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1492" name="Picture 4" descr="103r colegio jesui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800"/>
            <a:ext cx="9144000" cy="6807200"/>
          </a:xfrm>
          <a:prstGeom prst="rect">
            <a:avLst/>
          </a:prstGeom>
          <a:noFill/>
        </p:spPr>
      </p:pic>
      <p:sp>
        <p:nvSpPr>
          <p:cNvPr id="191493" name="Rectangle 5"/>
          <p:cNvSpPr>
            <a:spLocks noChangeArrowheads="1"/>
          </p:cNvSpPr>
          <p:nvPr/>
        </p:nvSpPr>
        <p:spPr bwMode="auto">
          <a:xfrm>
            <a:off x="2484438" y="549275"/>
            <a:ext cx="4548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COLEGIO DE LOS JESUITAS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91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061 facultad de medicina y ciencias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692275" y="549275"/>
            <a:ext cx="7200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FACULTAD DE MEDICINA Y CIENCIAS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7396" name="Picture 4" descr="Don Jaime I 2r1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</p:spPr>
      </p:pic>
      <p:sp>
        <p:nvSpPr>
          <p:cNvPr id="187397" name="Rectangle 5"/>
          <p:cNvSpPr>
            <a:spLocks noChangeArrowheads="1"/>
          </p:cNvSpPr>
          <p:nvPr/>
        </p:nvSpPr>
        <p:spPr bwMode="auto">
          <a:xfrm>
            <a:off x="5795963" y="260350"/>
            <a:ext cx="3348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CALLE DON JAIME I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8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062 museo provincial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2916238" y="549275"/>
            <a:ext cx="4757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MUSEO PROVINCIAL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058 PLAZA TOROS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2413" y="0"/>
            <a:ext cx="9753601" cy="7315200"/>
          </a:xfrm>
          <a:prstGeom prst="rect">
            <a:avLst/>
          </a:prstGeom>
          <a:noFill/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611188" y="5949950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TOROS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008 PASARELA 194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684213" y="5876925"/>
            <a:ext cx="38877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800" b="1">
                <a:solidFill>
                  <a:srgbClr val="CC3300"/>
                </a:solidFill>
                <a:latin typeface="Copperplate Gothic Bold" pitchFamily="34" charset="0"/>
              </a:rPr>
              <a:t> </a:t>
            </a: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PUENTE COLGANTE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007 canal imperial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7350"/>
            <a:ext cx="9144000" cy="7488238"/>
          </a:xfrm>
          <a:prstGeom prst="rect">
            <a:avLst/>
          </a:prstGeom>
          <a:noFill/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203575" y="5805488"/>
            <a:ext cx="3097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CANAL IMPERIAL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014 coso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067175" y="620713"/>
            <a:ext cx="367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CALLE DEL COSO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2" name="Picture 4" descr="018 coso y constitucion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</p:spPr>
      </p:pic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2555875" y="476250"/>
            <a:ext cx="5111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800" b="1">
                <a:solidFill>
                  <a:srgbClr val="CC3300"/>
                </a:solidFill>
                <a:latin typeface="Copperplate Gothic Bold" pitchFamily="34" charset="0"/>
              </a:rPr>
              <a:t> </a:t>
            </a: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LA CONSTITUCIÓN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88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015 coso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763713" y="476250"/>
            <a:ext cx="2808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CALLE DEL COSO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5348" name="Picture 4" descr="42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5738" y="-114300"/>
            <a:ext cx="9515476" cy="7086600"/>
          </a:xfrm>
          <a:prstGeom prst="rect">
            <a:avLst/>
          </a:prstGeom>
          <a:noFill/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250825" y="1773238"/>
            <a:ext cx="3457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  PUENTE DE PIEDRA </a:t>
            </a:r>
          </a:p>
        </p:txBody>
      </p:sp>
      <p:sp>
        <p:nvSpPr>
          <p:cNvPr id="185350" name="Rectangle 6"/>
          <p:cNvSpPr>
            <a:spLocks noChangeArrowheads="1"/>
          </p:cNvSpPr>
          <p:nvPr/>
        </p:nvSpPr>
        <p:spPr bwMode="auto">
          <a:xfrm flipH="1">
            <a:off x="4427538" y="692150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   EL PILAR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85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85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030 monumento martires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2268538" y="5876925"/>
            <a:ext cx="6086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MONUMENTO A LOS MÁRTIRES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031 paseo maria agustin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627313" y="5876925"/>
            <a:ext cx="5392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PASEO DE MARÍA AGUSTÍN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009 palacio arzobispal y seo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755650" y="1628775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PALACIO ARZOBISPAL</a:t>
            </a: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6659563" y="1628775"/>
            <a:ext cx="2484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LA SEO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004 paseo sagast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4500563" y="549275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PASEO DE SAGASTA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025 grupo escolar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3276600" y="5876925"/>
            <a:ext cx="398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GRUPO ESCOLAR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008 plaza de la seo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5219700" y="5805488"/>
            <a:ext cx="3313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LA SEO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011 gran vi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419475" y="5876925"/>
            <a:ext cx="2503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LA GRAN VÍA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033 puente de americ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</p:spPr>
      </p:pic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755650" y="333375"/>
            <a:ext cx="5903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PUENTE DE AMÉRICA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4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040 paseo independenci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629775" cy="7162800"/>
          </a:xfrm>
          <a:prstGeom prst="rect">
            <a:avLst/>
          </a:prstGeom>
          <a:noFill/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3635375" y="260350"/>
            <a:ext cx="5040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PASEO DE LA INDEPENDENCIA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8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026 NUEVO AYTO CONSTRUCCIÓN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975"/>
            <a:ext cx="9144000" cy="6804025"/>
          </a:xfrm>
          <a:prstGeom prst="rect">
            <a:avLst/>
          </a:prstGeom>
          <a:noFill/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23850" y="692150"/>
            <a:ext cx="8569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000" b="1">
                <a:solidFill>
                  <a:srgbClr val="CC3300"/>
                </a:solidFill>
                <a:latin typeface="Constantia" pitchFamily="18" charset="0"/>
              </a:rPr>
              <a:t>CONSTRUCCIÓN DEL AYUNTAMIENTO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030 PZA ESPAÑA 195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684213" y="549275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ESPAÑA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055 PS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7163" y="-85725"/>
            <a:ext cx="9458326" cy="7029450"/>
          </a:xfrm>
          <a:prstGeom prst="rect">
            <a:avLst/>
          </a:prstGeom>
          <a:noFill/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3059113" y="5949950"/>
            <a:ext cx="469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PASEO DE SAGASTA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4" name="Picture 4" descr="025 PASO A NIVEL DELICIAS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</p:spPr>
      </p:pic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2411413" y="692150"/>
            <a:ext cx="6780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PASO A NIVEL DE DELICIAS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81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032 PZA ARAGÓN 195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0"/>
            <a:ext cx="9144000" cy="6935788"/>
          </a:xfrm>
          <a:prstGeom prst="rect">
            <a:avLst/>
          </a:prstGeom>
          <a:noFill/>
        </p:spPr>
      </p:pic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1476375" y="404813"/>
            <a:ext cx="7778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ARAGÓN</a:t>
            </a:r>
            <a:endParaRPr lang="es-ES" sz="2800" b="1">
              <a:solidFill>
                <a:srgbClr val="800000"/>
              </a:solidFill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013 PZA ESPAÑA 195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042988" y="404813"/>
            <a:ext cx="8582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ESPAÑA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1252" name="Picture 4" descr="39 trole independencia-terminillo C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6050"/>
            <a:ext cx="9396413" cy="7004050"/>
          </a:xfrm>
          <a:prstGeom prst="rect">
            <a:avLst/>
          </a:prstGeom>
          <a:noFill/>
        </p:spPr>
      </p:pic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2411413" y="5876925"/>
            <a:ext cx="4824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CC3300"/>
                </a:solidFill>
                <a:latin typeface="Constantia" pitchFamily="18" charset="0"/>
              </a:rPr>
              <a:t>PARADA DE TROLEBÚS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81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2" name="Picture 4" descr="033 PSO SAGASTA 195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13550"/>
          </a:xfrm>
          <a:prstGeom prst="rect">
            <a:avLst/>
          </a:prstGeom>
          <a:noFill/>
        </p:spPr>
      </p:pic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468313" y="5661025"/>
            <a:ext cx="86756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800" b="1">
                <a:solidFill>
                  <a:srgbClr val="CC3300"/>
                </a:solidFill>
                <a:latin typeface="Copperplate Gothic Bold" pitchFamily="34" charset="0"/>
              </a:rPr>
              <a:t>  </a:t>
            </a:r>
            <a:r>
              <a:rPr lang="es-ES" sz="2800" b="1">
                <a:solidFill>
                  <a:srgbClr val="CC3300"/>
                </a:solidFill>
                <a:latin typeface="Constantia" pitchFamily="18" charset="0"/>
              </a:rPr>
              <a:t>PASEO DE SAGASTA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FERIA DE MUESTRAS</a:t>
            </a:r>
          </a:p>
          <a:p>
            <a:endParaRPr lang="es-ES"/>
          </a:p>
        </p:txBody>
      </p:sp>
      <p:pic>
        <p:nvPicPr>
          <p:cNvPr id="183300" name="Picture 4" descr="036 tranvia isabel catolica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</p:spPr>
      </p:pic>
      <p:sp>
        <p:nvSpPr>
          <p:cNvPr id="183301" name="Rectangle 5"/>
          <p:cNvSpPr>
            <a:spLocks noChangeArrowheads="1"/>
          </p:cNvSpPr>
          <p:nvPr/>
        </p:nvSpPr>
        <p:spPr bwMode="auto">
          <a:xfrm>
            <a:off x="1331913" y="476250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FERIA DE MUESTRAS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83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021 ROMAREDA 195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1692275" y="404813"/>
            <a:ext cx="7566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CAMPO DE FUTBOL “LA ROMAREDA”</a:t>
            </a:r>
            <a:endParaRPr lang="es-ES" sz="2400">
              <a:solidFill>
                <a:srgbClr val="CC33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010-195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2987675" y="476250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ESPAÑA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78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0" name="Picture 4" descr="019 GRAN VÍA 1951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4572000" y="6089650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  LA GRAN VÍA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809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028 plazapilar196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1116013" y="62071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DEL PILAR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1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023 casa ortega 196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6597650"/>
          </a:xfrm>
          <a:prstGeom prst="rect">
            <a:avLst/>
          </a:prstGeom>
          <a:noFill/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3203575" y="5734050"/>
            <a:ext cx="55324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800" b="1">
                <a:solidFill>
                  <a:srgbClr val="CC3300"/>
                </a:solidFill>
                <a:latin typeface="Constantia" pitchFamily="18" charset="0"/>
              </a:rPr>
              <a:t>CASA ORTEGA</a:t>
            </a:r>
            <a:endParaRPr lang="es-ES" sz="2800">
              <a:solidFill>
                <a:srgbClr val="CC330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3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4" name="Picture 4" descr="031 PZA PARAISO 195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700"/>
            <a:ext cx="9144000" cy="7232650"/>
          </a:xfrm>
          <a:prstGeom prst="rect">
            <a:avLst/>
          </a:prstGeom>
          <a:noFill/>
        </p:spPr>
      </p:pic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3492500" y="692150"/>
            <a:ext cx="5726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PARAISO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1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012 pza españa 196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388"/>
            <a:ext cx="9144000" cy="6805612"/>
          </a:xfrm>
          <a:prstGeom prst="rect">
            <a:avLst/>
          </a:prstGeom>
          <a:noFill/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5580063" y="476250"/>
            <a:ext cx="3352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PLAZA DE  ESPAÑA 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0" name="Picture 4" descr="034 acequia CAMINO TORRES 196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</p:spPr>
      </p:pic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2339975" y="5805488"/>
            <a:ext cx="10621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ACEQUIA DEL Cº LAS TORRES 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8" name="Picture 4" descr="048 tubo1960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225"/>
            <a:ext cx="9144000" cy="6835775"/>
          </a:xfrm>
          <a:prstGeom prst="rect">
            <a:avLst/>
          </a:prstGeom>
          <a:noFill/>
        </p:spPr>
      </p:pic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3708400" y="5876925"/>
            <a:ext cx="3898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800" b="1">
                <a:solidFill>
                  <a:srgbClr val="CC3300"/>
                </a:solidFill>
                <a:latin typeface="Constantia" pitchFamily="18" charset="0"/>
              </a:rPr>
              <a:t>EL TUBO</a:t>
            </a: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 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7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04" name="Picture 4" descr="IMG_7082CE 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50" y="0"/>
            <a:ext cx="9753600" cy="7315200"/>
          </a:xfrm>
          <a:prstGeom prst="rect">
            <a:avLst/>
          </a:prstGeom>
          <a:noFill/>
        </p:spPr>
      </p:pic>
      <p:sp>
        <p:nvSpPr>
          <p:cNvPr id="153605" name="Rectangle 5"/>
          <p:cNvSpPr>
            <a:spLocks noChangeArrowheads="1"/>
          </p:cNvSpPr>
          <p:nvPr/>
        </p:nvSpPr>
        <p:spPr bwMode="auto">
          <a:xfrm>
            <a:off x="323850" y="5876925"/>
            <a:ext cx="855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 sz="2400" b="1">
                <a:solidFill>
                  <a:srgbClr val="CC3300"/>
                </a:solidFill>
                <a:latin typeface="Constantia" pitchFamily="18" charset="0"/>
              </a:rPr>
              <a:t>FACHADA DEL PILAR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53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IMG_6801CE1 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6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800000"/>
                </a:solidFill>
                <a:latin typeface="Bodoni MT Black" pitchFamily="18" charset="0"/>
              </a:rPr>
              <a:t>REALIZADO:  CARLOS S.M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s-ES" b="1" dirty="0">
              <a:solidFill>
                <a:srgbClr val="800000"/>
              </a:solidFill>
              <a:latin typeface="Bodoni MT Black" pitchFamily="18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endParaRPr lang="es-ES" sz="2800" dirty="0">
              <a:solidFill>
                <a:srgbClr val="800000"/>
              </a:solidFill>
              <a:latin typeface="Bodoni MT Black" pitchFamily="18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2800" b="1" dirty="0">
                <a:solidFill>
                  <a:srgbClr val="800000"/>
                </a:solidFill>
                <a:latin typeface="Bodoni MT Black" pitchFamily="18" charset="0"/>
              </a:rPr>
              <a:t>MÚSICA:  CORNAMUSA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s-ES" sz="2800" b="1" dirty="0">
              <a:solidFill>
                <a:srgbClr val="800000"/>
              </a:solidFill>
              <a:latin typeface="Bodoni MT Black" pitchFamily="18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endParaRPr lang="es-ES" sz="2800" dirty="0">
              <a:solidFill>
                <a:srgbClr val="800000"/>
              </a:solidFill>
              <a:latin typeface="Bodoni MT Black" pitchFamily="18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2800" b="1" dirty="0">
                <a:solidFill>
                  <a:srgbClr val="800000"/>
                </a:solidFill>
                <a:latin typeface="Bodoni MT Black" pitchFamily="18" charset="0"/>
              </a:rPr>
              <a:t>“EL RINCÓN DEL OLVIDO”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s-ES" sz="2800" dirty="0">
              <a:solidFill>
                <a:srgbClr val="800000"/>
              </a:solidFill>
              <a:latin typeface="Bodoni MT Black" pitchFamily="18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endParaRPr lang="es-ES" sz="2800" dirty="0">
              <a:solidFill>
                <a:srgbClr val="800000"/>
              </a:solidFill>
              <a:latin typeface="Bodoni MT Black" pitchFamily="18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15pps4">
  <a:themeElements>
    <a:clrScheme name="Diseño predeterminado 13">
      <a:dk1>
        <a:srgbClr val="000000"/>
      </a:dk1>
      <a:lt1>
        <a:srgbClr val="777777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BDBDBD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777777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BDBDBD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5F5F5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B6B6B6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115pps4</Template>
  <TotalTime>1</TotalTime>
  <Words>279</Words>
  <Application>Microsoft Office PowerPoint</Application>
  <PresentationFormat>Presentación en pantalla (4:3)</PresentationFormat>
  <Paragraphs>126</Paragraphs>
  <Slides>57</Slides>
  <Notes>53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5" baseType="lpstr">
      <vt:lpstr>Arial</vt:lpstr>
      <vt:lpstr>Goudy Stout</vt:lpstr>
      <vt:lpstr>Bodoni MT Black</vt:lpstr>
      <vt:lpstr>Constantia</vt:lpstr>
      <vt:lpstr>Copperplate Gothic Bold</vt:lpstr>
      <vt:lpstr>Bauhaus 93</vt:lpstr>
      <vt:lpstr>115pps4</vt:lpstr>
      <vt:lpstr>Diseño predeterminado</vt:lpstr>
      <vt:lpstr>       ZARAGOZA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ZARAGOZA  </dc:title>
  <dc:creator>Jose Luis</dc:creator>
  <cp:lastModifiedBy>Jose Luis</cp:lastModifiedBy>
  <cp:revision>2</cp:revision>
  <dcterms:created xsi:type="dcterms:W3CDTF">2016-08-25T17:11:10Z</dcterms:created>
  <dcterms:modified xsi:type="dcterms:W3CDTF">2016-08-25T17:13:04Z</dcterms:modified>
</cp:coreProperties>
</file>