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handoutMasterIdLst>
    <p:handoutMasterId r:id="rId22"/>
  </p:handout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586" autoAdjust="0"/>
  </p:normalViewPr>
  <p:slideViewPr>
    <p:cSldViewPr>
      <p:cViewPr>
        <p:scale>
          <a:sx n="77" d="100"/>
          <a:sy n="77" d="100"/>
        </p:scale>
        <p:origin x="-480" y="3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3" d="100"/>
          <a:sy n="63" d="100"/>
        </p:scale>
        <p:origin x="-2748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6AEFF3D-92A2-4AE3-AB27-6259F317C674}" type="datetimeFigureOut">
              <a:rPr lang="es-ES"/>
              <a:pPr>
                <a:defRPr/>
              </a:pPr>
              <a:t>07/07/2014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B56F70B-4540-42E9-BDCC-BFF0EA1CE2C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329316-F97A-4699-8D25-1581133A297D}" type="datetimeFigureOut">
              <a:rPr lang="es-ES"/>
              <a:pPr>
                <a:defRPr/>
              </a:pPr>
              <a:t>07/07/2014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191A4C-A4A6-4DE0-85C3-6D503E8E299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D3B892-F07B-4096-9866-337D075FBF61}" type="datetimeFigureOut">
              <a:rPr lang="es-ES"/>
              <a:pPr>
                <a:defRPr/>
              </a:pPr>
              <a:t>07/07/2014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938529-21ED-4F80-9103-FE7234FBA99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F15F0E-81E7-47F5-B9D6-A933551B39F2}" type="datetimeFigureOut">
              <a:rPr lang="es-ES"/>
              <a:pPr>
                <a:defRPr/>
              </a:pPr>
              <a:t>07/07/2014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B41F63-FAC7-4BB2-B9CF-85F936578FD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7E5A1B-7F29-493B-B803-3253B38B8C58}" type="datetimeFigureOut">
              <a:rPr lang="es-ES"/>
              <a:pPr>
                <a:defRPr/>
              </a:pPr>
              <a:t>07/07/2014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E6EA5-1E1E-4AA6-92D6-0E2B7B0BEDE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E63BC-DBAA-4729-8EF5-9056E417CD91}" type="datetimeFigureOut">
              <a:rPr lang="es-ES"/>
              <a:pPr>
                <a:defRPr/>
              </a:pPr>
              <a:t>07/07/2014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EA6D48-8A3D-43D9-A510-1EA36D763AB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C0E050-66E9-4B74-99EE-2E37C1E696C7}" type="datetimeFigureOut">
              <a:rPr lang="es-ES"/>
              <a:pPr>
                <a:defRPr/>
              </a:pPr>
              <a:t>07/07/2014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D12363-4816-4EA9-BE76-8ADE4D6694C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6C58AC-8662-463B-A47B-EF5BDAB46BEA}" type="datetimeFigureOut">
              <a:rPr lang="es-ES"/>
              <a:pPr>
                <a:defRPr/>
              </a:pPr>
              <a:t>07/07/2014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C1A326-3D53-446C-B94B-C97B61992D4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E58F53-C103-4003-80C5-B9D75353D476}" type="datetimeFigureOut">
              <a:rPr lang="es-ES"/>
              <a:pPr>
                <a:defRPr/>
              </a:pPr>
              <a:t>07/07/2014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C0B1C5-AD6A-4E52-BDAC-E9202D7124A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118BC-0249-4C9F-A942-6F2B710E14DA}" type="datetimeFigureOut">
              <a:rPr lang="es-ES"/>
              <a:pPr>
                <a:defRPr/>
              </a:pPr>
              <a:t>07/07/2014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6AA3A5-131E-43BA-B670-D0580BAB6A9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2C41C-CEC0-4EA1-9E05-C14F3605DE1A}" type="datetimeFigureOut">
              <a:rPr lang="es-ES"/>
              <a:pPr>
                <a:defRPr/>
              </a:pPr>
              <a:t>07/07/2014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A2275F-771A-4056-B973-E839C40469E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976801-6C7F-4764-A493-AB5423ED437F}" type="datetimeFigureOut">
              <a:rPr lang="es-ES"/>
              <a:pPr>
                <a:defRPr/>
              </a:pPr>
              <a:t>07/07/2014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5D88C-27BE-4B73-9B67-F42A4DA1B7C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11E57C-CE13-4506-98C4-6C0F25C18E9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5F1FF2F-48E5-490C-A354-AB6F5E183295}" type="datetimeFigureOut">
              <a:rPr lang="es-ES"/>
              <a:pPr>
                <a:defRPr/>
              </a:pPr>
              <a:t>07/07/2014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83EC436-EC8A-49AE-BE4C-0A8157F3B4E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612F951-4DE9-4638-8F46-9ECF9C00C33D}" type="slidenum">
              <a:rPr lang="es-ES_tradnl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3 Imagen" descr="Diapositiva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4 Imagen" descr="Hardware-Mouse-2-icon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1664350">
            <a:off x="6588125" y="4724400"/>
            <a:ext cx="2293938" cy="22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Nickelback  When We Stand Togethe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3 Imagen" descr="Diapositiva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3 Imagen" descr="Diapositiva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3 Imagen" descr="Diapositiva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3 Imagen" descr="Diapositiva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3 Imagen" descr="Diapositiva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3 Imagen" descr="Diapositiva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3 Imagen" descr="Diapositiva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3 Imagen" descr="Diapositiva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3 Imagen" descr="Diapositiva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3 Imagen" descr="Diapositiva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3 Imagen" descr="Diapositiva1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3 Imagen" descr="Diapositiva1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3 Imagen" descr="Diapositiva1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3 Imagen" descr="Diapositiva1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3 Imagen" descr="Diapositiva1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3 Imagen" descr="Diapositiva1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3 Imagen" descr="Diapositiva1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75" y="1463675"/>
            <a:ext cx="9004300" cy="620713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60</Words>
  <Application>Microsoft Office PowerPoint</Application>
  <PresentationFormat>Presentación en pantalla (4:3)</PresentationFormat>
  <Paragraphs>28</Paragraphs>
  <Slides>19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3" baseType="lpstr">
      <vt:lpstr>Calibri</vt:lpstr>
      <vt:lpstr>Arial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3</cp:revision>
  <dcterms:created xsi:type="dcterms:W3CDTF">2014-07-06T21:42:03Z</dcterms:created>
  <dcterms:modified xsi:type="dcterms:W3CDTF">2014-07-06T23:42:51Z</dcterms:modified>
</cp:coreProperties>
</file>