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3" r:id="rId3"/>
    <p:sldId id="314" r:id="rId4"/>
    <p:sldId id="260" r:id="rId5"/>
    <p:sldId id="270" r:id="rId6"/>
    <p:sldId id="269" r:id="rId7"/>
    <p:sldId id="258" r:id="rId8"/>
    <p:sldId id="259" r:id="rId9"/>
    <p:sldId id="266" r:id="rId10"/>
    <p:sldId id="272" r:id="rId11"/>
    <p:sldId id="275" r:id="rId12"/>
    <p:sldId id="276" r:id="rId13"/>
    <p:sldId id="277" r:id="rId14"/>
    <p:sldId id="289" r:id="rId15"/>
    <p:sldId id="278" r:id="rId16"/>
    <p:sldId id="311" r:id="rId17"/>
    <p:sldId id="285" r:id="rId18"/>
    <p:sldId id="307" r:id="rId19"/>
    <p:sldId id="297" r:id="rId20"/>
    <p:sldId id="305" r:id="rId21"/>
    <p:sldId id="310" r:id="rId22"/>
    <p:sldId id="287" r:id="rId23"/>
    <p:sldId id="284" r:id="rId24"/>
    <p:sldId id="279" r:id="rId25"/>
    <p:sldId id="280" r:id="rId26"/>
    <p:sldId id="290" r:id="rId27"/>
    <p:sldId id="316" r:id="rId28"/>
    <p:sldId id="292" r:id="rId29"/>
    <p:sldId id="293" r:id="rId30"/>
    <p:sldId id="295" r:id="rId31"/>
    <p:sldId id="294" r:id="rId32"/>
    <p:sldId id="296" r:id="rId33"/>
    <p:sldId id="298" r:id="rId34"/>
    <p:sldId id="299" r:id="rId35"/>
    <p:sldId id="301" r:id="rId36"/>
    <p:sldId id="303" r:id="rId37"/>
    <p:sldId id="304" r:id="rId38"/>
    <p:sldId id="315" r:id="rId39"/>
    <p:sldId id="317" r:id="rId40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i="1" kern="1200">
        <a:solidFill>
          <a:schemeClr val="bg2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i="1" kern="1200">
        <a:solidFill>
          <a:schemeClr val="bg2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i="1" kern="1200">
        <a:solidFill>
          <a:schemeClr val="bg2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i="1" kern="1200">
        <a:solidFill>
          <a:schemeClr val="bg2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i="1" kern="1200">
        <a:solidFill>
          <a:schemeClr val="bg2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i="1" kern="1200">
        <a:solidFill>
          <a:schemeClr val="bg2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i="1" kern="1200">
        <a:solidFill>
          <a:schemeClr val="bg2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i="1" kern="1200">
        <a:solidFill>
          <a:schemeClr val="bg2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i="1" kern="1200">
        <a:solidFill>
          <a:schemeClr val="bg2"/>
        </a:solidFill>
        <a:latin typeface="Garamond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OcetR/gUYrK8FPVX3EVXw==" hashData="luba3icH7sESvvgEaN2WxbbbVp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5E651C-5C0B-4548-BE42-4319CD5DC5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5178205"/>
      </p:ext>
    </p:extLst>
  </p:cSld>
  <p:clrMapOvr>
    <a:masterClrMapping/>
  </p:clrMapOvr>
  <p:transition spd="slow" advTm="5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85C65-A0C9-4D26-A10C-1E58AE84F2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5112859"/>
      </p:ext>
    </p:extLst>
  </p:cSld>
  <p:clrMapOvr>
    <a:masterClrMapping/>
  </p:clrMapOvr>
  <p:transition spd="slow" advTm="5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087CA-8B1D-401B-BFCF-D79FEB8DC8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980268"/>
      </p:ext>
    </p:extLst>
  </p:cSld>
  <p:clrMapOvr>
    <a:masterClrMapping/>
  </p:clrMapOvr>
  <p:transition spd="slow" advTm="5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85A7B-F633-4504-91F5-E4F365F5E2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4239321"/>
      </p:ext>
    </p:extLst>
  </p:cSld>
  <p:clrMapOvr>
    <a:masterClrMapping/>
  </p:clrMapOvr>
  <p:transition spd="slow" advTm="5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7B0C59-7814-4A38-8C5C-A1142EE71A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7085857"/>
      </p:ext>
    </p:extLst>
  </p:cSld>
  <p:clrMapOvr>
    <a:masterClrMapping/>
  </p:clrMapOvr>
  <p:transition spd="slow" advTm="5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91523-4C6E-4818-92C2-3BFBD07460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3982424"/>
      </p:ext>
    </p:extLst>
  </p:cSld>
  <p:clrMapOvr>
    <a:masterClrMapping/>
  </p:clrMapOvr>
  <p:transition spd="slow" advTm="5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C5A68-1146-4B37-BAA3-27B24ADA8A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281448"/>
      </p:ext>
    </p:extLst>
  </p:cSld>
  <p:clrMapOvr>
    <a:masterClrMapping/>
  </p:clrMapOvr>
  <p:transition spd="slow" advTm="5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0FD4F-625A-45CA-B308-3DE4E813EB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7213320"/>
      </p:ext>
    </p:extLst>
  </p:cSld>
  <p:clrMapOvr>
    <a:masterClrMapping/>
  </p:clrMapOvr>
  <p:transition spd="slow" advTm="5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D96065-2CC5-47D4-B34D-1FA626606F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9354720"/>
      </p:ext>
    </p:extLst>
  </p:cSld>
  <p:clrMapOvr>
    <a:masterClrMapping/>
  </p:clrMapOvr>
  <p:transition spd="slow" advTm="5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1D083-AD77-44AB-A7AE-2C0952B870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7514077"/>
      </p:ext>
    </p:extLst>
  </p:cSld>
  <p:clrMapOvr>
    <a:masterClrMapping/>
  </p:clrMapOvr>
  <p:transition spd="slow" advTm="5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CB8C48-2A25-4BA6-91ED-990D8D6DB6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1651146"/>
      </p:ext>
    </p:extLst>
  </p:cSld>
  <p:clrMapOvr>
    <a:masterClrMapping/>
  </p:clrMapOvr>
  <p:transition spd="slow" advTm="5000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241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tile tx="0" ty="133350" sx="1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714BB5F8-FFD8-4515-8A1F-9E2889B29F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wip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i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Roma995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Roma capoccia 2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7100888"/>
            <a:ext cx="3048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 txBox="1">
            <a:spLocks noChangeArrowheads="1"/>
          </p:cNvSpPr>
          <p:nvPr/>
        </p:nvSpPr>
        <p:spPr>
          <a:xfrm>
            <a:off x="381000" y="500063"/>
            <a:ext cx="8763000" cy="2428875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buClr>
                <a:srgbClr val="FFFF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FR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ea typeface="+mj-ea"/>
                <a:cs typeface="+mj-cs"/>
              </a:rPr>
              <a:t>Visite à </a:t>
            </a:r>
            <a:r>
              <a:rPr lang="fr-FR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ea typeface="+mj-ea"/>
                <a:cs typeface="+mj-cs"/>
              </a:rPr>
              <a:t>Rome</a:t>
            </a:r>
          </a:p>
          <a:p>
            <a:pPr algn="ctr" fontAlgn="auto">
              <a:spcAft>
                <a:spcPts val="0"/>
              </a:spcAft>
              <a:buClr>
                <a:srgbClr val="FFFF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fr-FR" sz="4800" b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buClr>
                <a:srgbClr val="FFFF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fr-FR" sz="4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buClr>
                <a:srgbClr val="FFFF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fr-FR" sz="4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buClr>
                <a:srgbClr val="FFFF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FR" sz="6600" b="1" baseline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ea typeface="+mj-ea"/>
                <a:cs typeface="+mj-cs"/>
              </a:rPr>
              <a:t>VISITA A ROMA</a:t>
            </a:r>
            <a:endParaRPr lang="fr-FR" sz="6600" b="1" baseline="2000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539552" y="1988840"/>
            <a:ext cx="8299648" cy="3286125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algn="ctr" fontAlgn="auto">
              <a:spcBef>
                <a:spcPts val="900"/>
              </a:spcBef>
              <a:spcAft>
                <a:spcPts val="0"/>
              </a:spcAft>
              <a:buClr>
                <a:srgbClr val="FFFFFF"/>
              </a:buClr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On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pourrait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croire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que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c’est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nous qui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avons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pris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ces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photos,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tant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on se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revoit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éxactement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dans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ces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GB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situations. DM</a:t>
            </a:r>
          </a:p>
          <a:p>
            <a:pPr algn="ctr" fontAlgn="auto">
              <a:spcBef>
                <a:spcPts val="900"/>
              </a:spcBef>
              <a:spcAft>
                <a:spcPts val="0"/>
              </a:spcAft>
              <a:buClr>
                <a:srgbClr val="FFFFFF"/>
              </a:buClr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s-ES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  <a:p>
            <a:pPr algn="ctr" fontAlgn="auto">
              <a:spcBef>
                <a:spcPts val="900"/>
              </a:spcBef>
              <a:spcAft>
                <a:spcPts val="0"/>
              </a:spcAft>
              <a:buClr>
                <a:srgbClr val="FFFFFF"/>
              </a:buClr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s-ES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  <a:p>
            <a:pPr algn="ctr" fontAlgn="auto">
              <a:spcBef>
                <a:spcPts val="900"/>
              </a:spcBef>
              <a:spcAft>
                <a:spcPts val="0"/>
              </a:spcAft>
              <a:buClr>
                <a:srgbClr val="FFFFFF"/>
              </a:buClr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Uno podría pensar que tomamos estas fotos, tanto que nos vemos de nuevo en estas situaciones. DM</a:t>
            </a:r>
            <a:endParaRPr lang="en-GB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  <a:p>
            <a:pPr algn="ctr" fontAlgn="auto">
              <a:spcBef>
                <a:spcPts val="900"/>
              </a:spcBef>
              <a:spcAft>
                <a:spcPts val="0"/>
              </a:spcAft>
              <a:buClr>
                <a:srgbClr val="FFFFFF"/>
              </a:buClr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>
    <p:wipe/>
    <p:sndAc>
      <p:stSnd loop="1">
        <p:snd r:embed="rId1" name="Roma capoccia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421"/>
                </p:tgtEl>
              </p:cMediaNode>
            </p:audio>
          </p:childTnLst>
        </p:cTn>
      </p:par>
    </p:tnLst>
    <p:bldLst>
      <p:bldP spid="8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5" name="Picture 4" descr="Roma 1 053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4071938" y="6488113"/>
            <a:ext cx="1635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Le Colisé de Rome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9" name="Rectangle 3" descr="Roma 1 014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000500" y="6488113"/>
            <a:ext cx="1905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L’intérieur du Colisé </a:t>
            </a:r>
          </a:p>
        </p:txBody>
      </p:sp>
    </p:spTree>
  </p:cSld>
  <p:clrMapOvr>
    <a:masterClrMapping/>
  </p:clrMapOvr>
  <p:transition spd="slow">
    <p:wipe/>
    <p:sndAc>
      <p:stSnd loop="1">
        <p:snd r:embed="rId2" name="Roma capoccia 2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3" name="Rectangle 3" descr="Roma 1 061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7" name="Rectangle 3" descr="Roma 1 056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4214813" y="6488113"/>
            <a:ext cx="1744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fr-CA">
                <a:solidFill>
                  <a:schemeClr val="bg1"/>
                </a:solidFill>
              </a:rPr>
              <a:t>Arc de Constantin 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71" name="Rectangle 3" descr="Roma 1 010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814763" y="6518275"/>
            <a:ext cx="1549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/>
              <a:t> </a:t>
            </a:r>
            <a:r>
              <a:rPr lang="es-ES">
                <a:solidFill>
                  <a:schemeClr val="bg1"/>
                </a:solidFill>
              </a:rPr>
              <a:t>Estadio Palatino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5" name="Rectangle 3" descr="Roma 1 011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071938" y="6488113"/>
            <a:ext cx="14335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Forum Romain 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19" name="Rectangle 3" descr="Roma 1 036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571875" y="6488113"/>
            <a:ext cx="2932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Le ponte Fabricio, sur l'île Tiberina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3" name="Rectangle 3" descr="Roma 1 065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924300" y="6518275"/>
            <a:ext cx="1341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Villa Borghese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7" name="Rectangle 3" descr="Roma 1 069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000500" y="6488113"/>
            <a:ext cx="17541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La place du peuple 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91" name="Rectangle 3" descr="Roma 1 072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4000500" y="6488113"/>
            <a:ext cx="17129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La place d’Espagne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5" name="Rectangle 3" descr="Roma 1 077 4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143375" y="6488113"/>
            <a:ext cx="165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Fontaine de Trevi 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39" name="Rectangle 3" descr="Roma 2 011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071938" y="6488113"/>
            <a:ext cx="21574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Fontaine de trevi la nuit 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3" name="Rectangle 3" descr="Roma 1 08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429125" y="6488113"/>
            <a:ext cx="15859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Place de Navone 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7" name="Rectangle 3" descr="Roma 2 089 2"/>
          <p:cNvSpPr>
            <a:spLocks noGrp="1" noChangeAspect="1" noChangeArrowheads="1"/>
          </p:cNvSpPr>
          <p:nvPr isPhoto="1"/>
        </p:nvSpPr>
        <p:spPr bwMode="auto">
          <a:xfrm>
            <a:off x="0" y="360363"/>
            <a:ext cx="9144000" cy="6137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4140200" y="6524625"/>
            <a:ext cx="892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Panthéon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1" name="Rectangle 3" descr="Roma 1 095 1"/>
          <p:cNvSpPr>
            <a:spLocks noGrp="1" noChangeAspect="1" noChangeArrowheads="1"/>
          </p:cNvSpPr>
          <p:nvPr isPhoto="1"/>
        </p:nvSpPr>
        <p:spPr bwMode="auto">
          <a:xfrm>
            <a:off x="0" y="406400"/>
            <a:ext cx="9144000" cy="60436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4214813" y="6488113"/>
            <a:ext cx="15446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Château St-Ange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5" name="Rectangle 3" descr="Roma 2 067 2"/>
          <p:cNvSpPr>
            <a:spLocks noGrp="1" noChangeAspect="1" noChangeArrowheads="1"/>
          </p:cNvSpPr>
          <p:nvPr isPhoto="1"/>
        </p:nvSpPr>
        <p:spPr bwMode="auto">
          <a:xfrm>
            <a:off x="0" y="385763"/>
            <a:ext cx="9144000" cy="608488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643438" y="6488113"/>
            <a:ext cx="1235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Ponte Milvio 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459" name="Rectangle 3" descr="Roma 2 04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3071813" y="6488113"/>
            <a:ext cx="260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Basilique Saint-Jean-de-Latran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3" name="Rectangle 3" descr="Roma 2 062 1"/>
          <p:cNvSpPr>
            <a:spLocks noGrp="1" noChangeAspect="1" noChangeArrowheads="1"/>
          </p:cNvSpPr>
          <p:nvPr isPhoto="1"/>
        </p:nvSpPr>
        <p:spPr bwMode="auto">
          <a:xfrm>
            <a:off x="0" y="433388"/>
            <a:ext cx="9144000" cy="59912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357563" y="6488113"/>
            <a:ext cx="19907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Thermes de Caracalla 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07" name="Rectangle 3" descr="Roma 2 072 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4214813" y="6488113"/>
            <a:ext cx="1743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Pyramide de </a:t>
            </a:r>
            <a:r>
              <a:rPr lang="fr-CA">
                <a:solidFill>
                  <a:schemeClr val="bg1"/>
                </a:solidFill>
              </a:rPr>
              <a:t>Cestius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1" name="Rectangle 3" descr="Roma 1 098 2"/>
          <p:cNvSpPr>
            <a:spLocks noGrp="1" noChangeAspect="1" noChangeArrowheads="1"/>
          </p:cNvSpPr>
          <p:nvPr isPhoto="1"/>
        </p:nvSpPr>
        <p:spPr bwMode="auto">
          <a:xfrm>
            <a:off x="0" y="342900"/>
            <a:ext cx="9144000" cy="61722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3492500" y="6518275"/>
            <a:ext cx="2524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Basilique St-Pierre vue de loin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5" name="Rectangle 3" descr="Roma 1 093 5"/>
          <p:cNvSpPr>
            <a:spLocks noGrp="1" noChangeAspect="1" noChangeArrowheads="1"/>
          </p:cNvSpPr>
          <p:nvPr isPhoto="1"/>
        </p:nvSpPr>
        <p:spPr bwMode="auto">
          <a:xfrm>
            <a:off x="0" y="406400"/>
            <a:ext cx="9144000" cy="60452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3652838" y="6518275"/>
            <a:ext cx="18557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Basilique St-Pierre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79" name="Rectangle 3" descr="Roma 1 085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4357688" y="6488113"/>
            <a:ext cx="854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Fontaine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5603" name="Rectangle 3" descr="Roma 1 087 1"/>
          <p:cNvSpPr>
            <a:spLocks noGrp="1" noChangeAspect="1" noChangeArrowheads="1"/>
          </p:cNvSpPr>
          <p:nvPr isPhoto="1"/>
        </p:nvSpPr>
        <p:spPr bwMode="auto">
          <a:xfrm>
            <a:off x="0" y="409575"/>
            <a:ext cx="9144000" cy="60388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492500" y="6518275"/>
            <a:ext cx="2257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La garde Suisse Pontificale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6627" name="Rectangle 3" descr="Roma 2 014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708400" y="6518275"/>
            <a:ext cx="2003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Intérieur de la basilique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3995738" y="6518275"/>
            <a:ext cx="10588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Jean XXII</a:t>
            </a:r>
          </a:p>
        </p:txBody>
      </p:sp>
      <p:pic>
        <p:nvPicPr>
          <p:cNvPr id="27651" name="Image 5" descr="ttttttt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4975"/>
            <a:ext cx="9144000" cy="598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5" name="Rectangle 3" descr="Roma 2 017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3594100" y="6518275"/>
            <a:ext cx="1838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Baldaquin du Bernin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699" name="Rectangle 3" descr="Roma 2 019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635375" y="6518275"/>
            <a:ext cx="1833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Détails du baldaquin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23" name="Rectangle 3" descr="Roma 2 028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635375" y="6518275"/>
            <a:ext cx="2419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Toit de la basilique St-Pierre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3419475" y="6518275"/>
            <a:ext cx="3349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Panorama à partir du toit de la basilique</a:t>
            </a:r>
          </a:p>
        </p:txBody>
      </p:sp>
      <p:pic>
        <p:nvPicPr>
          <p:cNvPr id="31748" name="Picture 5" descr="Roma 2 026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2771" name="Rectangle 3" descr="Roma 2 037 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3738563" y="6524625"/>
            <a:ext cx="142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Salle des statues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3795" name="Rectangle 3" descr="Roma 2 043 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3762375" y="6518275"/>
            <a:ext cx="13319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Salle des cartes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4819" name="Rectangle 3" descr="Roma 2 047 3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3851275" y="6524625"/>
            <a:ext cx="1403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Chapelle Sixtin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5843" name="Rectangle 3" descr="Roma 2 049 3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3419475" y="6518275"/>
            <a:ext cx="2465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Plafond de la chapelle Sixtine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6867" name="Rectangle 3" descr="Roma 2 053 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3779838" y="6518275"/>
            <a:ext cx="20685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Bibliothèque du Vatican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7891" name="Rectangle 3" descr="Roma 2 054 1 3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3417888" y="6518275"/>
            <a:ext cx="2501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1pPr>
            <a:lvl2pPr marL="742950" indent="-28575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2pPr>
            <a:lvl3pPr marL="11430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3pPr>
            <a:lvl4pPr marL="16002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4pPr>
            <a:lvl5pPr marL="2057400" indent="-228600" eaLnBrk="0" hangingPunct="0">
              <a:defRPr i="1">
                <a:solidFill>
                  <a:schemeClr val="bg2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bg2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Escaliers du musé du Vatican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 txBox="1">
            <a:spLocks noChangeArrowheads="1"/>
          </p:cNvSpPr>
          <p:nvPr/>
        </p:nvSpPr>
        <p:spPr>
          <a:xfrm>
            <a:off x="369094" y="908720"/>
            <a:ext cx="8763000" cy="1500188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buClr>
                <a:srgbClr val="FFFF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1700" b="1" baseline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Fin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428750" y="2643188"/>
            <a:ext cx="6643688" cy="2357437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algn="ctr" fontAlgn="auto">
              <a:spcBef>
                <a:spcPts val="900"/>
              </a:spcBef>
              <a:spcAft>
                <a:spcPts val="0"/>
              </a:spcAft>
              <a:buClr>
                <a:srgbClr val="FFFFFF"/>
              </a:buClr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A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quand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la </a:t>
            </a:r>
            <a:r>
              <a:rPr lang="en-GB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prochaine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escapade </a:t>
            </a:r>
            <a:r>
              <a:rPr lang="en-GB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?</a:t>
            </a:r>
          </a:p>
          <a:p>
            <a:pPr algn="ctr" fontAlgn="auto">
              <a:spcBef>
                <a:spcPts val="900"/>
              </a:spcBef>
              <a:spcAft>
                <a:spcPts val="0"/>
              </a:spcAft>
              <a:buClr>
                <a:srgbClr val="FFFFFF"/>
              </a:buClr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s-ES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  <a:p>
            <a:pPr algn="ctr" fontAlgn="auto">
              <a:spcBef>
                <a:spcPts val="900"/>
              </a:spcBef>
              <a:spcAft>
                <a:spcPts val="0"/>
              </a:spcAft>
              <a:buClr>
                <a:srgbClr val="FFFFFF"/>
              </a:buClr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s-ES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  <a:p>
            <a:pPr algn="ctr" fontAlgn="auto">
              <a:spcBef>
                <a:spcPts val="900"/>
              </a:spcBef>
              <a:spcAft>
                <a:spcPts val="0"/>
              </a:spcAft>
              <a:buClr>
                <a:srgbClr val="FFFFFF"/>
              </a:buClr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¿Cuándo será la próxima escapada?</a:t>
            </a:r>
            <a:endParaRPr lang="en-GB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  <a:p>
            <a:pPr algn="ctr" fontAlgn="auto">
              <a:spcBef>
                <a:spcPts val="900"/>
              </a:spcBef>
              <a:spcAft>
                <a:spcPts val="0"/>
              </a:spcAft>
              <a:buClr>
                <a:srgbClr val="FFFFFF"/>
              </a:buClr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sz="3600" dirty="0">
              <a:latin typeface="+mn-lt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i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i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i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i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i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i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i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i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i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i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- Rome - Photos Sublimes .. 06 02 2019">
  <a:themeElements>
    <a:clrScheme name="Personnalisé 22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B7FFFF"/>
      </a:hlink>
      <a:folHlink>
        <a:srgbClr val="B7FFF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1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1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- Rome - Photos Sublimes .. 06 02 2019</Template>
  <TotalTime>8</TotalTime>
  <Words>190</Words>
  <Application>Microsoft Office PowerPoint</Application>
  <PresentationFormat>Presentación en pantalla (4:3)</PresentationFormat>
  <Paragraphs>50</Paragraphs>
  <Slides>38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4" baseType="lpstr">
      <vt:lpstr>Garamond</vt:lpstr>
      <vt:lpstr>Arial</vt:lpstr>
      <vt:lpstr>Calibri</vt:lpstr>
      <vt:lpstr>Times New Roman</vt:lpstr>
      <vt:lpstr>Italie - Rome - Photos Sublimes .. 06 02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2019-07-06T08:20:33Z</dcterms:created>
  <dcterms:modified xsi:type="dcterms:W3CDTF">2019-07-06T08:28:57Z</dcterms:modified>
</cp:coreProperties>
</file>