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8"/>
  </p:notesMasterIdLst>
  <p:handoutMasterIdLst>
    <p:handoutMasterId r:id="rId29"/>
  </p:handoutMasterIdLst>
  <p:sldIdLst>
    <p:sldId id="257" r:id="rId3"/>
    <p:sldId id="258" r:id="rId4"/>
    <p:sldId id="261" r:id="rId5"/>
    <p:sldId id="264" r:id="rId6"/>
    <p:sldId id="265" r:id="rId7"/>
    <p:sldId id="268" r:id="rId8"/>
    <p:sldId id="269" r:id="rId9"/>
    <p:sldId id="270" r:id="rId10"/>
    <p:sldId id="272" r:id="rId11"/>
    <p:sldId id="273" r:id="rId12"/>
    <p:sldId id="274" r:id="rId13"/>
    <p:sldId id="276" r:id="rId14"/>
    <p:sldId id="278" r:id="rId15"/>
    <p:sldId id="279" r:id="rId16"/>
    <p:sldId id="281" r:id="rId17"/>
    <p:sldId id="284" r:id="rId18"/>
    <p:sldId id="285" r:id="rId19"/>
    <p:sldId id="287" r:id="rId20"/>
    <p:sldId id="288" r:id="rId21"/>
    <p:sldId id="289" r:id="rId22"/>
    <p:sldId id="290" r:id="rId23"/>
    <p:sldId id="298" r:id="rId24"/>
    <p:sldId id="293" r:id="rId25"/>
    <p:sldId id="296" r:id="rId26"/>
    <p:sldId id="299" r:id="rId27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sIlCkTjZ2d9CR4kTfUSkBw==" hashData="S0T1fZ0RYAm68D4SPOj0cN555k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8000"/>
    <a:srgbClr val="CC9900"/>
    <a:srgbClr val="CC6600"/>
    <a:srgbClr val="00FF00"/>
    <a:srgbClr val="99CC00"/>
    <a:srgbClr val="FFFF99"/>
    <a:srgbClr val="FFFFFF"/>
    <a:srgbClr val="CCE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45" d="100"/>
          <a:sy n="45" d="100"/>
        </p:scale>
        <p:origin x="-480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2076"/>
    </p:cViewPr>
  </p:sorterViewPr>
  <p:notesViewPr>
    <p:cSldViewPr>
      <p:cViewPr varScale="1">
        <p:scale>
          <a:sx n="38" d="100"/>
          <a:sy n="38" d="100"/>
        </p:scale>
        <p:origin x="-888" y="-114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presProps" Target="presProps.xml"/><Relationship Id="rId8" Type="http://schemas.openxmlformats.org/officeDocument/2006/relationships/slide" Target="slides/slide6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pt-BR"/>
          </a:p>
        </p:txBody>
      </p:sp>
      <p:sp>
        <p:nvSpPr>
          <p:cNvPr id="5120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pt-BR"/>
          </a:p>
        </p:txBody>
      </p:sp>
      <p:sp>
        <p:nvSpPr>
          <p:cNvPr id="5120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pt-BR"/>
          </a:p>
        </p:txBody>
      </p:sp>
      <p:sp>
        <p:nvSpPr>
          <p:cNvPr id="5120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D22CAD66-C8C4-4607-9E27-A2D7145D8E26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1615189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pt-BR"/>
          </a:p>
        </p:txBody>
      </p:sp>
      <p:sp>
        <p:nvSpPr>
          <p:cNvPr id="5325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pt-BR"/>
          </a:p>
        </p:txBody>
      </p:sp>
      <p:sp>
        <p:nvSpPr>
          <p:cNvPr id="5325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5325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</a:p>
        </p:txBody>
      </p:sp>
      <p:sp>
        <p:nvSpPr>
          <p:cNvPr id="5325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pt-BR"/>
          </a:p>
        </p:txBody>
      </p:sp>
      <p:sp>
        <p:nvSpPr>
          <p:cNvPr id="5325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B5A82507-F653-4E77-AA49-AB7CD92FF8DE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7463239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A82507-F653-4E77-AA49-AB7CD92FF8DE}" type="slidenum">
              <a:rPr lang="pt-BR" smtClean="0"/>
              <a:pPr/>
              <a:t>15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338034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D142AF0-4233-4821-8C0B-6193EFE890AC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06079406"/>
      </p:ext>
    </p:extLst>
  </p:cSld>
  <p:clrMapOvr>
    <a:masterClrMapping/>
  </p:clrMapOvr>
  <p:transition spd="slow" advClick="0" advTm="7000">
    <p:blinds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E79EAE4-E1A7-4753-9150-0CD0A9BFFBF0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17983731"/>
      </p:ext>
    </p:extLst>
  </p:cSld>
  <p:clrMapOvr>
    <a:masterClrMapping/>
  </p:clrMapOvr>
  <p:transition spd="slow" advClick="0" advTm="7000">
    <p:blinds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8AA448A-9715-4E44-8FF3-0D1FAB6C43DD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97135566"/>
      </p:ext>
    </p:extLst>
  </p:cSld>
  <p:clrMapOvr>
    <a:masterClrMapping/>
  </p:clrMapOvr>
  <p:transition spd="slow" advClick="0" advTm="7000">
    <p:blinds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AAE8D02-6E43-46ED-A440-39B318A66881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88452756"/>
      </p:ext>
    </p:extLst>
  </p:cSld>
  <p:clrMapOvr>
    <a:masterClrMapping/>
  </p:clrMapOvr>
  <p:transition spd="slow" advClick="0" advTm="7000">
    <p:blinds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52A8AC0-032B-48CC-9C76-8AA95FFCCF97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90886045"/>
      </p:ext>
    </p:extLst>
  </p:cSld>
  <p:clrMapOvr>
    <a:masterClrMapping/>
  </p:clrMapOvr>
  <p:transition spd="slow" advClick="0" advTm="7000">
    <p:blinds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2098F37-13EE-4FFD-B22A-5A5799E60141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54575921"/>
      </p:ext>
    </p:extLst>
  </p:cSld>
  <p:clrMapOvr>
    <a:masterClrMapping/>
  </p:clrMapOvr>
  <p:transition spd="slow" advClick="0" advTm="7000">
    <p:blinds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847F701-1133-4A5E-B7CC-65EE74AC411D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30235928"/>
      </p:ext>
    </p:extLst>
  </p:cSld>
  <p:clrMapOvr>
    <a:masterClrMapping/>
  </p:clrMapOvr>
  <p:transition spd="slow" advClick="0" advTm="7000">
    <p:blinds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D8AAEE6-5DB2-4395-A196-B973AF47C6AF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49489405"/>
      </p:ext>
    </p:extLst>
  </p:cSld>
  <p:clrMapOvr>
    <a:masterClrMapping/>
  </p:clrMapOvr>
  <p:transition spd="slow" advClick="0" advTm="7000">
    <p:blinds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A628366-915D-4214-AB6F-6F771B04CCAE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50879957"/>
      </p:ext>
    </p:extLst>
  </p:cSld>
  <p:clrMapOvr>
    <a:masterClrMapping/>
  </p:clrMapOvr>
  <p:transition spd="slow" advClick="0" advTm="7000">
    <p:blinds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8954569-4915-4F7D-BDBB-4E024D26F5AD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75392490"/>
      </p:ext>
    </p:extLst>
  </p:cSld>
  <p:clrMapOvr>
    <a:masterClrMapping/>
  </p:clrMapOvr>
  <p:transition spd="slow" advClick="0" advTm="7000">
    <p:blinds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3C1236F-97A3-4C12-B8F6-59E9F8ED1B16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91785611"/>
      </p:ext>
    </p:extLst>
  </p:cSld>
  <p:clrMapOvr>
    <a:masterClrMapping/>
  </p:clrMapOvr>
  <p:transition spd="slow" advClick="0" advTm="7000">
    <p:blinds dir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71710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estilo do título mestre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pt-B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pt-B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30120D6-9033-4F30-BF02-78CAE3DA1403}" type="slidenum">
              <a:rPr lang="pt-BR"/>
              <a:pPr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7000">
    <p:blinds dir="vert"/>
  </p:transition>
  <p:timing>
    <p:tnLst>
      <p:par>
        <p:cTn id="1" dur="indefinite" restart="never" nodeType="tmRoot"/>
      </p:par>
    </p:tn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7.png"/><Relationship Id="rId10" Type="http://schemas.openxmlformats.org/officeDocument/2006/relationships/image" Target="../media/image3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accent2"/>
            </a:gs>
            <a:gs pos="100000">
              <a:schemeClr val="accent2">
                <a:gamma/>
                <a:shade val="46275"/>
                <a:invGamma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open"/>
          <p:cNvPicPr>
            <a:picLocks noChangeAspect="1" noChangeArrowheads="1"/>
          </p:cNvPicPr>
          <p:nvPr/>
        </p:nvPicPr>
        <p:blipFill>
          <a:blip r:embed="rId3">
            <a:lum bright="6000" contrast="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046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 descr="Mar azul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825" y="0"/>
            <a:ext cx="4067175" cy="7100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83" name="Rectangle 11"/>
          <p:cNvSpPr>
            <a:spLocks noChangeArrowheads="1"/>
          </p:cNvSpPr>
          <p:nvPr/>
        </p:nvSpPr>
        <p:spPr bwMode="auto">
          <a:xfrm>
            <a:off x="5178425" y="2205038"/>
            <a:ext cx="3975100" cy="1373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ctr"/>
            <a:r>
              <a:rPr lang="pt-BR" sz="2800" b="1" i="1" dirty="0">
                <a:solidFill>
                  <a:srgbClr val="CCEC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VINCENT  VAN  GOGH</a:t>
            </a:r>
            <a:endParaRPr lang="pt-BR" sz="2800" b="1" dirty="0">
              <a:solidFill>
                <a:srgbClr val="CCECFF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algn="ctr"/>
            <a:endParaRPr lang="pt-BR" sz="2800" b="1" i="1" dirty="0">
              <a:solidFill>
                <a:srgbClr val="CCECFF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algn="ctr"/>
            <a:r>
              <a:rPr lang="pt-BR" sz="2800" b="1" i="1" dirty="0">
                <a:solidFill>
                  <a:srgbClr val="CCEC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1850 - 1890</a:t>
            </a:r>
          </a:p>
        </p:txBody>
      </p:sp>
      <p:sp>
        <p:nvSpPr>
          <p:cNvPr id="3084" name="Rectangle 12"/>
          <p:cNvSpPr>
            <a:spLocks noChangeArrowheads="1"/>
          </p:cNvSpPr>
          <p:nvPr/>
        </p:nvSpPr>
        <p:spPr bwMode="auto">
          <a:xfrm>
            <a:off x="5481467" y="4577467"/>
            <a:ext cx="3121367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ctr"/>
            <a:endParaRPr lang="es-ES" dirty="0" smtClean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Black" pitchFamily="34" charset="0"/>
            </a:endParaRPr>
          </a:p>
          <a:p>
            <a:pPr algn="ctr"/>
            <a:r>
              <a:rPr lang="es-ES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Black" pitchFamily="34" charset="0"/>
              </a:rPr>
              <a:t>¡ADIMIRE LAS OBRAS!</a:t>
            </a:r>
          </a:p>
          <a:p>
            <a:pPr algn="ctr"/>
            <a:r>
              <a:rPr lang="es-ES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Black" pitchFamily="34" charset="0"/>
              </a:rPr>
              <a:t>¡ESCUCHA PIAZZOLLA!</a:t>
            </a:r>
          </a:p>
          <a:p>
            <a:pPr algn="ctr"/>
            <a:r>
              <a:rPr lang="es-ES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Black" pitchFamily="34" charset="0"/>
              </a:rPr>
              <a:t>LEER LOS MENSAJES! </a:t>
            </a:r>
            <a:endParaRPr lang="pt-BR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Black" pitchFamily="34" charset="0"/>
            </a:endParaRPr>
          </a:p>
        </p:txBody>
      </p:sp>
    </p:spTree>
  </p:cSld>
  <p:clrMapOvr>
    <a:masterClrMapping/>
  </p:clrMapOvr>
  <p:transition spd="slow">
    <p:blinds dir="vert"/>
    <p:sndAc>
      <p:stSnd loop="1">
        <p:snd r:embed="rId2" name="(WAVE)Balada por um louco-Astor Piazzolla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663300">
                <a:gamma/>
                <a:shade val="46275"/>
                <a:invGamma/>
              </a:srgbClr>
            </a:gs>
            <a:gs pos="100000">
              <a:srgbClr val="663300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שקופית2"/>
          <p:cNvPicPr>
            <a:picLocks noChangeAspect="1" noChangeArrowheads="1"/>
          </p:cNvPicPr>
          <p:nvPr/>
        </p:nvPicPr>
        <p:blipFill>
          <a:blip r:embed="rId2">
            <a:lum bright="8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404813"/>
            <a:ext cx="8531225" cy="53419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323850" y="5847189"/>
            <a:ext cx="882015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CCEC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Después de un tiempo, notas la diferencia, la sutil diferencia entre tomarse de la mano y encadenar un alma.</a:t>
            </a:r>
            <a:r>
              <a:rPr lang="pt-BR" sz="2400" b="1" dirty="0" smtClean="0">
                <a:solidFill>
                  <a:srgbClr val="CCEC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.</a:t>
            </a:r>
            <a:endParaRPr lang="pt-BR" sz="2400" b="1" dirty="0">
              <a:solidFill>
                <a:srgbClr val="CCECFF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</p:spTree>
  </p:cSld>
  <p:clrMapOvr>
    <a:masterClrMapping/>
  </p:clrMapOvr>
  <p:transition spd="slow">
    <p:blinds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rotWithShape="0">
          <a:gsLst>
            <a:gs pos="0">
              <a:schemeClr val="bg2">
                <a:gamma/>
                <a:shade val="46275"/>
                <a:invGamma/>
              </a:schemeClr>
            </a:gs>
            <a:gs pos="100000">
              <a:schemeClr val="bg2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שקופית10"/>
          <p:cNvPicPr>
            <a:picLocks noChangeAspect="1" noChangeArrowheads="1"/>
          </p:cNvPicPr>
          <p:nvPr/>
        </p:nvPicPr>
        <p:blipFill>
          <a:blip r:embed="rId2">
            <a:lum bright="6000" contrast="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0"/>
            <a:ext cx="7775575" cy="5516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172" name="Rectangle 4"/>
          <p:cNvSpPr>
            <a:spLocks noChangeArrowheads="1"/>
          </p:cNvSpPr>
          <p:nvPr/>
        </p:nvSpPr>
        <p:spPr bwMode="auto">
          <a:xfrm>
            <a:off x="0" y="5667375"/>
            <a:ext cx="9144000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endParaRPr lang="es-ES" sz="2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algn="ctr"/>
            <a:r>
              <a:rPr lang="es-E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Aprenda que no importa cuántos pedazos se rompió su corazón,</a:t>
            </a:r>
          </a:p>
          <a:p>
            <a:pPr algn="ctr"/>
            <a:r>
              <a:rPr lang="es-E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el mundo no se detiene para que lo arregles. </a:t>
            </a:r>
            <a:endParaRPr lang="pt-BR" sz="2000" b="1" dirty="0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009999"/>
            </a:gs>
            <a:gs pos="100000">
              <a:srgbClr val="009999">
                <a:gamma/>
                <a:shade val="46275"/>
                <a:invGamma/>
              </a:srgb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שקופית7"/>
          <p:cNvPicPr>
            <a:picLocks noChangeAspect="1" noChangeArrowheads="1"/>
          </p:cNvPicPr>
          <p:nvPr/>
        </p:nvPicPr>
        <p:blipFill>
          <a:blip r:embed="rId2">
            <a:lum bright="2000" contrast="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260350"/>
            <a:ext cx="8532813" cy="53292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364" name="Rectangle 4"/>
          <p:cNvSpPr>
            <a:spLocks noChangeArrowheads="1"/>
          </p:cNvSpPr>
          <p:nvPr/>
        </p:nvSpPr>
        <p:spPr bwMode="auto">
          <a:xfrm>
            <a:off x="18256" y="5993448"/>
            <a:ext cx="914400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ctr"/>
            <a:r>
              <a:rPr lang="es-ES" sz="2400" b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Y aprendes que amar no es sostenerte,</a:t>
            </a:r>
          </a:p>
          <a:p>
            <a:pPr algn="ctr"/>
            <a:r>
              <a:rPr lang="es-ES" sz="2400" b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y esa empresa no siempre significa seguridad.</a:t>
            </a:r>
            <a:endParaRPr lang="pt-BR" sz="2400" b="1" dirty="0">
              <a:solidFill>
                <a:schemeClr val="accent1"/>
              </a:solidFill>
            </a:endParaRPr>
          </a:p>
        </p:txBody>
      </p:sp>
    </p:spTree>
  </p:cSld>
  <p:clrMapOvr>
    <a:masterClrMapping/>
  </p:clrMapOvr>
  <p:transition spd="slow">
    <p:blinds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663300"/>
            </a:gs>
            <a:gs pos="100000">
              <a:srgbClr val="663300">
                <a:gamma/>
                <a:shade val="46275"/>
                <a:invGamma/>
              </a:srgb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שקופית4"/>
          <p:cNvPicPr>
            <a:picLocks noChangeAspect="1" noChangeArrowheads="1"/>
          </p:cNvPicPr>
          <p:nvPr/>
        </p:nvPicPr>
        <p:blipFill>
          <a:blip r:embed="rId2">
            <a:lum bright="2000" contrast="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876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340" name="Rectangle 4"/>
          <p:cNvSpPr>
            <a:spLocks noChangeArrowheads="1"/>
          </p:cNvSpPr>
          <p:nvPr/>
        </p:nvSpPr>
        <p:spPr bwMode="auto">
          <a:xfrm>
            <a:off x="0" y="5876925"/>
            <a:ext cx="914400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ctr"/>
            <a:r>
              <a:rPr lang="es-ES" sz="2400" b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Y empieza a aprender que los besos no son contratos y</a:t>
            </a:r>
          </a:p>
          <a:p>
            <a:pPr algn="ctr"/>
            <a:r>
              <a:rPr lang="es-ES" sz="2400" b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los regalos no son promesas.</a:t>
            </a:r>
            <a:endParaRPr lang="pt-BR" sz="2400" dirty="0">
              <a:solidFill>
                <a:schemeClr val="accent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993300"/>
            </a:gs>
            <a:gs pos="100000">
              <a:srgbClr val="993300">
                <a:gamma/>
                <a:shade val="46275"/>
                <a:invGamma/>
              </a:srgb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שקופית12"/>
          <p:cNvPicPr>
            <a:picLocks noChangeAspect="1" noChangeArrowheads="1"/>
          </p:cNvPicPr>
          <p:nvPr/>
        </p:nvPicPr>
        <p:blipFill>
          <a:blip r:embed="rId2">
            <a:lum bright="2000"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0213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-252413" y="5945614"/>
            <a:ext cx="9720263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Empiece a aprender que no debe compararse con los demás, sino con lo mejor que pueda ser</a:t>
            </a:r>
            <a:endParaRPr lang="pt-BR" sz="2400" b="1" dirty="0">
              <a:solidFill>
                <a:srgbClr val="FFFF99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</p:spTree>
  </p:cSld>
  <p:clrMapOvr>
    <a:masterClrMapping/>
  </p:clrMapOvr>
  <p:transition spd="slow">
    <p:blinds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663300"/>
            </a:gs>
            <a:gs pos="50000">
              <a:srgbClr val="663300">
                <a:gamma/>
                <a:shade val="46275"/>
                <a:invGamma/>
              </a:srgbClr>
            </a:gs>
            <a:gs pos="100000">
              <a:srgbClr val="663300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שקופית13"/>
          <p:cNvPicPr>
            <a:picLocks noChangeAspect="1" noChangeArrowheads="1"/>
          </p:cNvPicPr>
          <p:nvPr/>
        </p:nvPicPr>
        <p:blipFill>
          <a:blip r:embed="rId2">
            <a:lum bright="4000"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42888"/>
            <a:ext cx="9144000" cy="6291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244" name="Rectangle 4"/>
          <p:cNvSpPr>
            <a:spLocks noChangeArrowheads="1"/>
          </p:cNvSpPr>
          <p:nvPr/>
        </p:nvSpPr>
        <p:spPr bwMode="auto">
          <a:xfrm>
            <a:off x="0" y="5926564"/>
            <a:ext cx="9324975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ctr"/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Y aprendes que no importa cuánto te preocupes,</a:t>
            </a:r>
          </a:p>
          <a:p>
            <a:pPr algn="ctr"/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a algunas personas simplemente no les importa ...</a:t>
            </a:r>
            <a:endParaRPr lang="pt-BR" sz="2400" b="1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993300">
                <a:gamma/>
                <a:shade val="46275"/>
                <a:invGamma/>
              </a:srgbClr>
            </a:gs>
            <a:gs pos="100000">
              <a:srgbClr val="993300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שקופית14"/>
          <p:cNvPicPr>
            <a:picLocks noChangeAspect="1" noChangeArrowheads="1"/>
          </p:cNvPicPr>
          <p:nvPr/>
        </p:nvPicPr>
        <p:blipFill>
          <a:blip r:embed="rId2">
            <a:lum contrast="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545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219" name="Rectangle 3"/>
          <p:cNvSpPr>
            <a:spLocks noChangeArrowheads="1"/>
          </p:cNvSpPr>
          <p:nvPr/>
        </p:nvSpPr>
        <p:spPr bwMode="auto">
          <a:xfrm>
            <a:off x="0" y="5519649"/>
            <a:ext cx="9144000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ctr"/>
            <a:r>
              <a:rPr lang="es-ES" sz="2400" b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Comienza a aceptar sus derrotas con la cabeza en alto y la mirada hacia adelante, con la gracia de un adulto.</a:t>
            </a:r>
          </a:p>
          <a:p>
            <a:pPr algn="ctr"/>
            <a:r>
              <a:rPr lang="es-ES" sz="2400" b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y no con la tristeza de un niño.</a:t>
            </a:r>
            <a:endParaRPr lang="pt-BR" sz="2400" b="1" dirty="0">
              <a:solidFill>
                <a:schemeClr val="accent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</p:spTree>
  </p:cSld>
  <p:clrMapOvr>
    <a:masterClrMapping/>
  </p:clrMapOvr>
  <p:transition spd="slow">
    <p:blinds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CC6600"/>
            </a:gs>
            <a:gs pos="100000">
              <a:srgbClr val="CC6600">
                <a:gamma/>
                <a:shade val="46275"/>
                <a:invGamma/>
              </a:srgb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שקופית20"/>
          <p:cNvPicPr>
            <a:picLocks noChangeAspect="1" noChangeArrowheads="1"/>
          </p:cNvPicPr>
          <p:nvPr/>
        </p:nvPicPr>
        <p:blipFill>
          <a:blip r:embed="rId2">
            <a:lum bright="4000" contrast="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949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25077" y="6027003"/>
            <a:ext cx="914400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Aprenda que las verdaderas amistades continúan creciendo incluso a largas distancias.</a:t>
            </a:r>
            <a:endParaRPr lang="pt-BR" sz="2400" b="1" dirty="0">
              <a:solidFill>
                <a:srgbClr val="FFFF99"/>
              </a:solidFill>
            </a:endParaRPr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0099CC">
                <a:gamma/>
                <a:shade val="46275"/>
                <a:invGamma/>
              </a:srgbClr>
            </a:gs>
            <a:gs pos="100000">
              <a:srgbClr val="0099CC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שקופית18"/>
          <p:cNvPicPr>
            <a:picLocks noChangeAspect="1" noChangeArrowheads="1"/>
          </p:cNvPicPr>
          <p:nvPr/>
        </p:nvPicPr>
        <p:blipFill>
          <a:blip r:embed="rId2">
            <a:lum bright="4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949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675" name="Rectangle 3"/>
          <p:cNvSpPr>
            <a:spLocks noChangeArrowheads="1"/>
          </p:cNvSpPr>
          <p:nvPr/>
        </p:nvSpPr>
        <p:spPr bwMode="auto">
          <a:xfrm>
            <a:off x="0" y="5657671"/>
            <a:ext cx="9144000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ctr"/>
            <a:endParaRPr lang="es-ES" sz="24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algn="ctr"/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Y lo que importa no es lo que tienes en la vida,</a:t>
            </a:r>
          </a:p>
          <a:p>
            <a:pPr algn="ctr"/>
            <a:r>
              <a:rPr lang="es-ES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pero a quien tienes en la vida</a:t>
            </a:r>
            <a:endParaRPr lang="pt-BR" sz="2400" b="1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</p:spTree>
  </p:cSld>
  <p:clrMapOvr>
    <a:masterClrMapping/>
  </p:clrMapOvr>
  <p:transition spd="slow">
    <p:blinds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rotWithShape="0">
          <a:gsLst>
            <a:gs pos="0">
              <a:srgbClr val="0066CC">
                <a:gamma/>
                <a:shade val="46275"/>
                <a:invGamma/>
              </a:srgbClr>
            </a:gs>
            <a:gs pos="100000">
              <a:srgbClr val="0066CC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שקופית17"/>
          <p:cNvPicPr>
            <a:picLocks noChangeAspect="1" noChangeArrowheads="1"/>
          </p:cNvPicPr>
          <p:nvPr/>
        </p:nvPicPr>
        <p:blipFill>
          <a:blip r:embed="rId2">
            <a:lum bright="2000"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188913"/>
            <a:ext cx="7777162" cy="56880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651" name="Rectangle 3"/>
          <p:cNvSpPr>
            <a:spLocks noChangeArrowheads="1"/>
          </p:cNvSpPr>
          <p:nvPr/>
        </p:nvSpPr>
        <p:spPr bwMode="auto">
          <a:xfrm>
            <a:off x="0" y="5926564"/>
            <a:ext cx="914400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ctr"/>
            <a:r>
              <a:rPr lang="es-ES" sz="2400" b="1" dirty="0" smtClean="0">
                <a:solidFill>
                  <a:schemeClr val="bg1"/>
                </a:solidFill>
              </a:rPr>
              <a:t>Y que buenos amigos son la familia</a:t>
            </a:r>
          </a:p>
          <a:p>
            <a:pPr algn="ctr"/>
            <a:r>
              <a:rPr lang="es-ES" sz="2400" b="1" dirty="0" smtClean="0">
                <a:solidFill>
                  <a:schemeClr val="bg1"/>
                </a:solidFill>
              </a:rPr>
              <a:t>que nos permitió elegir.</a:t>
            </a:r>
            <a:endParaRPr lang="pt-BR" sz="2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008000"/>
            </a:gs>
            <a:gs pos="100000">
              <a:srgbClr val="008000">
                <a:gamma/>
                <a:shade val="46275"/>
                <a:invGamma/>
              </a:srgb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שקופית11"/>
          <p:cNvPicPr>
            <a:picLocks noChangeAspect="1" noChangeArrowheads="1"/>
          </p:cNvPicPr>
          <p:nvPr/>
        </p:nvPicPr>
        <p:blipFill>
          <a:blip r:embed="rId2">
            <a:lum bright="2000" contrast="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53975"/>
            <a:ext cx="9144000" cy="6003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603" name="Rectangle 3"/>
          <p:cNvSpPr>
            <a:spLocks noChangeArrowheads="1"/>
          </p:cNvSpPr>
          <p:nvPr/>
        </p:nvSpPr>
        <p:spPr bwMode="auto">
          <a:xfrm>
            <a:off x="439" y="5657671"/>
            <a:ext cx="9144000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ctr"/>
            <a:endParaRPr lang="es-ES" sz="2400" b="1" dirty="0" smtClean="0">
              <a:solidFill>
                <a:schemeClr val="bg1"/>
              </a:solidFill>
            </a:endParaRPr>
          </a:p>
          <a:p>
            <a:pPr algn="ctr"/>
            <a:r>
              <a:rPr lang="es-ES" sz="2400" b="1" dirty="0" smtClean="0">
                <a:solidFill>
                  <a:schemeClr val="bg1"/>
                </a:solidFill>
              </a:rPr>
              <a:t>Aprenda que no tenemos que cambiar de amigos</a:t>
            </a:r>
          </a:p>
          <a:p>
            <a:pPr algn="ctr"/>
            <a:r>
              <a:rPr lang="es-ES" sz="2400" b="1" dirty="0" smtClean="0">
                <a:solidFill>
                  <a:schemeClr val="bg1"/>
                </a:solidFill>
              </a:rPr>
              <a:t>si entendemos que los amigos cambian,</a:t>
            </a:r>
            <a:endParaRPr lang="pt-BR" sz="2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blinds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8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שקופית6"/>
          <p:cNvPicPr>
            <a:picLocks noChangeAspect="1" noChangeArrowheads="1"/>
          </p:cNvPicPr>
          <p:nvPr/>
        </p:nvPicPr>
        <p:blipFill>
          <a:blip r:embed="rId2">
            <a:lum bright="2000" contrast="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1400"/>
            <a:ext cx="9144000" cy="5949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555" name="Rectangle 3"/>
          <p:cNvSpPr>
            <a:spLocks noChangeArrowheads="1"/>
          </p:cNvSpPr>
          <p:nvPr/>
        </p:nvSpPr>
        <p:spPr bwMode="auto">
          <a:xfrm>
            <a:off x="-85060" y="5517232"/>
            <a:ext cx="9324528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pPr algn="ctr"/>
            <a:endParaRPr lang="es-ES" sz="2400" b="1" dirty="0" smtClean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algn="ctr"/>
            <a:r>
              <a:rPr lang="es-ES" sz="24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Date cuenta de que tu amigo y tú puedes hacer cualquier </a:t>
            </a:r>
          </a:p>
          <a:p>
            <a:pPr algn="ctr"/>
            <a:r>
              <a:rPr lang="es-ES" sz="24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Cosa o nada, y pasar un buen rato juntos</a:t>
            </a:r>
            <a:endParaRPr lang="pt-BR" sz="2400" b="1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6600CC">
                <a:gamma/>
                <a:shade val="46275"/>
                <a:invGamma/>
              </a:srgbClr>
            </a:gs>
            <a:gs pos="50000">
              <a:srgbClr val="6600CC"/>
            </a:gs>
            <a:gs pos="100000">
              <a:srgbClr val="6600CC">
                <a:gamma/>
                <a:shade val="46275"/>
                <a:invGamma/>
              </a:srgb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שקופית9"/>
          <p:cNvPicPr>
            <a:picLocks noChangeAspect="1" noChangeArrowheads="1"/>
          </p:cNvPicPr>
          <p:nvPr/>
        </p:nvPicPr>
        <p:blipFill>
          <a:blip r:embed="rId2">
            <a:lum bright="2000" contrast="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876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531" name="Rectangle 3"/>
          <p:cNvSpPr>
            <a:spLocks noChangeArrowheads="1"/>
          </p:cNvSpPr>
          <p:nvPr/>
        </p:nvSpPr>
        <p:spPr bwMode="auto">
          <a:xfrm>
            <a:off x="0" y="5589240"/>
            <a:ext cx="9144000" cy="1569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ctr"/>
            <a:endParaRPr lang="es-ES" sz="2400" b="1" dirty="0" smtClean="0">
              <a:solidFill>
                <a:srgbClr val="CCECFF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algn="ctr"/>
            <a:r>
              <a:rPr lang="es-ES" sz="2400" b="1" dirty="0" smtClean="0">
                <a:solidFill>
                  <a:srgbClr val="CCEC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Descubre que se necesita mucho tiempo para convertirse en la persona que quiere ser, y ese tiempo es corto.</a:t>
            </a:r>
            <a:r>
              <a:rPr lang="pt-BR" sz="2400" b="1" dirty="0">
                <a:solidFill>
                  <a:srgbClr val="CCECFF"/>
                </a:solidFill>
              </a:rPr>
              <a:t/>
            </a:r>
            <a:br>
              <a:rPr lang="pt-BR" sz="2400" b="1" dirty="0">
                <a:solidFill>
                  <a:srgbClr val="CCECFF"/>
                </a:solidFill>
              </a:rPr>
            </a:br>
            <a:endParaRPr lang="pt-BR" sz="2400" b="1" dirty="0">
              <a:solidFill>
                <a:srgbClr val="CCECFF"/>
              </a:solidFill>
            </a:endParaRPr>
          </a:p>
        </p:txBody>
      </p:sp>
    </p:spTree>
  </p:cSld>
  <p:clrMapOvr>
    <a:masterClrMapping/>
  </p:clrMapOvr>
  <p:transition spd="slow">
    <p:blinds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006699">
                <a:gamma/>
                <a:shade val="46275"/>
                <a:invGamma/>
              </a:srgbClr>
            </a:gs>
            <a:gs pos="100000">
              <a:srgbClr val="006699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שקופית19"/>
          <p:cNvPicPr>
            <a:picLocks noChangeAspect="1" noChangeArrowheads="1"/>
          </p:cNvPicPr>
          <p:nvPr/>
        </p:nvPicPr>
        <p:blipFill>
          <a:blip r:embed="rId3">
            <a:lum bright="2000" contrast="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34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483" name="Rectangle 3"/>
          <p:cNvSpPr>
            <a:spLocks noChangeArrowheads="1"/>
          </p:cNvSpPr>
          <p:nvPr/>
        </p:nvSpPr>
        <p:spPr bwMode="auto">
          <a:xfrm>
            <a:off x="0" y="5597436"/>
            <a:ext cx="9144000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ctr"/>
            <a:endParaRPr lang="es-ES" sz="2400" b="1" dirty="0" smtClean="0">
              <a:solidFill>
                <a:srgbClr val="CCECFF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algn="ctr"/>
            <a:r>
              <a:rPr lang="es-ES" sz="2400" b="1" dirty="0" smtClean="0">
                <a:solidFill>
                  <a:srgbClr val="CCEC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Aprendes eso, o controlas tus acciones,</a:t>
            </a:r>
          </a:p>
          <a:p>
            <a:pPr algn="ctr"/>
            <a:r>
              <a:rPr lang="es-ES" sz="2400" b="1" dirty="0" smtClean="0">
                <a:solidFill>
                  <a:srgbClr val="CCEC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o te controlarán</a:t>
            </a:r>
            <a:r>
              <a:rPr lang="pt-BR" sz="2400" b="1" dirty="0" smtClean="0">
                <a:solidFill>
                  <a:srgbClr val="CCEC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,</a:t>
            </a:r>
            <a:r>
              <a:rPr lang="pt-BR" sz="2400" dirty="0" smtClean="0">
                <a:solidFill>
                  <a:srgbClr val="CCEC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endParaRPr lang="pt-BR" sz="2400" dirty="0">
              <a:solidFill>
                <a:srgbClr val="CCECFF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0066FF"/>
            </a:gs>
            <a:gs pos="100000">
              <a:srgbClr val="0066FF">
                <a:gamma/>
                <a:shade val="46275"/>
                <a:invGamma/>
              </a:srgb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שקופית21"/>
          <p:cNvPicPr>
            <a:picLocks noChangeAspect="1" noChangeArrowheads="1"/>
          </p:cNvPicPr>
          <p:nvPr/>
        </p:nvPicPr>
        <p:blipFill>
          <a:blip r:embed="rId2">
            <a:lum contrast="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876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723" name="Rectangle 3"/>
          <p:cNvSpPr>
            <a:spLocks noChangeArrowheads="1"/>
          </p:cNvSpPr>
          <p:nvPr/>
        </p:nvSpPr>
        <p:spPr bwMode="auto">
          <a:xfrm>
            <a:off x="0" y="5657671"/>
            <a:ext cx="9144000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ctr"/>
            <a:endParaRPr lang="es-ES" sz="2400" b="1" dirty="0" smtClean="0">
              <a:solidFill>
                <a:srgbClr val="FFFF99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algn="ctr"/>
            <a:r>
              <a:rPr lang="es-ES" sz="2400" b="1" dirty="0" smtClean="0">
                <a:solidFill>
                  <a:srgbClr val="FFFF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y que ser flexible no significa ser débil o</a:t>
            </a:r>
          </a:p>
          <a:p>
            <a:pPr algn="ctr"/>
            <a:r>
              <a:rPr lang="es-ES" sz="2400" b="1" dirty="0" smtClean="0">
                <a:solidFill>
                  <a:srgbClr val="FFFF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sin personalidad,</a:t>
            </a:r>
            <a:r>
              <a:rPr lang="pt-BR" sz="2400" b="1" dirty="0" smtClean="0">
                <a:solidFill>
                  <a:srgbClr val="FFFF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,</a:t>
            </a:r>
            <a:r>
              <a:rPr lang="pt-BR" sz="2400" dirty="0" smtClean="0">
                <a:solidFill>
                  <a:srgbClr val="CCEC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endParaRPr lang="pt-BR" sz="2400" dirty="0">
              <a:solidFill>
                <a:srgbClr val="CCECFF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</p:spTree>
  </p:cSld>
  <p:clrMapOvr>
    <a:masterClrMapping/>
  </p:clrMapOvr>
  <p:transition spd="slow">
    <p:blinds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6666FF"/>
            </a:gs>
            <a:gs pos="100000">
              <a:srgbClr val="6666FF">
                <a:gamma/>
                <a:shade val="46275"/>
                <a:invGamma/>
              </a:srgb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שקופית23"/>
          <p:cNvPicPr>
            <a:picLocks noChangeAspect="1" noChangeArrowheads="1"/>
          </p:cNvPicPr>
          <p:nvPr/>
        </p:nvPicPr>
        <p:blipFill>
          <a:blip r:embed="rId2">
            <a:lum contrast="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805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747" name="Rectangle 3"/>
          <p:cNvSpPr>
            <a:spLocks noChangeArrowheads="1"/>
          </p:cNvSpPr>
          <p:nvPr/>
        </p:nvSpPr>
        <p:spPr bwMode="auto">
          <a:xfrm>
            <a:off x="0" y="5985301"/>
            <a:ext cx="914400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CCECFF"/>
                </a:solidFill>
              </a:rPr>
              <a:t>porque por delicada y frágil que sea una situación, siempre hay dos lados.</a:t>
            </a:r>
            <a:endParaRPr lang="pt-BR" sz="2400" dirty="0">
              <a:solidFill>
                <a:srgbClr val="CCECFF"/>
              </a:solidFill>
            </a:endParaRPr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808000"/>
            </a:gs>
            <a:gs pos="100000">
              <a:srgbClr val="808000">
                <a:gamma/>
                <a:shade val="46275"/>
                <a:invGamma/>
              </a:srgb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שקופית25"/>
          <p:cNvPicPr>
            <a:picLocks noChangeAspect="1" noChangeArrowheads="1"/>
          </p:cNvPicPr>
          <p:nvPr/>
        </p:nvPicPr>
        <p:blipFill>
          <a:blip r:embed="rId2">
            <a:lum bright="2000" contrast="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949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3795" name="Rectangle 3"/>
          <p:cNvSpPr>
            <a:spLocks noChangeArrowheads="1"/>
          </p:cNvSpPr>
          <p:nvPr/>
        </p:nvSpPr>
        <p:spPr bwMode="auto">
          <a:xfrm>
            <a:off x="0" y="5949950"/>
            <a:ext cx="9144000" cy="11079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Aprendes que los héroes son personas que hicieron lo que era necesario, enfrentando las consecuencias</a:t>
            </a:r>
            <a:r>
              <a:rPr lang="pt-BR" b="1" dirty="0"/>
              <a:t/>
            </a:r>
            <a:br>
              <a:rPr lang="pt-BR" b="1" dirty="0"/>
            </a:br>
            <a:endParaRPr lang="pt-BR" b="1" dirty="0"/>
          </a:p>
        </p:txBody>
      </p:sp>
    </p:spTree>
  </p:cSld>
  <p:clrMapOvr>
    <a:masterClrMapping/>
  </p:clrMapOvr>
  <p:transition spd="slow">
    <p:blinds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CC9900"/>
            </a:gs>
            <a:gs pos="100000">
              <a:srgbClr val="CC9900">
                <a:gamma/>
                <a:shade val="46275"/>
                <a:invGamma/>
              </a:srgb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שקופית28"/>
          <p:cNvPicPr>
            <a:picLocks noChangeAspect="1" noChangeArrowheads="1"/>
          </p:cNvPicPr>
          <p:nvPr/>
        </p:nvPicPr>
        <p:blipFill>
          <a:blip r:embed="rId2">
            <a:lum contrast="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661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4819" name="Rectangle 3"/>
          <p:cNvSpPr>
            <a:spLocks noChangeArrowheads="1"/>
          </p:cNvSpPr>
          <p:nvPr/>
        </p:nvSpPr>
        <p:spPr bwMode="auto">
          <a:xfrm>
            <a:off x="0" y="5741898"/>
            <a:ext cx="9144000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ctr"/>
            <a:endParaRPr lang="es-ES" sz="2400" b="1" dirty="0" smtClean="0">
              <a:solidFill>
                <a:srgbClr val="FFFF99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algn="ctr"/>
            <a:r>
              <a:rPr lang="es-ES" sz="2400" b="1" dirty="0" smtClean="0">
                <a:solidFill>
                  <a:srgbClr val="FFFF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Aprenda que la paciencia requiere mucha práctica</a:t>
            </a:r>
            <a:r>
              <a:rPr lang="pt-BR" sz="2400" b="1" dirty="0" smtClean="0">
                <a:solidFill>
                  <a:srgbClr val="FFFF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.</a:t>
            </a:r>
            <a:endParaRPr lang="pt-BR" sz="2400" dirty="0">
              <a:solidFill>
                <a:srgbClr val="FFFF99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eaLnBrk="0" hangingPunct="0"/>
            <a:endParaRPr lang="pt-BR" sz="2400" dirty="0">
              <a:solidFill>
                <a:srgbClr val="FFFF99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hlink"/>
            </a:gs>
            <a:gs pos="100000">
              <a:schemeClr val="hlink">
                <a:gamma/>
                <a:shade val="46275"/>
                <a:invGamma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שקופית34"/>
          <p:cNvPicPr>
            <a:picLocks noChangeAspect="1" noChangeArrowheads="1"/>
          </p:cNvPicPr>
          <p:nvPr/>
        </p:nvPicPr>
        <p:blipFill>
          <a:blip r:embed="rId2">
            <a:lum bright="2000"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589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5843" name="Rectangle 3"/>
          <p:cNvSpPr>
            <a:spLocks noChangeArrowheads="1"/>
          </p:cNvSpPr>
          <p:nvPr/>
        </p:nvSpPr>
        <p:spPr bwMode="auto">
          <a:xfrm>
            <a:off x="0" y="5288340"/>
            <a:ext cx="9144000" cy="1569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ctr"/>
            <a:endParaRPr lang="es-ES" sz="2400" b="1" dirty="0" smtClean="0">
              <a:solidFill>
                <a:srgbClr val="CCECFF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algn="ctr"/>
            <a:r>
              <a:rPr lang="es-ES" sz="2400" b="1" dirty="0" smtClean="0">
                <a:solidFill>
                  <a:srgbClr val="CCEC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Encuentra que a veces la persona que esperas</a:t>
            </a:r>
          </a:p>
          <a:p>
            <a:pPr algn="ctr"/>
            <a:r>
              <a:rPr lang="es-ES" sz="2400" b="1" dirty="0" smtClean="0">
                <a:solidFill>
                  <a:srgbClr val="CCEC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que patear cuando te caes es uno de los pocos</a:t>
            </a:r>
          </a:p>
          <a:p>
            <a:pPr algn="ctr"/>
            <a:r>
              <a:rPr lang="es-ES" sz="2400" b="1" dirty="0" smtClean="0">
                <a:solidFill>
                  <a:srgbClr val="CCEC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que te ayudan a levantarte. </a:t>
            </a:r>
            <a:endParaRPr lang="pt-BR" sz="2400" b="1" dirty="0">
              <a:solidFill>
                <a:srgbClr val="CCECFF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</p:spTree>
  </p:cSld>
  <p:clrMapOvr>
    <a:masterClrMapping/>
  </p:clrMapOvr>
  <p:transition spd="slow">
    <p:blinds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808000"/>
            </a:gs>
            <a:gs pos="100000">
              <a:srgbClr val="808000">
                <a:gamma/>
                <a:shade val="46275"/>
                <a:invGamma/>
              </a:srgb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שקופית29"/>
          <p:cNvPicPr>
            <a:picLocks noChangeAspect="1" noChangeArrowheads="1"/>
          </p:cNvPicPr>
          <p:nvPr/>
        </p:nvPicPr>
        <p:blipFill>
          <a:blip r:embed="rId2">
            <a:lum contrast="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229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6867" name="Rectangle 3"/>
          <p:cNvSpPr>
            <a:spLocks noChangeArrowheads="1"/>
          </p:cNvSpPr>
          <p:nvPr/>
        </p:nvSpPr>
        <p:spPr bwMode="auto">
          <a:xfrm>
            <a:off x="0" y="5292121"/>
            <a:ext cx="9144000" cy="1569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Aprenda que nunca debe decirle a un niño</a:t>
            </a:r>
          </a:p>
          <a:p>
            <a:pPr algn="ctr"/>
            <a:r>
              <a:rPr lang="es-ES" sz="2400" b="1" dirty="0" smtClean="0">
                <a:solidFill>
                  <a:srgbClr val="FFFF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que los sueños son tontos,</a:t>
            </a:r>
          </a:p>
          <a:p>
            <a:pPr algn="ctr"/>
            <a:r>
              <a:rPr lang="es-ES" sz="2400" b="1" dirty="0" smtClean="0">
                <a:solidFill>
                  <a:srgbClr val="FFFF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pocas cosas son tan humillantes y</a:t>
            </a:r>
          </a:p>
          <a:p>
            <a:pPr algn="ctr"/>
            <a:r>
              <a:rPr lang="es-ES" sz="2400" b="1" dirty="0" smtClean="0">
                <a:solidFill>
                  <a:srgbClr val="FFFF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sería una tragedia si ella creyera eso.</a:t>
            </a:r>
            <a:endParaRPr lang="pt-BR" b="1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0066CC"/>
            </a:gs>
            <a:gs pos="100000">
              <a:srgbClr val="0066CC">
                <a:gamma/>
                <a:shade val="46275"/>
                <a:invGamma/>
              </a:srgb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שקופית31"/>
          <p:cNvPicPr>
            <a:picLocks noChangeAspect="1" noChangeArrowheads="1"/>
          </p:cNvPicPr>
          <p:nvPr/>
        </p:nvPicPr>
        <p:blipFill>
          <a:blip r:embed="rId2">
            <a:lum bright="2000"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688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8915" name="Rectangle 3"/>
          <p:cNvSpPr>
            <a:spLocks noChangeArrowheads="1"/>
          </p:cNvSpPr>
          <p:nvPr/>
        </p:nvSpPr>
        <p:spPr bwMode="auto">
          <a:xfrm>
            <a:off x="0" y="5229200"/>
            <a:ext cx="9144000" cy="23083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ctr"/>
            <a:endParaRPr lang="es-ES" sz="2400" b="1" dirty="0" smtClean="0">
              <a:solidFill>
                <a:srgbClr val="CCECFF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algn="ctr"/>
            <a:r>
              <a:rPr lang="es-ES" sz="2400" b="1" dirty="0" smtClean="0">
                <a:solidFill>
                  <a:srgbClr val="CCEC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Aprende que no siempre es suficiente ser perdonado</a:t>
            </a:r>
          </a:p>
          <a:p>
            <a:pPr algn="ctr"/>
            <a:r>
              <a:rPr lang="es-ES" sz="2400" b="1" dirty="0" smtClean="0">
                <a:solidFill>
                  <a:srgbClr val="CCEC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por alguien, a veces hay que aprender</a:t>
            </a:r>
          </a:p>
          <a:p>
            <a:pPr algn="ctr"/>
            <a:r>
              <a:rPr lang="es-ES" sz="2400" b="1" dirty="0" smtClean="0">
                <a:solidFill>
                  <a:srgbClr val="CCEC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perdonarte a ti mismo.</a:t>
            </a:r>
            <a:r>
              <a:rPr lang="pt-BR" sz="2400" b="1" dirty="0">
                <a:solidFill>
                  <a:srgbClr val="CCEC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/>
            </a:r>
            <a:br>
              <a:rPr lang="pt-BR" sz="2400" b="1" dirty="0">
                <a:solidFill>
                  <a:srgbClr val="CCEC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pt-BR" sz="2400" b="1" dirty="0">
                <a:solidFill>
                  <a:srgbClr val="CCEC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/>
            </a:r>
            <a:br>
              <a:rPr lang="pt-BR" sz="2400" b="1" dirty="0">
                <a:solidFill>
                  <a:srgbClr val="CCEC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endParaRPr lang="pt-BR" sz="2400" b="1" dirty="0">
              <a:solidFill>
                <a:srgbClr val="CCECFF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</p:spTree>
  </p:cSld>
  <p:clrMapOvr>
    <a:masterClrMapping/>
  </p:clrMapOvr>
  <p:transition spd="slow">
    <p:blinds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663300">
                <a:gamma/>
                <a:shade val="46275"/>
                <a:invGamma/>
              </a:srgbClr>
            </a:gs>
            <a:gs pos="100000">
              <a:srgbClr val="663300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שקופית32"/>
          <p:cNvPicPr>
            <a:picLocks noChangeAspect="1" noChangeArrowheads="1"/>
          </p:cNvPicPr>
          <p:nvPr/>
        </p:nvPicPr>
        <p:blipFill>
          <a:blip r:embed="rId2">
            <a:lum bright="2000"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805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9939" name="Rectangle 3"/>
          <p:cNvSpPr>
            <a:spLocks noChangeArrowheads="1"/>
          </p:cNvSpPr>
          <p:nvPr/>
        </p:nvSpPr>
        <p:spPr bwMode="auto">
          <a:xfrm>
            <a:off x="0" y="5517232"/>
            <a:ext cx="9144000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ctr"/>
            <a:endParaRPr lang="es-ES" sz="2400" b="1" dirty="0" smtClean="0">
              <a:solidFill>
                <a:srgbClr val="FFFF99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algn="ctr"/>
            <a:r>
              <a:rPr lang="es-ES" sz="2400" b="1" dirty="0" smtClean="0">
                <a:solidFill>
                  <a:srgbClr val="FFFF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Aprendes que con la misma severidad con que juzgas,</a:t>
            </a:r>
          </a:p>
          <a:p>
            <a:pPr algn="ctr"/>
            <a:r>
              <a:rPr lang="es-ES" sz="2400" b="1" dirty="0" smtClean="0">
                <a:solidFill>
                  <a:srgbClr val="FFFF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en algún momento serás condenado.</a:t>
            </a:r>
            <a:r>
              <a:rPr lang="pt-BR" sz="2400" b="1" dirty="0" smtClean="0">
                <a:solidFill>
                  <a:srgbClr val="FFFF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.</a:t>
            </a:r>
            <a:endParaRPr lang="pt-BR" sz="2400" b="1" dirty="0">
              <a:solidFill>
                <a:srgbClr val="FFFF99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99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99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99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99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CC6600"/>
            </a:gs>
            <a:gs pos="100000">
              <a:srgbClr val="CC6600">
                <a:gamma/>
                <a:shade val="46275"/>
                <a:invGamma/>
              </a:srgb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שקופית33"/>
          <p:cNvPicPr>
            <a:picLocks noChangeAspect="1" noChangeArrowheads="1"/>
          </p:cNvPicPr>
          <p:nvPr/>
        </p:nvPicPr>
        <p:blipFill>
          <a:blip r:embed="rId2">
            <a:lum bright="2000"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15913"/>
            <a:ext cx="9144000" cy="6121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4035" name="Rectangle 3"/>
          <p:cNvSpPr>
            <a:spLocks noChangeArrowheads="1"/>
          </p:cNvSpPr>
          <p:nvPr/>
        </p:nvSpPr>
        <p:spPr bwMode="auto">
          <a:xfrm>
            <a:off x="4401" y="5589240"/>
            <a:ext cx="914400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ctr"/>
            <a:endParaRPr lang="es-ES" sz="2400" b="1" dirty="0" smtClean="0">
              <a:solidFill>
                <a:srgbClr val="FFFF99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algn="ctr"/>
            <a:r>
              <a:rPr lang="es-ES" sz="2400" b="1" dirty="0" smtClean="0">
                <a:solidFill>
                  <a:srgbClr val="FFFF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Aprende que el tiempo no es algo que pueda retroceder.</a:t>
            </a:r>
            <a:endParaRPr lang="pt-BR" sz="2400" dirty="0">
              <a:solidFill>
                <a:srgbClr val="FFFF99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</p:spTree>
  </p:cSld>
  <p:clrMapOvr>
    <a:masterClrMapping/>
  </p:clrMapOvr>
  <p:transition spd="slow">
    <p:blinds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VINCENT  VAN  GOGH">
  <a:themeElements>
    <a:clrScheme name="Design padrã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sign padrã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sign padrã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VINCENT  VAN  GOGH</Template>
  <TotalTime>0</TotalTime>
  <Words>447</Words>
  <Application>Microsoft Office PowerPoint</Application>
  <PresentationFormat>Presentación en pantalla (4:3)</PresentationFormat>
  <Paragraphs>64</Paragraphs>
  <Slides>25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25</vt:i4>
      </vt:variant>
    </vt:vector>
  </HeadingPairs>
  <TitlesOfParts>
    <vt:vector size="27" baseType="lpstr">
      <vt:lpstr>VINCENT  VAN  GOGH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1</cp:revision>
  <dcterms:created xsi:type="dcterms:W3CDTF">2020-12-31T08:29:39Z</dcterms:created>
  <dcterms:modified xsi:type="dcterms:W3CDTF">2020-12-31T08:30:27Z</dcterms:modified>
</cp:coreProperties>
</file>