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Default Extension="wmf" ContentType="image/x-wmf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notesMasterIdLst>
    <p:notesMasterId r:id="rId53"/>
  </p:notesMasterIdLst>
  <p:handoutMasterIdLst>
    <p:handoutMasterId r:id="rId54"/>
  </p:handoutMasterIdLst>
  <p:sldIdLst>
    <p:sldId id="257" r:id="rId3"/>
    <p:sldId id="258" r:id="rId4"/>
    <p:sldId id="259" r:id="rId5"/>
    <p:sldId id="262" r:id="rId6"/>
    <p:sldId id="263" r:id="rId7"/>
    <p:sldId id="265" r:id="rId8"/>
    <p:sldId id="266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318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310" r:id="rId33"/>
    <p:sldId id="311" r:id="rId34"/>
    <p:sldId id="290" r:id="rId35"/>
    <p:sldId id="319" r:id="rId36"/>
    <p:sldId id="291" r:id="rId37"/>
    <p:sldId id="292" r:id="rId38"/>
    <p:sldId id="293" r:id="rId39"/>
    <p:sldId id="294" r:id="rId40"/>
    <p:sldId id="295" r:id="rId41"/>
    <p:sldId id="296" r:id="rId42"/>
    <p:sldId id="299" r:id="rId43"/>
    <p:sldId id="300" r:id="rId44"/>
    <p:sldId id="301" r:id="rId45"/>
    <p:sldId id="309" r:id="rId46"/>
    <p:sldId id="312" r:id="rId47"/>
    <p:sldId id="313" r:id="rId48"/>
    <p:sldId id="314" r:id="rId49"/>
    <p:sldId id="316" r:id="rId50"/>
    <p:sldId id="317" r:id="rId51"/>
    <p:sldId id="320" r:id="rId5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9pPr>
  </p:defaultTextStyle>
  <p:modifyVerifier cryptProviderType="rsaFull" cryptAlgorithmClass="hash" cryptAlgorithmType="typeAny" cryptAlgorithmSid="4" spinCount="100000" saltData="c2Cwg6U7F3dv//NndXLZvQ==" hashData="bTvTik/11o6YbjcZcQbgBu9ogv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38" autoAdjust="0"/>
    <p:restoredTop sz="94685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/>
            </a:lvl1pPr>
          </a:lstStyle>
          <a:p>
            <a:endParaRPr lang="en-US" altLang="zh-CN"/>
          </a:p>
        </p:txBody>
      </p:sp>
      <p:sp>
        <p:nvSpPr>
          <p:cNvPr id="29699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/>
            </a:lvl1pPr>
          </a:lstStyle>
          <a:p>
            <a:endParaRPr lang="en-US" altLang="zh-CN"/>
          </a:p>
        </p:txBody>
      </p:sp>
      <p:sp>
        <p:nvSpPr>
          <p:cNvPr id="29700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/>
            </a:lvl1pPr>
          </a:lstStyle>
          <a:p>
            <a:endParaRPr lang="en-US" altLang="zh-CN"/>
          </a:p>
        </p:txBody>
      </p:sp>
      <p:sp>
        <p:nvSpPr>
          <p:cNvPr id="29701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/>
            </a:lvl1pPr>
          </a:lstStyle>
          <a:p>
            <a:fld id="{CCF11B21-062F-41B9-B533-27E8E0238316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/>
            </a:lvl1pPr>
          </a:lstStyle>
          <a:p>
            <a:endParaRPr lang="en-US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/>
            </a:lvl1pPr>
          </a:lstStyle>
          <a:p>
            <a:endParaRPr lang="en-US" altLang="zh-CN"/>
          </a:p>
        </p:txBody>
      </p:sp>
      <p:sp>
        <p:nvSpPr>
          <p:cNvPr id="2867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8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/>
            </a:lvl1pPr>
          </a:lstStyle>
          <a:p>
            <a:endParaRPr lang="en-US" altLang="zh-CN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/>
            </a:lvl1pPr>
          </a:lstStyle>
          <a:p>
            <a:fld id="{0E8C4531-B92B-4354-BE60-FEA1676D2D1A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6D782E-60A6-4752-9029-3851714F4897}" type="slidenum">
              <a:rPr lang="en-US" altLang="zh-CN"/>
              <a:pPr/>
              <a:t>1</a:t>
            </a:fld>
            <a:endParaRPr lang="en-US" altLang="zh-CN"/>
          </a:p>
        </p:txBody>
      </p:sp>
      <p:sp>
        <p:nvSpPr>
          <p:cNvPr id="317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C1CCF0-C41D-41D9-91C9-1F45212D7E26}" type="slidenum">
              <a:rPr lang="en-US" altLang="zh-CN"/>
              <a:pPr/>
              <a:t>2</a:t>
            </a:fld>
            <a:endParaRPr lang="en-US" altLang="zh-CN"/>
          </a:p>
        </p:txBody>
      </p:sp>
      <p:sp>
        <p:nvSpPr>
          <p:cNvPr id="327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B035CF-4A21-4F6B-A2E2-02F2FD3B0D73}" type="slidenum">
              <a:rPr lang="en-US" altLang="zh-CN"/>
              <a:pPr/>
              <a:t>3</a:t>
            </a:fld>
            <a:endParaRPr lang="en-US" altLang="zh-CN"/>
          </a:p>
        </p:txBody>
      </p:sp>
      <p:sp>
        <p:nvSpPr>
          <p:cNvPr id="440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7791F5-472F-4F8A-8D31-008515AF5701}" type="slidenum">
              <a:rPr lang="en-US" altLang="zh-CN"/>
              <a:pPr/>
              <a:t>4</a:t>
            </a:fld>
            <a:endParaRPr lang="en-US" altLang="zh-CN"/>
          </a:p>
        </p:txBody>
      </p:sp>
      <p:sp>
        <p:nvSpPr>
          <p:cNvPr id="501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590FCB-7468-4013-9825-1CCB5A5C7992}" type="slidenum">
              <a:rPr lang="en-US" altLang="zh-CN"/>
              <a:pPr/>
              <a:t>5</a:t>
            </a:fld>
            <a:endParaRPr lang="en-US" altLang="zh-CN"/>
          </a:p>
        </p:txBody>
      </p:sp>
      <p:sp>
        <p:nvSpPr>
          <p:cNvPr id="522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444F15-AAA8-47FA-B685-B036BEE3C2DE}" type="slidenum">
              <a:rPr lang="en-US" altLang="zh-CN"/>
              <a:pPr/>
              <a:t>6</a:t>
            </a:fld>
            <a:endParaRPr lang="en-US" altLang="zh-CN"/>
          </a:p>
        </p:txBody>
      </p:sp>
      <p:sp>
        <p:nvSpPr>
          <p:cNvPr id="563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352B54-EF43-4366-86F6-C13F3373E08F}" type="slidenum">
              <a:rPr lang="en-US" altLang="zh-CN"/>
              <a:pPr/>
              <a:t>7</a:t>
            </a:fld>
            <a:endParaRPr lang="en-US" altLang="zh-CN"/>
          </a:p>
        </p:txBody>
      </p:sp>
      <p:sp>
        <p:nvSpPr>
          <p:cNvPr id="583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EEC0D1-CE9A-49F5-804E-39C161EB3F3E}" type="slidenum">
              <a:rPr lang="en-US" altLang="zh-CN"/>
              <a:pPr/>
              <a:t>8</a:t>
            </a:fld>
            <a:endParaRPr lang="en-US" altLang="zh-CN"/>
          </a:p>
        </p:txBody>
      </p:sp>
      <p:sp>
        <p:nvSpPr>
          <p:cNvPr id="624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D9F3B6D-0451-4438-8C1A-795451D2B4AA}" type="slidenum">
              <a:rPr lang="en-US" altLang="zh-CN"/>
              <a:pPr/>
              <a:t>9</a:t>
            </a:fld>
            <a:endParaRPr lang="en-US" altLang="zh-CN"/>
          </a:p>
        </p:txBody>
      </p:sp>
      <p:sp>
        <p:nvSpPr>
          <p:cNvPr id="645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D1C19E-85EE-45B1-8AA3-F781D94FEA56}" type="slidenum">
              <a:rPr lang="en-US" altLang="zh-CN"/>
              <a:pPr/>
              <a:t>10</a:t>
            </a:fld>
            <a:endParaRPr lang="en-US" altLang="zh-CN"/>
          </a:p>
        </p:txBody>
      </p:sp>
      <p:sp>
        <p:nvSpPr>
          <p:cNvPr id="665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85817F-43E4-4079-B871-6E0E4917DCED}" type="slidenum">
              <a:rPr lang="en-US" altLang="zh-CN"/>
              <a:pPr/>
              <a:t>11</a:t>
            </a:fld>
            <a:endParaRPr lang="en-US" altLang="zh-CN"/>
          </a:p>
        </p:txBody>
      </p:sp>
      <p:sp>
        <p:nvSpPr>
          <p:cNvPr id="6861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C0C4D1-D069-405C-9B09-5C87F5C4D673}" type="slidenum">
              <a:rPr lang="en-US" altLang="zh-CN"/>
              <a:pPr/>
              <a:t>12</a:t>
            </a:fld>
            <a:endParaRPr lang="en-US" altLang="zh-CN"/>
          </a:p>
        </p:txBody>
      </p:sp>
      <p:sp>
        <p:nvSpPr>
          <p:cNvPr id="7065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EC13BD-2BB9-4C93-8386-1CC7B9499864}" type="slidenum">
              <a:rPr lang="en-US" altLang="zh-CN"/>
              <a:pPr/>
              <a:t>13</a:t>
            </a:fld>
            <a:endParaRPr lang="en-US" altLang="zh-CN"/>
          </a:p>
        </p:txBody>
      </p:sp>
      <p:sp>
        <p:nvSpPr>
          <p:cNvPr id="727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EB7017-E804-4FAA-BDA8-C460CC8F0127}" type="slidenum">
              <a:rPr lang="en-US" altLang="zh-CN"/>
              <a:pPr/>
              <a:t>14</a:t>
            </a:fld>
            <a:endParaRPr lang="en-US" altLang="zh-CN"/>
          </a:p>
        </p:txBody>
      </p:sp>
      <p:sp>
        <p:nvSpPr>
          <p:cNvPr id="747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7A92D0-0712-414F-AECA-D4F017FD6AA3}" type="slidenum">
              <a:rPr lang="en-US" altLang="zh-CN"/>
              <a:pPr/>
              <a:t>15</a:t>
            </a:fld>
            <a:endParaRPr lang="en-US" altLang="zh-CN"/>
          </a:p>
        </p:txBody>
      </p:sp>
      <p:sp>
        <p:nvSpPr>
          <p:cNvPr id="768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328755-4389-4DB7-8C92-3FED00EF0FE2}" type="slidenum">
              <a:rPr lang="en-US" altLang="zh-CN"/>
              <a:pPr/>
              <a:t>16</a:t>
            </a:fld>
            <a:endParaRPr lang="en-US" altLang="zh-CN"/>
          </a:p>
        </p:txBody>
      </p:sp>
      <p:sp>
        <p:nvSpPr>
          <p:cNvPr id="788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F522C2-7147-4699-B6F9-2066DB2129D8}" type="slidenum">
              <a:rPr lang="en-US" altLang="zh-CN"/>
              <a:pPr/>
              <a:t>17</a:t>
            </a:fld>
            <a:endParaRPr lang="en-US" altLang="zh-CN"/>
          </a:p>
        </p:txBody>
      </p:sp>
      <p:sp>
        <p:nvSpPr>
          <p:cNvPr id="808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77698C-51FE-4C1D-8B2F-D693EA82D9D2}" type="slidenum">
              <a:rPr lang="en-US" altLang="zh-CN"/>
              <a:pPr/>
              <a:t>18</a:t>
            </a:fld>
            <a:endParaRPr lang="en-US" altLang="zh-CN"/>
          </a:p>
        </p:txBody>
      </p:sp>
      <p:sp>
        <p:nvSpPr>
          <p:cNvPr id="829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338BFE-0481-4434-9DF7-88DC4EF54584}" type="slidenum">
              <a:rPr lang="en-US" altLang="zh-CN"/>
              <a:pPr/>
              <a:t>19</a:t>
            </a:fld>
            <a:endParaRPr lang="en-US" altLang="zh-CN"/>
          </a:p>
        </p:txBody>
      </p:sp>
      <p:sp>
        <p:nvSpPr>
          <p:cNvPr id="8499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E311A2-6283-4197-A8BF-152916CD80CF}" type="slidenum">
              <a:rPr lang="en-US" altLang="zh-CN"/>
              <a:pPr/>
              <a:t>20</a:t>
            </a:fld>
            <a:endParaRPr lang="en-US" altLang="zh-CN"/>
          </a:p>
        </p:txBody>
      </p:sp>
      <p:sp>
        <p:nvSpPr>
          <p:cNvPr id="870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066EE3-5FAC-4EEE-B2CE-F8126DA5F43E}" type="slidenum">
              <a:rPr lang="en-US" altLang="zh-CN"/>
              <a:pPr/>
              <a:t>21</a:t>
            </a:fld>
            <a:endParaRPr lang="en-US" altLang="zh-CN"/>
          </a:p>
        </p:txBody>
      </p:sp>
      <p:sp>
        <p:nvSpPr>
          <p:cNvPr id="890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32CF62-5339-407B-8FD5-00626811E767}" type="slidenum">
              <a:rPr lang="en-US" altLang="zh-CN"/>
              <a:pPr/>
              <a:t>22</a:t>
            </a:fld>
            <a:endParaRPr lang="en-US" altLang="zh-CN"/>
          </a:p>
        </p:txBody>
      </p:sp>
      <p:sp>
        <p:nvSpPr>
          <p:cNvPr id="911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CE50D6-0DBB-4793-98C6-B5FD08EB1CAD}" type="slidenum">
              <a:rPr lang="en-US" altLang="zh-CN"/>
              <a:pPr/>
              <a:t>24</a:t>
            </a:fld>
            <a:endParaRPr lang="en-US" altLang="zh-CN"/>
          </a:p>
        </p:txBody>
      </p:sp>
      <p:sp>
        <p:nvSpPr>
          <p:cNvPr id="931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BF6062-285E-42BE-B4C6-30C77FA4C595}" type="slidenum">
              <a:rPr lang="en-US" altLang="zh-CN"/>
              <a:pPr/>
              <a:t>25</a:t>
            </a:fld>
            <a:endParaRPr lang="en-US" altLang="zh-CN"/>
          </a:p>
        </p:txBody>
      </p:sp>
      <p:sp>
        <p:nvSpPr>
          <p:cNvPr id="952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CF5CA3-C363-48AB-A138-006788547254}" type="slidenum">
              <a:rPr lang="en-US" altLang="zh-CN"/>
              <a:pPr/>
              <a:t>26</a:t>
            </a:fld>
            <a:endParaRPr lang="en-US" altLang="zh-CN"/>
          </a:p>
        </p:txBody>
      </p:sp>
      <p:sp>
        <p:nvSpPr>
          <p:cNvPr id="972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6FD226-1832-4173-8ED1-16FE22353BDE}" type="slidenum">
              <a:rPr lang="en-US" altLang="zh-CN"/>
              <a:pPr/>
              <a:t>27</a:t>
            </a:fld>
            <a:endParaRPr lang="en-US" altLang="zh-CN"/>
          </a:p>
        </p:txBody>
      </p:sp>
      <p:sp>
        <p:nvSpPr>
          <p:cNvPr id="9933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CCA86D-E822-4768-B66A-C111C8A8C870}" type="slidenum">
              <a:rPr lang="en-US" altLang="zh-CN"/>
              <a:pPr/>
              <a:t>28</a:t>
            </a:fld>
            <a:endParaRPr lang="en-US" altLang="zh-CN"/>
          </a:p>
        </p:txBody>
      </p:sp>
      <p:sp>
        <p:nvSpPr>
          <p:cNvPr id="1013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42BFC9-FDAE-4D05-9E9A-9110DD42FEA8}" type="slidenum">
              <a:rPr lang="en-US" altLang="zh-CN"/>
              <a:pPr/>
              <a:t>29</a:t>
            </a:fld>
            <a:endParaRPr lang="en-US" altLang="zh-CN"/>
          </a:p>
        </p:txBody>
      </p:sp>
      <p:sp>
        <p:nvSpPr>
          <p:cNvPr id="1034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E842A8-A4ED-43A9-9A36-5C15E2C22533}" type="slidenum">
              <a:rPr lang="en-US" altLang="zh-CN"/>
              <a:pPr/>
              <a:t>30</a:t>
            </a:fld>
            <a:endParaRPr lang="en-US" altLang="zh-CN"/>
          </a:p>
        </p:txBody>
      </p:sp>
      <p:sp>
        <p:nvSpPr>
          <p:cNvPr id="10547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27090A-FE7E-4FF7-A36B-A59344CB87F9}" type="slidenum">
              <a:rPr lang="en-US" altLang="zh-CN"/>
              <a:pPr/>
              <a:t>31</a:t>
            </a:fld>
            <a:endParaRPr lang="en-US" altLang="zh-CN"/>
          </a:p>
        </p:txBody>
      </p:sp>
      <p:sp>
        <p:nvSpPr>
          <p:cNvPr id="1495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0F132B-9596-42C0-A8F9-C337247200EF}" type="slidenum">
              <a:rPr lang="en-US" altLang="zh-CN"/>
              <a:pPr/>
              <a:t>32</a:t>
            </a:fld>
            <a:endParaRPr lang="en-US" altLang="zh-CN"/>
          </a:p>
        </p:txBody>
      </p:sp>
      <p:sp>
        <p:nvSpPr>
          <p:cNvPr id="1515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676D4E-8D03-4FC0-B3A6-69B882115DDB}" type="slidenum">
              <a:rPr lang="en-US" altLang="zh-CN"/>
              <a:pPr/>
              <a:t>33</a:t>
            </a:fld>
            <a:endParaRPr lang="en-US" altLang="zh-CN"/>
          </a:p>
        </p:txBody>
      </p:sp>
      <p:sp>
        <p:nvSpPr>
          <p:cNvPr id="1075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8076ED-5E4A-4CFC-A49C-0C9A97FC4677}" type="slidenum">
              <a:rPr lang="en-US" altLang="zh-CN"/>
              <a:pPr/>
              <a:t>34</a:t>
            </a:fld>
            <a:endParaRPr lang="en-US" altLang="zh-CN"/>
          </a:p>
        </p:txBody>
      </p:sp>
      <p:sp>
        <p:nvSpPr>
          <p:cNvPr id="1669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F52A95-49E6-4D9B-B1FF-50DB12F9099C}" type="slidenum">
              <a:rPr lang="en-US" altLang="zh-CN"/>
              <a:pPr/>
              <a:t>35</a:t>
            </a:fld>
            <a:endParaRPr lang="en-US" altLang="zh-CN"/>
          </a:p>
        </p:txBody>
      </p:sp>
      <p:sp>
        <p:nvSpPr>
          <p:cNvPr id="1095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E90A83-CC72-4B87-A66E-394CAEF7C983}" type="slidenum">
              <a:rPr lang="en-US" altLang="zh-CN"/>
              <a:pPr/>
              <a:t>36</a:t>
            </a:fld>
            <a:endParaRPr lang="en-US" altLang="zh-CN"/>
          </a:p>
        </p:txBody>
      </p:sp>
      <p:sp>
        <p:nvSpPr>
          <p:cNvPr id="11161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011A6A-B166-467C-92CF-A8F2E91229EA}" type="slidenum">
              <a:rPr lang="en-US" altLang="zh-CN"/>
              <a:pPr/>
              <a:t>37</a:t>
            </a:fld>
            <a:endParaRPr lang="en-US" altLang="zh-CN"/>
          </a:p>
        </p:txBody>
      </p:sp>
      <p:sp>
        <p:nvSpPr>
          <p:cNvPr id="1136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4A3E12-C716-4BFA-9C68-59A3E8FE48FC}" type="slidenum">
              <a:rPr lang="en-US" altLang="zh-CN"/>
              <a:pPr/>
              <a:t>38</a:t>
            </a:fld>
            <a:endParaRPr lang="en-US" altLang="zh-CN"/>
          </a:p>
        </p:txBody>
      </p:sp>
      <p:sp>
        <p:nvSpPr>
          <p:cNvPr id="1157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AF91F7-384B-4702-8993-336373B6588F}" type="slidenum">
              <a:rPr lang="en-US" altLang="zh-CN"/>
              <a:pPr/>
              <a:t>39</a:t>
            </a:fld>
            <a:endParaRPr lang="en-US" altLang="zh-CN"/>
          </a:p>
        </p:txBody>
      </p:sp>
      <p:sp>
        <p:nvSpPr>
          <p:cNvPr id="1177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C89412-36C5-4614-BCD8-C29700DCA4D2}" type="slidenum">
              <a:rPr lang="en-US" altLang="zh-CN"/>
              <a:pPr/>
              <a:t>40</a:t>
            </a:fld>
            <a:endParaRPr lang="en-US" altLang="zh-CN"/>
          </a:p>
        </p:txBody>
      </p:sp>
      <p:sp>
        <p:nvSpPr>
          <p:cNvPr id="11981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B68849-7CAB-4605-959D-6D1963464FAF}" type="slidenum">
              <a:rPr lang="en-US" altLang="zh-CN"/>
              <a:pPr/>
              <a:t>41</a:t>
            </a:fld>
            <a:endParaRPr lang="en-US" altLang="zh-CN"/>
          </a:p>
        </p:txBody>
      </p:sp>
      <p:sp>
        <p:nvSpPr>
          <p:cNvPr id="1259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B632D2-ED1C-4467-8F19-44149B2DFA6F}" type="slidenum">
              <a:rPr lang="en-US" altLang="zh-CN"/>
              <a:pPr/>
              <a:t>42</a:t>
            </a:fld>
            <a:endParaRPr lang="en-US" altLang="zh-CN"/>
          </a:p>
        </p:txBody>
      </p:sp>
      <p:sp>
        <p:nvSpPr>
          <p:cNvPr id="1280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148744-65D1-45A1-A6E7-17F1C58B3E8C}" type="slidenum">
              <a:rPr lang="en-US" altLang="zh-CN"/>
              <a:pPr/>
              <a:t>43</a:t>
            </a:fld>
            <a:endParaRPr lang="en-US" altLang="zh-CN"/>
          </a:p>
        </p:txBody>
      </p:sp>
      <p:sp>
        <p:nvSpPr>
          <p:cNvPr id="1300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BC660FD-86F0-4639-BF89-29E0B536E09B}" type="slidenum">
              <a:rPr lang="en-US" altLang="zh-CN"/>
              <a:pPr/>
              <a:t>44</a:t>
            </a:fld>
            <a:endParaRPr lang="en-US" altLang="zh-CN"/>
          </a:p>
        </p:txBody>
      </p:sp>
      <p:sp>
        <p:nvSpPr>
          <p:cNvPr id="1464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CE20E0-6746-4BCB-A82B-EE62F3CA26EE}" type="slidenum">
              <a:rPr lang="en-US" altLang="zh-CN"/>
              <a:pPr/>
              <a:t>45</a:t>
            </a:fld>
            <a:endParaRPr lang="en-US" altLang="zh-CN"/>
          </a:p>
        </p:txBody>
      </p:sp>
      <p:sp>
        <p:nvSpPr>
          <p:cNvPr id="1536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6C3807-8958-4E6F-B344-ECEE07872311}" type="slidenum">
              <a:rPr lang="en-US" altLang="zh-CN"/>
              <a:pPr/>
              <a:t>46</a:t>
            </a:fld>
            <a:endParaRPr lang="en-US" altLang="zh-CN"/>
          </a:p>
        </p:txBody>
      </p:sp>
      <p:sp>
        <p:nvSpPr>
          <p:cNvPr id="1556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B27187-4CE8-4E50-9CCE-6ACD9527978F}" type="slidenum">
              <a:rPr lang="en-US" altLang="zh-CN"/>
              <a:pPr/>
              <a:t>47</a:t>
            </a:fld>
            <a:endParaRPr lang="en-US" altLang="zh-CN"/>
          </a:p>
        </p:txBody>
      </p:sp>
      <p:sp>
        <p:nvSpPr>
          <p:cNvPr id="1576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CE9B3B-3E05-4F15-A0EE-BDC7CB29DDA3}" type="slidenum">
              <a:rPr lang="en-US" altLang="zh-CN"/>
              <a:pPr/>
              <a:t>48</a:t>
            </a:fld>
            <a:endParaRPr lang="en-US" altLang="zh-CN"/>
          </a:p>
        </p:txBody>
      </p:sp>
      <p:sp>
        <p:nvSpPr>
          <p:cNvPr id="16179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6FED3F-6794-4CC2-8EAB-2CA1BDDA0909}" type="slidenum">
              <a:rPr lang="en-US" altLang="zh-CN"/>
              <a:pPr/>
              <a:t>49</a:t>
            </a:fld>
            <a:endParaRPr lang="en-US" altLang="zh-CN"/>
          </a:p>
        </p:txBody>
      </p:sp>
      <p:sp>
        <p:nvSpPr>
          <p:cNvPr id="1638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1476375" y="4454525"/>
            <a:ext cx="7666038" cy="1206500"/>
          </a:xfrm>
          <a:prstGeom prst="rect">
            <a:avLst/>
          </a:prstGeom>
          <a:solidFill>
            <a:schemeClr val="bg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kumimoji="1" lang="es-ES" sz="2400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6415088"/>
            <a:ext cx="9142413" cy="441325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kumimoji="1" lang="es-ES" sz="2400"/>
          </a:p>
        </p:txBody>
      </p:sp>
      <p:sp>
        <p:nvSpPr>
          <p:cNvPr id="4100" name="Freeform 4"/>
          <p:cNvSpPr>
            <a:spLocks/>
          </p:cNvSpPr>
          <p:nvPr/>
        </p:nvSpPr>
        <p:spPr bwMode="auto">
          <a:xfrm>
            <a:off x="7573963" y="5902325"/>
            <a:ext cx="1570037" cy="955675"/>
          </a:xfrm>
          <a:custGeom>
            <a:avLst/>
            <a:gdLst/>
            <a:ahLst/>
            <a:cxnLst>
              <a:cxn ang="0">
                <a:pos x="243" y="0"/>
              </a:cxn>
              <a:cxn ang="0">
                <a:pos x="988" y="346"/>
              </a:cxn>
              <a:cxn ang="0">
                <a:pos x="953" y="600"/>
              </a:cxn>
              <a:cxn ang="0">
                <a:pos x="0" y="601"/>
              </a:cxn>
              <a:cxn ang="0">
                <a:pos x="243" y="0"/>
              </a:cxn>
            </a:cxnLst>
            <a:rect l="0" t="0" r="r" b="b"/>
            <a:pathLst>
              <a:path w="989" h="602">
                <a:moveTo>
                  <a:pt x="243" y="0"/>
                </a:moveTo>
                <a:lnTo>
                  <a:pt x="988" y="346"/>
                </a:lnTo>
                <a:lnTo>
                  <a:pt x="953" y="600"/>
                </a:lnTo>
                <a:lnTo>
                  <a:pt x="0" y="601"/>
                </a:lnTo>
                <a:lnTo>
                  <a:pt x="243" y="0"/>
                </a:lnTo>
              </a:path>
            </a:pathLst>
          </a:custGeom>
          <a:solidFill>
            <a:schemeClr val="tx1">
              <a:alpha val="50000"/>
            </a:schemeClr>
          </a:soli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4101" name="Freeform 5"/>
          <p:cNvSpPr>
            <a:spLocks/>
          </p:cNvSpPr>
          <p:nvPr/>
        </p:nvSpPr>
        <p:spPr bwMode="auto">
          <a:xfrm>
            <a:off x="7575550" y="6176963"/>
            <a:ext cx="1568450" cy="681037"/>
          </a:xfrm>
          <a:custGeom>
            <a:avLst/>
            <a:gdLst/>
            <a:ahLst/>
            <a:cxnLst>
              <a:cxn ang="0">
                <a:pos x="0" y="428"/>
              </a:cxn>
              <a:cxn ang="0">
                <a:pos x="427" y="0"/>
              </a:cxn>
              <a:cxn ang="0">
                <a:pos x="987" y="219"/>
              </a:cxn>
              <a:cxn ang="0">
                <a:pos x="987" y="428"/>
              </a:cxn>
              <a:cxn ang="0">
                <a:pos x="0" y="428"/>
              </a:cxn>
            </a:cxnLst>
            <a:rect l="0" t="0" r="r" b="b"/>
            <a:pathLst>
              <a:path w="988" h="429">
                <a:moveTo>
                  <a:pt x="0" y="428"/>
                </a:moveTo>
                <a:lnTo>
                  <a:pt x="427" y="0"/>
                </a:lnTo>
                <a:lnTo>
                  <a:pt x="987" y="219"/>
                </a:lnTo>
                <a:lnTo>
                  <a:pt x="987" y="428"/>
                </a:lnTo>
                <a:lnTo>
                  <a:pt x="0" y="428"/>
                </a:lnTo>
              </a:path>
            </a:pathLst>
          </a:custGeom>
          <a:solidFill>
            <a:schemeClr val="folHlink"/>
          </a:soli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2413" cy="12954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kumimoji="1" lang="es-ES" sz="2400"/>
          </a:p>
        </p:txBody>
      </p:sp>
      <p:sp>
        <p:nvSpPr>
          <p:cNvPr id="4103" name="Freeform 7"/>
          <p:cNvSpPr>
            <a:spLocks/>
          </p:cNvSpPr>
          <p:nvPr/>
        </p:nvSpPr>
        <p:spPr bwMode="auto">
          <a:xfrm>
            <a:off x="0" y="0"/>
            <a:ext cx="2211388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392" y="240"/>
              </a:cxn>
              <a:cxn ang="0">
                <a:pos x="288" y="4319"/>
              </a:cxn>
              <a:cxn ang="0">
                <a:pos x="0" y="4319"/>
              </a:cxn>
              <a:cxn ang="0">
                <a:pos x="0" y="0"/>
              </a:cxn>
            </a:cxnLst>
            <a:rect l="0" t="0" r="r" b="b"/>
            <a:pathLst>
              <a:path w="1393" h="4320">
                <a:moveTo>
                  <a:pt x="0" y="0"/>
                </a:moveTo>
                <a:lnTo>
                  <a:pt x="1392" y="240"/>
                </a:lnTo>
                <a:lnTo>
                  <a:pt x="288" y="4319"/>
                </a:lnTo>
                <a:lnTo>
                  <a:pt x="0" y="4319"/>
                </a:lnTo>
                <a:lnTo>
                  <a:pt x="0" y="0"/>
                </a:lnTo>
              </a:path>
            </a:pathLst>
          </a:custGeom>
          <a:solidFill>
            <a:schemeClr val="tx1">
              <a:alpha val="50000"/>
            </a:schemeClr>
          </a:soli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ctrTitle" sz="quarter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altLang="zh-CN" smtClean="0"/>
              <a:t>Haga clic para modificar el estilo de título del patrón</a:t>
            </a:r>
            <a:endParaRPr lang="zh-CN" altLang="en-US"/>
          </a:p>
        </p:txBody>
      </p:sp>
      <p:sp>
        <p:nvSpPr>
          <p:cNvPr id="4105" name="Freeform 9"/>
          <p:cNvSpPr>
            <a:spLocks/>
          </p:cNvSpPr>
          <p:nvPr/>
        </p:nvSpPr>
        <p:spPr bwMode="auto">
          <a:xfrm>
            <a:off x="3175" y="-15875"/>
            <a:ext cx="1522413" cy="6873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58" y="346"/>
              </a:cxn>
              <a:cxn ang="0">
                <a:pos x="286" y="4329"/>
              </a:cxn>
              <a:cxn ang="0">
                <a:pos x="0" y="4329"/>
              </a:cxn>
              <a:cxn ang="0">
                <a:pos x="0" y="0"/>
              </a:cxn>
            </a:cxnLst>
            <a:rect l="0" t="0" r="r" b="b"/>
            <a:pathLst>
              <a:path w="959" h="4330">
                <a:moveTo>
                  <a:pt x="0" y="0"/>
                </a:moveTo>
                <a:lnTo>
                  <a:pt x="958" y="346"/>
                </a:lnTo>
                <a:lnTo>
                  <a:pt x="286" y="4329"/>
                </a:lnTo>
                <a:lnTo>
                  <a:pt x="0" y="4329"/>
                </a:lnTo>
                <a:lnTo>
                  <a:pt x="0" y="0"/>
                </a:lnTo>
              </a:path>
            </a:pathLst>
          </a:custGeom>
          <a:solidFill>
            <a:schemeClr val="folHlink"/>
          </a:soli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9272525-3150-44AC-8D90-B7B35729635B}" type="slidenum">
              <a:rPr lang="en-US" altLang="zh-CN"/>
              <a:pPr/>
              <a:t>‹Nº›</a:t>
            </a:fld>
            <a:endParaRPr lang="en-US" altLang="zh-CN"/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600200" y="4495800"/>
            <a:ext cx="6781800" cy="914400"/>
          </a:xfrm>
          <a:ln w="12700" cap="sq">
            <a:headEnd type="none" w="sm" len="sm"/>
            <a:tailEnd type="none" w="sm" len="sm"/>
          </a:ln>
        </p:spPr>
        <p:txBody>
          <a:bodyPr lIns="91440" tIns="45720" rIns="91440" bIns="45720" anchor="ctr"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s-ES" altLang="zh-CN" smtClean="0"/>
              <a:t>Haga clic para modificar el estilo de subtítulo del patrón</a:t>
            </a:r>
            <a:endParaRPr lang="zh-CN" altLang="en-US"/>
          </a:p>
        </p:txBody>
      </p:sp>
    </p:spTree>
  </p:cSld>
  <p:clrMapOvr>
    <a:masterClrMapping/>
  </p:clrMapOvr>
  <p:transition spd="slow" advTm="3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1E96A-5B64-4608-A489-B1629C5A9C06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3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A2C446-70A5-40FC-A28F-374D7FB8D481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3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2209800" y="1927225"/>
            <a:ext cx="3311525" cy="4151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73725" y="1927225"/>
            <a:ext cx="3311525" cy="4151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D02B0A-835E-4FEB-9F0E-A91913E31A79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3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68A4E2-2DBC-4E75-B8BD-701CDE28E581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3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0A96DE-172D-4B28-8735-606063FA79F9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3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08A705-745E-4C85-BBA8-B0A2BB9612B5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3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354AF-93C6-4022-A461-F9AB609275F8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3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D85F40-54EB-4B2E-8D04-018A5AB82E02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3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09975C-213E-483D-A62A-9199C4710264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3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269163" y="0"/>
            <a:ext cx="1716087" cy="60785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2117725" y="0"/>
            <a:ext cx="4999038" cy="60785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7E1D35-6365-40D8-9B78-4562703C9E23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3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5A7DC0-279A-4141-92E3-34A4F6AD031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6415088"/>
            <a:ext cx="9142413" cy="441325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kumimoji="1" lang="es-ES" sz="2400"/>
          </a:p>
        </p:txBody>
      </p:sp>
      <p:sp>
        <p:nvSpPr>
          <p:cNvPr id="3075" name="Freeform 3"/>
          <p:cNvSpPr>
            <a:spLocks/>
          </p:cNvSpPr>
          <p:nvPr/>
        </p:nvSpPr>
        <p:spPr bwMode="auto">
          <a:xfrm>
            <a:off x="7573963" y="5902325"/>
            <a:ext cx="1570037" cy="955675"/>
          </a:xfrm>
          <a:custGeom>
            <a:avLst/>
            <a:gdLst/>
            <a:ahLst/>
            <a:cxnLst>
              <a:cxn ang="0">
                <a:pos x="243" y="0"/>
              </a:cxn>
              <a:cxn ang="0">
                <a:pos x="988" y="346"/>
              </a:cxn>
              <a:cxn ang="0">
                <a:pos x="953" y="600"/>
              </a:cxn>
              <a:cxn ang="0">
                <a:pos x="0" y="601"/>
              </a:cxn>
              <a:cxn ang="0">
                <a:pos x="243" y="0"/>
              </a:cxn>
            </a:cxnLst>
            <a:rect l="0" t="0" r="r" b="b"/>
            <a:pathLst>
              <a:path w="989" h="602">
                <a:moveTo>
                  <a:pt x="243" y="0"/>
                </a:moveTo>
                <a:lnTo>
                  <a:pt x="988" y="346"/>
                </a:lnTo>
                <a:lnTo>
                  <a:pt x="953" y="600"/>
                </a:lnTo>
                <a:lnTo>
                  <a:pt x="0" y="601"/>
                </a:lnTo>
                <a:lnTo>
                  <a:pt x="243" y="0"/>
                </a:lnTo>
              </a:path>
            </a:pathLst>
          </a:custGeom>
          <a:solidFill>
            <a:schemeClr val="tx1">
              <a:alpha val="50000"/>
            </a:schemeClr>
          </a:soli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076" name="Freeform 4"/>
          <p:cNvSpPr>
            <a:spLocks/>
          </p:cNvSpPr>
          <p:nvPr/>
        </p:nvSpPr>
        <p:spPr bwMode="auto">
          <a:xfrm>
            <a:off x="7575550" y="6176963"/>
            <a:ext cx="1568450" cy="681037"/>
          </a:xfrm>
          <a:custGeom>
            <a:avLst/>
            <a:gdLst/>
            <a:ahLst/>
            <a:cxnLst>
              <a:cxn ang="0">
                <a:pos x="0" y="428"/>
              </a:cxn>
              <a:cxn ang="0">
                <a:pos x="427" y="0"/>
              </a:cxn>
              <a:cxn ang="0">
                <a:pos x="987" y="219"/>
              </a:cxn>
              <a:cxn ang="0">
                <a:pos x="987" y="428"/>
              </a:cxn>
              <a:cxn ang="0">
                <a:pos x="0" y="428"/>
              </a:cxn>
            </a:cxnLst>
            <a:rect l="0" t="0" r="r" b="b"/>
            <a:pathLst>
              <a:path w="988" h="429">
                <a:moveTo>
                  <a:pt x="0" y="428"/>
                </a:moveTo>
                <a:lnTo>
                  <a:pt x="427" y="0"/>
                </a:lnTo>
                <a:lnTo>
                  <a:pt x="987" y="219"/>
                </a:lnTo>
                <a:lnTo>
                  <a:pt x="987" y="428"/>
                </a:lnTo>
                <a:lnTo>
                  <a:pt x="0" y="428"/>
                </a:lnTo>
              </a:path>
            </a:pathLst>
          </a:custGeom>
          <a:solidFill>
            <a:schemeClr val="folHlink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0"/>
            <a:ext cx="9142413" cy="1295400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kumimoji="1" lang="es-ES" sz="2400"/>
          </a:p>
        </p:txBody>
      </p:sp>
      <p:sp>
        <p:nvSpPr>
          <p:cNvPr id="3078" name="Freeform 6"/>
          <p:cNvSpPr>
            <a:spLocks/>
          </p:cNvSpPr>
          <p:nvPr/>
        </p:nvSpPr>
        <p:spPr bwMode="auto">
          <a:xfrm>
            <a:off x="0" y="0"/>
            <a:ext cx="2211388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392" y="240"/>
              </a:cxn>
              <a:cxn ang="0">
                <a:pos x="288" y="4319"/>
              </a:cxn>
              <a:cxn ang="0">
                <a:pos x="0" y="4319"/>
              </a:cxn>
              <a:cxn ang="0">
                <a:pos x="0" y="0"/>
              </a:cxn>
            </a:cxnLst>
            <a:rect l="0" t="0" r="r" b="b"/>
            <a:pathLst>
              <a:path w="1393" h="4320">
                <a:moveTo>
                  <a:pt x="0" y="0"/>
                </a:moveTo>
                <a:lnTo>
                  <a:pt x="1392" y="240"/>
                </a:lnTo>
                <a:lnTo>
                  <a:pt x="288" y="4319"/>
                </a:lnTo>
                <a:lnTo>
                  <a:pt x="0" y="4319"/>
                </a:lnTo>
                <a:lnTo>
                  <a:pt x="0" y="0"/>
                </a:lnTo>
              </a:path>
            </a:pathLst>
          </a:custGeom>
          <a:solidFill>
            <a:schemeClr val="tx1">
              <a:alpha val="50000"/>
            </a:schemeClr>
          </a:soli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9438" y="6415088"/>
            <a:ext cx="1593850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27263" y="6415088"/>
            <a:ext cx="5091112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2117725" y="0"/>
            <a:ext cx="6867525" cy="106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082" name="Freeform 10"/>
          <p:cNvSpPr>
            <a:spLocks/>
          </p:cNvSpPr>
          <p:nvPr/>
        </p:nvSpPr>
        <p:spPr bwMode="auto">
          <a:xfrm>
            <a:off x="0" y="-15875"/>
            <a:ext cx="1522413" cy="6873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58" y="346"/>
              </a:cxn>
              <a:cxn ang="0">
                <a:pos x="286" y="4329"/>
              </a:cxn>
              <a:cxn ang="0">
                <a:pos x="0" y="4329"/>
              </a:cxn>
              <a:cxn ang="0">
                <a:pos x="0" y="0"/>
              </a:cxn>
            </a:cxnLst>
            <a:rect l="0" t="0" r="r" b="b"/>
            <a:pathLst>
              <a:path w="959" h="4330">
                <a:moveTo>
                  <a:pt x="0" y="0"/>
                </a:moveTo>
                <a:lnTo>
                  <a:pt x="958" y="346"/>
                </a:lnTo>
                <a:lnTo>
                  <a:pt x="286" y="4329"/>
                </a:lnTo>
                <a:lnTo>
                  <a:pt x="0" y="4329"/>
                </a:lnTo>
                <a:lnTo>
                  <a:pt x="0" y="0"/>
                </a:lnTo>
              </a:path>
            </a:pathLst>
          </a:custGeom>
          <a:solidFill>
            <a:schemeClr val="folHlink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09800" y="1927225"/>
            <a:ext cx="6775450" cy="415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第二层</a:t>
            </a:r>
          </a:p>
          <a:p>
            <a:pPr lvl="2"/>
            <a:r>
              <a:rPr lang="zh-CN" altLang="en-US" smtClean="0"/>
              <a:t>第三层</a:t>
            </a:r>
          </a:p>
          <a:p>
            <a:pPr lvl="3"/>
            <a:r>
              <a:rPr lang="zh-CN" altLang="en-US" smtClean="0"/>
              <a:t>第四层</a:t>
            </a:r>
          </a:p>
          <a:p>
            <a:pPr lvl="4"/>
            <a:r>
              <a:rPr lang="zh-CN" altLang="en-US" smtClean="0"/>
              <a:t>第五层</a:t>
            </a:r>
          </a:p>
        </p:txBody>
      </p:sp>
      <p:sp>
        <p:nvSpPr>
          <p:cNvPr id="3084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23213" y="6415088"/>
            <a:ext cx="969962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fld id="{8783B53D-8C6B-493E-9630-FB30F0A8E7C4}" type="slidenum">
              <a:rPr lang="en-US" altLang="zh-CN"/>
              <a:pPr/>
              <a:t>‹Nº›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3000">
    <p:fade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itchFamily="2" charset="2"/>
        <a:buChar char="u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2pPr>
      <a:lvl3pPr marL="10858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>
          <a:solidFill>
            <a:schemeClr val="tx1"/>
          </a:solidFill>
          <a:latin typeface="+mn-lt"/>
          <a:ea typeface="+mn-ea"/>
        </a:defRPr>
      </a:lvl3pPr>
      <a:lvl4pPr marL="14287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n"/>
        <a:defRPr sz="1600">
          <a:solidFill>
            <a:schemeClr val="tx1"/>
          </a:solidFill>
          <a:latin typeface="+mn-lt"/>
          <a:ea typeface="+mn-ea"/>
        </a:defRPr>
      </a:lvl4pPr>
      <a:lvl5pPr marL="17716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  <a:ea typeface="+mn-ea"/>
        </a:defRPr>
      </a:lvl5pPr>
      <a:lvl6pPr marL="22288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  <a:ea typeface="+mn-ea"/>
        </a:defRPr>
      </a:lvl6pPr>
      <a:lvl7pPr marL="26860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  <a:ea typeface="+mn-ea"/>
        </a:defRPr>
      </a:lvl7pPr>
      <a:lvl8pPr marL="31432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  <a:ea typeface="+mn-ea"/>
        </a:defRPr>
      </a:lvl8pPr>
      <a:lvl9pPr marL="360045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D0CB2FA-1885-4B41-BBDE-471804F2BBC8}" type="slidenum">
              <a:rPr lang="es-ES_tradnl">
                <a:solidFill>
                  <a:srgbClr val="000000"/>
                </a:solidFill>
                <a:latin typeface="Arial" charset="0"/>
                <a:ea typeface="+mn-ea"/>
              </a:rPr>
              <a:pPr/>
              <a:t>‹Nº›</a:t>
            </a:fld>
            <a:endParaRPr lang="es-ES_tradnl">
              <a:solidFill>
                <a:srgbClr val="000000"/>
              </a:solidFill>
              <a:latin typeface="Arial" charset="0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jpeg"/><Relationship Id="rId4" Type="http://schemas.openxmlformats.org/officeDocument/2006/relationships/oleObject" Target="../embeddings/oleObject4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4.jpeg"/><Relationship Id="rId4" Type="http://schemas.openxmlformats.org/officeDocument/2006/relationships/oleObject" Target="../embeddings/oleObject5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5.jpeg"/><Relationship Id="rId4" Type="http://schemas.openxmlformats.org/officeDocument/2006/relationships/oleObject" Target="../embeddings/oleObject6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6.jpeg"/><Relationship Id="rId4" Type="http://schemas.openxmlformats.org/officeDocument/2006/relationships/oleObject" Target="../embeddings/oleObject7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7.jpeg"/><Relationship Id="rId4" Type="http://schemas.openxmlformats.org/officeDocument/2006/relationships/oleObject" Target="../embeddings/oleObject8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8.jpeg"/><Relationship Id="rId4" Type="http://schemas.openxmlformats.org/officeDocument/2006/relationships/oleObject" Target="../embeddings/oleObject9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9.jpeg"/><Relationship Id="rId4" Type="http://schemas.openxmlformats.org/officeDocument/2006/relationships/oleObject" Target="../embeddings/oleObject10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10.jpeg"/><Relationship Id="rId4" Type="http://schemas.openxmlformats.org/officeDocument/2006/relationships/oleObject" Target="../embeddings/oleObject11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11.jpeg"/><Relationship Id="rId4" Type="http://schemas.openxmlformats.org/officeDocument/2006/relationships/oleObject" Target="../embeddings/oleObject12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12.jpeg"/><Relationship Id="rId4" Type="http://schemas.openxmlformats.org/officeDocument/2006/relationships/oleObject" Target="../embeddings/oleObject13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13.jpeg"/><Relationship Id="rId4" Type="http://schemas.openxmlformats.org/officeDocument/2006/relationships/oleObject" Target="../embeddings/oleObject14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14.jpeg"/><Relationship Id="rId4" Type="http://schemas.openxmlformats.org/officeDocument/2006/relationships/oleObject" Target="../embeddings/oleObject15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15.jpeg"/><Relationship Id="rId4" Type="http://schemas.openxmlformats.org/officeDocument/2006/relationships/oleObject" Target="../embeddings/oleObject16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16.jpeg"/><Relationship Id="rId4" Type="http://schemas.openxmlformats.org/officeDocument/2006/relationships/oleObject" Target="../embeddings/oleObject17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17.jpeg"/><Relationship Id="rId4" Type="http://schemas.openxmlformats.org/officeDocument/2006/relationships/oleObject" Target="../embeddings/oleObject18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18.jpeg"/><Relationship Id="rId4" Type="http://schemas.openxmlformats.org/officeDocument/2006/relationships/oleObject" Target="../embeddings/oleObject19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19.jpeg"/><Relationship Id="rId4" Type="http://schemas.openxmlformats.org/officeDocument/2006/relationships/oleObject" Target="../embeddings/oleObject20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20.jpeg"/><Relationship Id="rId4" Type="http://schemas.openxmlformats.org/officeDocument/2006/relationships/oleObject" Target="../embeddings/oleObject21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21.jpeg"/><Relationship Id="rId4" Type="http://schemas.openxmlformats.org/officeDocument/2006/relationships/oleObject" Target="../embeddings/oleObject22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22.jpeg"/><Relationship Id="rId4" Type="http://schemas.openxmlformats.org/officeDocument/2006/relationships/oleObject" Target="../embeddings/oleObject23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23.jpeg"/><Relationship Id="rId4" Type="http://schemas.openxmlformats.org/officeDocument/2006/relationships/oleObject" Target="../embeddings/oleObject24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26.jpeg"/><Relationship Id="rId4" Type="http://schemas.openxmlformats.org/officeDocument/2006/relationships/oleObject" Target="../embeddings/oleObject25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27.jpeg"/><Relationship Id="rId4" Type="http://schemas.openxmlformats.org/officeDocument/2006/relationships/oleObject" Target="../embeddings/oleObject26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5" Type="http://schemas.openxmlformats.org/officeDocument/2006/relationships/image" Target="../media/image28.jpeg"/><Relationship Id="rId4" Type="http://schemas.openxmlformats.org/officeDocument/2006/relationships/oleObject" Target="../embeddings/oleObject27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29.jpeg"/><Relationship Id="rId4" Type="http://schemas.openxmlformats.org/officeDocument/2006/relationships/oleObject" Target="../embeddings/oleObject28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30.jpeg"/><Relationship Id="rId4" Type="http://schemas.openxmlformats.org/officeDocument/2006/relationships/oleObject" Target="../embeddings/oleObject29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31.jpeg"/><Relationship Id="rId4" Type="http://schemas.openxmlformats.org/officeDocument/2006/relationships/oleObject" Target="../embeddings/oleObject30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32.jpeg"/><Relationship Id="rId4" Type="http://schemas.openxmlformats.org/officeDocument/2006/relationships/oleObject" Target="../embeddings/oleObject31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0.vml"/><Relationship Id="rId5" Type="http://schemas.openxmlformats.org/officeDocument/2006/relationships/image" Target="../media/image33.jpeg"/><Relationship Id="rId4" Type="http://schemas.openxmlformats.org/officeDocument/2006/relationships/oleObject" Target="../embeddings/oleObject32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34.jpeg"/><Relationship Id="rId4" Type="http://schemas.openxmlformats.org/officeDocument/2006/relationships/oleObject" Target="../embeddings/oleObject33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2.vml"/><Relationship Id="rId5" Type="http://schemas.openxmlformats.org/officeDocument/2006/relationships/image" Target="../media/image35.jpeg"/><Relationship Id="rId4" Type="http://schemas.openxmlformats.org/officeDocument/2006/relationships/oleObject" Target="../embeddings/oleObject34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oleObject" Target="../embeddings/oleObject35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38.jpeg"/><Relationship Id="rId4" Type="http://schemas.openxmlformats.org/officeDocument/2006/relationships/oleObject" Target="../embeddings/oleObject36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39.jpeg"/><Relationship Id="rId4" Type="http://schemas.openxmlformats.org/officeDocument/2006/relationships/oleObject" Target="../embeddings/oleObject37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40.jpeg"/><Relationship Id="rId4" Type="http://schemas.openxmlformats.org/officeDocument/2006/relationships/oleObject" Target="../embeddings/oleObject38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41.jpeg"/><Relationship Id="rId4" Type="http://schemas.openxmlformats.org/officeDocument/2006/relationships/oleObject" Target="../embeddings/oleObject39.bin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8.vml"/><Relationship Id="rId5" Type="http://schemas.openxmlformats.org/officeDocument/2006/relationships/image" Target="../media/image42.jpeg"/><Relationship Id="rId4" Type="http://schemas.openxmlformats.org/officeDocument/2006/relationships/oleObject" Target="../embeddings/oleObject40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9.vml"/><Relationship Id="rId5" Type="http://schemas.openxmlformats.org/officeDocument/2006/relationships/image" Target="../media/image43.jpeg"/><Relationship Id="rId4" Type="http://schemas.openxmlformats.org/officeDocument/2006/relationships/oleObject" Target="../embeddings/oleObject41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0.vml"/><Relationship Id="rId5" Type="http://schemas.openxmlformats.org/officeDocument/2006/relationships/image" Target="../media/image44.jpeg"/><Relationship Id="rId4" Type="http://schemas.openxmlformats.org/officeDocument/2006/relationships/oleObject" Target="../embeddings/oleObject42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1.vml"/><Relationship Id="rId5" Type="http://schemas.openxmlformats.org/officeDocument/2006/relationships/image" Target="../media/image45.jpeg"/><Relationship Id="rId4" Type="http://schemas.openxmlformats.org/officeDocument/2006/relationships/oleObject" Target="../embeddings/oleObject43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2.vml"/><Relationship Id="rId5" Type="http://schemas.openxmlformats.org/officeDocument/2006/relationships/image" Target="../media/image46.jpeg"/><Relationship Id="rId4" Type="http://schemas.openxmlformats.org/officeDocument/2006/relationships/oleObject" Target="../embeddings/oleObject44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48.png"/><Relationship Id="rId5" Type="http://schemas.openxmlformats.org/officeDocument/2006/relationships/image" Target="../media/image47.jpeg"/><Relationship Id="rId4" Type="http://schemas.openxmlformats.org/officeDocument/2006/relationships/oleObject" Target="../embeddings/oleObject45.bin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4.v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oleObject" Target="../embeddings/oleObject46.bin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5.v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oleObject" Target="../embeddings/oleObject47.bin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6.v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oleObject" Target="../embeddings/oleObject48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7.v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oleObject" Target="../embeddings/oleObject49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8.vml"/><Relationship Id="rId5" Type="http://schemas.openxmlformats.org/officeDocument/2006/relationships/image" Target="../media/image2.jpeg"/><Relationship Id="rId4" Type="http://schemas.openxmlformats.org/officeDocument/2006/relationships/oleObject" Target="../embeddings/oleObject50.bin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2"/>
          <p:cNvGraphicFramePr>
            <a:graphicFrameLocks/>
          </p:cNvGraphicFramePr>
          <p:nvPr/>
        </p:nvGraphicFramePr>
        <p:xfrm>
          <a:off x="2195513" y="1700213"/>
          <a:ext cx="2266950" cy="2216150"/>
        </p:xfrm>
        <a:graphic>
          <a:graphicData uri="http://schemas.openxmlformats.org/presentationml/2006/ole">
            <p:oleObj spid="_x0000_s5122" name="ClipArt" r:id="rId5" imgW="996840" imgH="974880" progId="MS_ClipArt_Gallery.2">
              <p:embed/>
            </p:oleObj>
          </a:graphicData>
        </a:graphic>
      </p:graphicFrame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117725" y="333375"/>
            <a:ext cx="6867525" cy="731838"/>
          </a:xfrm>
        </p:spPr>
        <p:txBody>
          <a:bodyPr/>
          <a:lstStyle/>
          <a:p>
            <a:r>
              <a:rPr lang="zh-CN" altLang="en-US" sz="3200">
                <a:ea typeface="华文行楷" pitchFamily="2" charset="-122"/>
              </a:rPr>
              <a:t>我们喜爱的那些已经</a:t>
            </a:r>
            <a:r>
              <a:rPr lang="en-US" altLang="zh-CN" sz="3200"/>
              <a:t>----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763688" y="3933056"/>
            <a:ext cx="6781800" cy="1309936"/>
          </a:xfrm>
        </p:spPr>
        <p:txBody>
          <a:bodyPr/>
          <a:lstStyle/>
          <a:p>
            <a:pPr algn="ctr" rtl="1"/>
            <a:r>
              <a:rPr lang="es-ES" sz="6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Vieja estrella</a:t>
            </a:r>
          </a:p>
          <a:p>
            <a:pPr algn="ctr" rtl="1"/>
            <a:r>
              <a:rPr lang="zh-CN" altLang="en-US" sz="6000" dirty="0" smtClean="0">
                <a:ea typeface="方正姚体" pitchFamily="2" charset="-122"/>
              </a:rPr>
              <a:t>老</a:t>
            </a:r>
            <a:r>
              <a:rPr lang="zh-CN" altLang="en-US" sz="6000" dirty="0">
                <a:ea typeface="方正姚体" pitchFamily="2" charset="-122"/>
              </a:rPr>
              <a:t>去的明星</a:t>
            </a:r>
          </a:p>
        </p:txBody>
      </p:sp>
      <p:graphicFrame>
        <p:nvGraphicFramePr>
          <p:cNvPr id="5125" name="Object 5"/>
          <p:cNvGraphicFramePr>
            <a:graphicFrameLocks/>
          </p:cNvGraphicFramePr>
          <p:nvPr/>
        </p:nvGraphicFramePr>
        <p:xfrm>
          <a:off x="5508104" y="2060848"/>
          <a:ext cx="1474788" cy="1711325"/>
        </p:xfrm>
        <a:graphic>
          <a:graphicData uri="http://schemas.openxmlformats.org/presentationml/2006/ole">
            <p:oleObj spid="_x0000_s5125" name="ClipArt" r:id="rId6" imgW="996840" imgH="974880" progId="MS_ClipArt_Gallery.2">
              <p:embed/>
            </p:oleObj>
          </a:graphicData>
        </a:graphic>
      </p:graphicFrame>
      <p:graphicFrame>
        <p:nvGraphicFramePr>
          <p:cNvPr id="5126" name="Object 6"/>
          <p:cNvGraphicFramePr>
            <a:graphicFrameLocks/>
          </p:cNvGraphicFramePr>
          <p:nvPr/>
        </p:nvGraphicFramePr>
        <p:xfrm>
          <a:off x="7956550" y="3500438"/>
          <a:ext cx="754063" cy="1209675"/>
        </p:xfrm>
        <a:graphic>
          <a:graphicData uri="http://schemas.openxmlformats.org/presentationml/2006/ole">
            <p:oleObj spid="_x0000_s5126" name="ClipArt" r:id="rId7" imgW="996840" imgH="974880" progId="MS_ClipArt_Gallery.2">
              <p:embed/>
            </p:oleObj>
          </a:graphicData>
        </a:graphic>
      </p:graphicFrame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4140200" y="5734050"/>
            <a:ext cx="1670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solidFill>
                  <a:schemeClr val="tx2"/>
                </a:solidFill>
              </a:rPr>
              <a:t>制作：王旭东</a:t>
            </a:r>
          </a:p>
          <a:p>
            <a:pPr algn="ctr"/>
            <a:r>
              <a:rPr lang="en-US" altLang="zh-CN">
                <a:solidFill>
                  <a:schemeClr val="tx2"/>
                </a:solidFill>
              </a:rPr>
              <a:t>2013</a:t>
            </a:r>
            <a:r>
              <a:rPr lang="zh-CN" altLang="en-US">
                <a:solidFill>
                  <a:schemeClr val="tx2"/>
                </a:solidFill>
              </a:rPr>
              <a:t>年</a:t>
            </a:r>
            <a:r>
              <a:rPr lang="en-US" altLang="zh-CN">
                <a:solidFill>
                  <a:schemeClr val="tx2"/>
                </a:solidFill>
              </a:rPr>
              <a:t>2</a:t>
            </a:r>
            <a:r>
              <a:rPr lang="zh-CN" altLang="en-US">
                <a:solidFill>
                  <a:schemeClr val="tx2"/>
                </a:solidFill>
              </a:rPr>
              <a:t>月</a:t>
            </a:r>
            <a:r>
              <a:rPr lang="en-US" altLang="zh-CN">
                <a:solidFill>
                  <a:schemeClr val="tx2"/>
                </a:solidFill>
              </a:rPr>
              <a:t>22</a:t>
            </a:r>
            <a:r>
              <a:rPr lang="zh-CN" altLang="en-US">
                <a:solidFill>
                  <a:schemeClr val="tx2"/>
                </a:solidFill>
              </a:rPr>
              <a:t>日</a:t>
            </a:r>
          </a:p>
        </p:txBody>
      </p:sp>
      <p:pic>
        <p:nvPicPr>
          <p:cNvPr id="5138" name="Picture 18"/>
          <p:cNvPicPr>
            <a:picLocks noChangeAspect="1" noChangeArrowheads="1"/>
          </p:cNvPicPr>
          <p:nvPr/>
        </p:nvPicPr>
        <p:blipFill>
          <a:blip r:embed="rId8" cstate="print"/>
          <a:srcRect b="50000"/>
          <a:stretch>
            <a:fillRect/>
          </a:stretch>
        </p:blipFill>
        <p:spPr bwMode="auto">
          <a:xfrm>
            <a:off x="250825" y="0"/>
            <a:ext cx="1657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8000">
    <p:fade/>
    <p:sndAc>
      <p:stSnd loop="1">
        <p:snd r:embed="rId4" name="The Way We Were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7936" name="Object 0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67936" name="ClipArt" r:id="rId4" imgW="996840" imgH="974880" progId="MS_ClipArt_Gallery.2">
              <p:embed/>
            </p:oleObj>
          </a:graphicData>
        </a:graphic>
      </p:graphicFrame>
      <p:sp>
        <p:nvSpPr>
          <p:cNvPr id="8201" name="Rectangle 9" descr="image001"/>
          <p:cNvSpPr>
            <a:spLocks noGrp="1" noChangeAspect="1" noChangeArrowheads="1"/>
          </p:cNvSpPr>
          <p:nvPr isPhoto="1"/>
        </p:nvSpPr>
        <p:spPr bwMode="auto">
          <a:xfrm>
            <a:off x="1692275" y="1557338"/>
            <a:ext cx="6480175" cy="432117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r="-24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8203" name="Rectangle 11"/>
          <p:cNvSpPr>
            <a:spLocks noChangeArrowheads="1"/>
          </p:cNvSpPr>
          <p:nvPr/>
        </p:nvSpPr>
        <p:spPr bwMode="auto">
          <a:xfrm>
            <a:off x="1692275" y="5876925"/>
            <a:ext cx="66198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2"/>
                </a:solidFill>
              </a:rPr>
              <a:t>行侠仗义的</a:t>
            </a:r>
            <a:r>
              <a:rPr lang="en-US" altLang="zh-CN" sz="1600">
                <a:solidFill>
                  <a:schemeClr val="tx2"/>
                </a:solidFill>
              </a:rPr>
              <a:t>《</a:t>
            </a:r>
            <a:r>
              <a:rPr lang="zh-CN" altLang="en-US" sz="1600">
                <a:solidFill>
                  <a:schemeClr val="tx2"/>
                </a:solidFill>
              </a:rPr>
              <a:t>佐罗</a:t>
            </a:r>
            <a:r>
              <a:rPr lang="en-US" altLang="zh-CN" sz="1600">
                <a:solidFill>
                  <a:schemeClr val="tx2"/>
                </a:solidFill>
              </a:rPr>
              <a:t>》</a:t>
            </a:r>
            <a:r>
              <a:rPr lang="zh-CN" altLang="en-US" sz="1600">
                <a:solidFill>
                  <a:schemeClr val="tx2"/>
                </a:solidFill>
              </a:rPr>
              <a:t>，是法国大帅哥，如今有点惨不忍睹！</a:t>
            </a:r>
            <a:r>
              <a:rPr lang="en-US" altLang="zh-CN" sz="1600">
                <a:solidFill>
                  <a:schemeClr val="tx2"/>
                </a:solidFill>
              </a:rPr>
              <a:t>(</a:t>
            </a:r>
            <a:r>
              <a:rPr lang="zh-CN" altLang="en-US" sz="1600">
                <a:solidFill>
                  <a:schemeClr val="tx2"/>
                </a:solidFill>
              </a:rPr>
              <a:t>差太多啦！</a:t>
            </a:r>
            <a:r>
              <a:rPr lang="en-US" altLang="zh-CN" sz="1600">
                <a:solidFill>
                  <a:schemeClr val="tx2"/>
                </a:solidFill>
              </a:rPr>
              <a:t>)</a:t>
            </a:r>
          </a:p>
        </p:txBody>
      </p:sp>
      <p:sp>
        <p:nvSpPr>
          <p:cNvPr id="8205" name="Rectangle 13"/>
          <p:cNvSpPr>
            <a:spLocks noChangeArrowheads="1"/>
          </p:cNvSpPr>
          <p:nvPr/>
        </p:nvSpPr>
        <p:spPr bwMode="auto">
          <a:xfrm>
            <a:off x="3563938" y="741363"/>
            <a:ext cx="2616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亚兰德伦</a:t>
            </a:r>
            <a:r>
              <a:rPr lang="en-US" altLang="zh-CN" sz="2000">
                <a:solidFill>
                  <a:schemeClr val="tx2"/>
                </a:solidFill>
              </a:rPr>
              <a:t>(Alain Delon)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010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43010" name="ClipArt" r:id="rId4" imgW="996840" imgH="974880" progId="MS_ClipArt_Gallery.2">
              <p:embed/>
            </p:oleObj>
          </a:graphicData>
        </a:graphic>
      </p:graphicFrame>
      <p:sp>
        <p:nvSpPr>
          <p:cNvPr id="43011" name="Rectangle 3" descr="image002"/>
          <p:cNvSpPr>
            <a:spLocks noGrp="1" noChangeAspect="1" noChangeArrowheads="1"/>
          </p:cNvSpPr>
          <p:nvPr isPhoto="1"/>
        </p:nvSpPr>
        <p:spPr bwMode="auto">
          <a:xfrm>
            <a:off x="1692275" y="1484313"/>
            <a:ext cx="6624638" cy="441642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3635375" y="5949950"/>
            <a:ext cx="26225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2"/>
                </a:solidFill>
              </a:rPr>
              <a:t>至今看来保养得还算不错。</a:t>
            </a:r>
          </a:p>
        </p:txBody>
      </p:sp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3419475" y="668338"/>
            <a:ext cx="29606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安玛格丽特</a:t>
            </a:r>
            <a:r>
              <a:rPr lang="en-US" altLang="zh-CN" sz="2000">
                <a:solidFill>
                  <a:schemeClr val="tx2"/>
                </a:solidFill>
              </a:rPr>
              <a:t>(Ann-Margret)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154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49154" name="ClipArt" r:id="rId4" imgW="996840" imgH="974880" progId="MS_ClipArt_Gallery.2">
              <p:embed/>
            </p:oleObj>
          </a:graphicData>
        </a:graphic>
      </p:graphicFrame>
      <p:sp>
        <p:nvSpPr>
          <p:cNvPr id="49155" name="Rectangle 3" descr="image005"/>
          <p:cNvSpPr>
            <a:spLocks noGrp="1" noChangeAspect="1" noChangeArrowheads="1"/>
          </p:cNvSpPr>
          <p:nvPr isPhoto="1"/>
        </p:nvSpPr>
        <p:spPr bwMode="auto">
          <a:xfrm>
            <a:off x="1692275" y="1557338"/>
            <a:ext cx="6480175" cy="4319587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b="-12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2195513" y="5949950"/>
            <a:ext cx="54673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2"/>
                </a:solidFill>
              </a:rPr>
              <a:t>曾是迷倒众小生的意大利美女，现在已是隔壁的欧巴桑啰！</a:t>
            </a:r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3348038" y="692150"/>
            <a:ext cx="299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苏菲亚罗兰</a:t>
            </a:r>
            <a:r>
              <a:rPr lang="en-US" altLang="zh-CN" sz="2000">
                <a:solidFill>
                  <a:schemeClr val="tx2"/>
                </a:solidFill>
              </a:rPr>
              <a:t>(Sophia Loren)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02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51202" name="ClipArt" r:id="rId4" imgW="996840" imgH="974880" progId="MS_ClipArt_Gallery.2">
              <p:embed/>
            </p:oleObj>
          </a:graphicData>
        </a:graphic>
      </p:graphicFrame>
      <p:sp>
        <p:nvSpPr>
          <p:cNvPr id="51203" name="Rectangle 3" descr="image006"/>
          <p:cNvSpPr>
            <a:spLocks noGrp="1" noChangeAspect="1" noChangeArrowheads="1"/>
          </p:cNvSpPr>
          <p:nvPr isPhoto="1"/>
        </p:nvSpPr>
        <p:spPr bwMode="auto">
          <a:xfrm>
            <a:off x="1692275" y="1509713"/>
            <a:ext cx="6551613" cy="4367212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b="-12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2339975" y="5949950"/>
            <a:ext cx="48577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2"/>
                </a:solidFill>
              </a:rPr>
              <a:t>年轻时帅气又叛逆的样子，只能留在影迷记忆中了！</a:t>
            </a:r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3492500" y="765175"/>
            <a:ext cx="28003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保罗纽曼</a:t>
            </a:r>
            <a:r>
              <a:rPr lang="en-US" altLang="zh-CN" sz="2000">
                <a:solidFill>
                  <a:schemeClr val="tx2"/>
                </a:solidFill>
              </a:rPr>
              <a:t>(Paul Newman)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298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55298" name="ClipArt" r:id="rId4" imgW="996840" imgH="974880" progId="MS_ClipArt_Gallery.2">
              <p:embed/>
            </p:oleObj>
          </a:graphicData>
        </a:graphic>
      </p:graphicFrame>
      <p:sp>
        <p:nvSpPr>
          <p:cNvPr id="55299" name="Rectangle 3" descr="image008"/>
          <p:cNvSpPr>
            <a:spLocks noGrp="1" noChangeAspect="1" noChangeArrowheads="1"/>
          </p:cNvSpPr>
          <p:nvPr isPhoto="1"/>
        </p:nvSpPr>
        <p:spPr bwMode="auto">
          <a:xfrm>
            <a:off x="1619250" y="1460500"/>
            <a:ext cx="6623050" cy="4414838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b="-12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2627313" y="5949950"/>
            <a:ext cx="44513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2"/>
                </a:solidFill>
              </a:rPr>
              <a:t>曾经是丰乳肥臀的喷火女郎，现在是喷火大婶！</a:t>
            </a:r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3203575" y="692150"/>
            <a:ext cx="30670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拉寇儿薇姬</a:t>
            </a:r>
            <a:r>
              <a:rPr lang="en-US" altLang="zh-CN" sz="2000">
                <a:solidFill>
                  <a:schemeClr val="tx2"/>
                </a:solidFill>
              </a:rPr>
              <a:t>(Raquel Welch)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46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57346" name="ClipArt" r:id="rId4" imgW="996840" imgH="974880" progId="MS_ClipArt_Gallery.2">
              <p:embed/>
            </p:oleObj>
          </a:graphicData>
        </a:graphic>
      </p:graphicFrame>
      <p:sp>
        <p:nvSpPr>
          <p:cNvPr id="57347" name="Rectangle 3" descr="image009"/>
          <p:cNvSpPr>
            <a:spLocks noGrp="1" noChangeAspect="1" noChangeArrowheads="1"/>
          </p:cNvSpPr>
          <p:nvPr isPhoto="1"/>
        </p:nvSpPr>
        <p:spPr bwMode="auto">
          <a:xfrm>
            <a:off x="1619250" y="1460500"/>
            <a:ext cx="6624638" cy="441642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684213" y="5876925"/>
            <a:ext cx="80645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    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老态虽然挺可悲的；但是曾看过他主演的「往日情怀」、「虎豹小霸王」等电影的人，仍对他的英俊挺拔念念不忘！</a:t>
            </a:r>
          </a:p>
        </p:txBody>
      </p:sp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3348038" y="692150"/>
            <a:ext cx="29543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劳伯瑞福</a:t>
            </a:r>
            <a:r>
              <a:rPr lang="en-US" altLang="zh-CN" sz="2000">
                <a:solidFill>
                  <a:schemeClr val="tx2"/>
                </a:solidFill>
              </a:rPr>
              <a:t>(Robert Redford)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42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61442" name="ClipArt" r:id="rId4" imgW="996840" imgH="974880" progId="MS_ClipArt_Gallery.2">
              <p:embed/>
            </p:oleObj>
          </a:graphicData>
        </a:graphic>
      </p:graphicFrame>
      <p:sp>
        <p:nvSpPr>
          <p:cNvPr id="61443" name="Rectangle 3" descr="image011"/>
          <p:cNvSpPr>
            <a:spLocks noGrp="1" noChangeAspect="1" noChangeArrowheads="1"/>
          </p:cNvSpPr>
          <p:nvPr isPhoto="1"/>
        </p:nvSpPr>
        <p:spPr bwMode="auto">
          <a:xfrm>
            <a:off x="1619250" y="1460500"/>
            <a:ext cx="6624638" cy="441642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61444" name="Rectangle 4"/>
          <p:cNvSpPr>
            <a:spLocks noChangeArrowheads="1"/>
          </p:cNvSpPr>
          <p:nvPr/>
        </p:nvSpPr>
        <p:spPr bwMode="auto">
          <a:xfrm>
            <a:off x="1763713" y="5949950"/>
            <a:ext cx="64833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2"/>
                </a:solidFill>
              </a:rPr>
              <a:t>出演</a:t>
            </a:r>
            <a:r>
              <a:rPr lang="en-US" altLang="zh-CN" sz="1600">
                <a:solidFill>
                  <a:schemeClr val="tx2"/>
                </a:solidFill>
              </a:rPr>
              <a:t>《</a:t>
            </a:r>
            <a:r>
              <a:rPr lang="zh-CN" altLang="en-US" sz="1600">
                <a:solidFill>
                  <a:schemeClr val="tx2"/>
                </a:solidFill>
              </a:rPr>
              <a:t>巴黎圣母院</a:t>
            </a:r>
            <a:r>
              <a:rPr lang="en-US" altLang="zh-CN" sz="1600">
                <a:solidFill>
                  <a:schemeClr val="tx2"/>
                </a:solidFill>
              </a:rPr>
              <a:t>》</a:t>
            </a:r>
            <a:r>
              <a:rPr lang="zh-CN" altLang="en-US" sz="1600">
                <a:solidFill>
                  <a:schemeClr val="tx2"/>
                </a:solidFill>
              </a:rPr>
              <a:t>女主角时的小蛮腰已由</a:t>
            </a:r>
            <a:r>
              <a:rPr lang="en-US" altLang="zh-CN" sz="1600">
                <a:solidFill>
                  <a:schemeClr val="tx2"/>
                </a:solidFill>
              </a:rPr>
              <a:t>20</a:t>
            </a:r>
            <a:r>
              <a:rPr lang="zh-CN" altLang="en-US" sz="1600">
                <a:solidFill>
                  <a:schemeClr val="tx2"/>
                </a:solidFill>
              </a:rPr>
              <a:t>吋变为</a:t>
            </a:r>
            <a:r>
              <a:rPr lang="en-US" altLang="zh-CN" sz="1600">
                <a:solidFill>
                  <a:schemeClr val="tx2"/>
                </a:solidFill>
              </a:rPr>
              <a:t>40</a:t>
            </a:r>
            <a:r>
              <a:rPr lang="zh-CN" altLang="en-US" sz="1600">
                <a:solidFill>
                  <a:schemeClr val="tx2"/>
                </a:solidFill>
              </a:rPr>
              <a:t>吋的水桶腰啦！</a:t>
            </a:r>
          </a:p>
        </p:txBody>
      </p:sp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3492500" y="692150"/>
            <a:ext cx="2684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珍纳</a:t>
            </a:r>
            <a:r>
              <a:rPr lang="en-US" altLang="zh-CN" sz="2000">
                <a:solidFill>
                  <a:schemeClr val="tx2"/>
                </a:solidFill>
              </a:rPr>
              <a:t>(Gina Lollobrigida)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490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63490" name="ClipArt" r:id="rId4" imgW="996840" imgH="974880" progId="MS_ClipArt_Gallery.2">
              <p:embed/>
            </p:oleObj>
          </a:graphicData>
        </a:graphic>
      </p:graphicFrame>
      <p:sp>
        <p:nvSpPr>
          <p:cNvPr id="63491" name="Rectangle 3" descr="image012"/>
          <p:cNvSpPr>
            <a:spLocks noGrp="1" noChangeAspect="1" noChangeArrowheads="1"/>
          </p:cNvSpPr>
          <p:nvPr isPhoto="1"/>
        </p:nvSpPr>
        <p:spPr bwMode="auto">
          <a:xfrm>
            <a:off x="1692275" y="1509713"/>
            <a:ext cx="6551613" cy="4367212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b="-12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827088" y="5876925"/>
            <a:ext cx="79216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1600">
                <a:solidFill>
                  <a:schemeClr val="tx2"/>
                </a:solidFill>
              </a:rPr>
              <a:t>       </a:t>
            </a:r>
            <a:r>
              <a:rPr lang="zh-CN" altLang="en-US" sz="1600">
                <a:solidFill>
                  <a:schemeClr val="tx2"/>
                </a:solidFill>
              </a:rPr>
              <a:t>曾演出非常卖座的</a:t>
            </a:r>
            <a:r>
              <a:rPr lang="en-US" altLang="zh-CN" sz="1600">
                <a:solidFill>
                  <a:schemeClr val="tx2"/>
                </a:solidFill>
              </a:rPr>
              <a:t>&lt;</a:t>
            </a:r>
            <a:r>
              <a:rPr lang="zh-CN" altLang="en-US" sz="1600">
                <a:solidFill>
                  <a:schemeClr val="tx2"/>
                </a:solidFill>
              </a:rPr>
              <a:t>荒野大镖客</a:t>
            </a:r>
            <a:r>
              <a:rPr lang="en-US" altLang="zh-CN" sz="1600">
                <a:solidFill>
                  <a:schemeClr val="tx2"/>
                </a:solidFill>
              </a:rPr>
              <a:t>&gt;</a:t>
            </a:r>
            <a:r>
              <a:rPr lang="zh-CN" altLang="en-US" sz="1600">
                <a:solidFill>
                  <a:schemeClr val="tx2"/>
                </a:solidFill>
              </a:rPr>
              <a:t>，当时的他富正义又帅气，现在只对导演和政治有兴趣，全力帮罗姆尼竞选总统，可惜落败。</a:t>
            </a:r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3203575" y="692150"/>
            <a:ext cx="34480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克林伊斯威特</a:t>
            </a:r>
            <a:r>
              <a:rPr lang="en-US" altLang="zh-CN" sz="2000">
                <a:solidFill>
                  <a:schemeClr val="tx2"/>
                </a:solidFill>
              </a:rPr>
              <a:t>(Clint Eastwood)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538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65538" name="ClipArt" r:id="rId4" imgW="996840" imgH="974880" progId="MS_ClipArt_Gallery.2">
              <p:embed/>
            </p:oleObj>
          </a:graphicData>
        </a:graphic>
      </p:graphicFrame>
      <p:sp>
        <p:nvSpPr>
          <p:cNvPr id="65539" name="Rectangle 3" descr="image013"/>
          <p:cNvSpPr>
            <a:spLocks noGrp="1" noChangeAspect="1" noChangeArrowheads="1"/>
          </p:cNvSpPr>
          <p:nvPr isPhoto="1"/>
        </p:nvSpPr>
        <p:spPr bwMode="auto">
          <a:xfrm>
            <a:off x="1619250" y="1412875"/>
            <a:ext cx="6697663" cy="4465638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r="-12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900113" y="5876925"/>
            <a:ext cx="770413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1600">
                <a:solidFill>
                  <a:schemeClr val="tx2"/>
                </a:solidFill>
              </a:rPr>
              <a:t>       </a:t>
            </a:r>
            <a:r>
              <a:rPr lang="zh-CN" altLang="en-US" sz="1600">
                <a:solidFill>
                  <a:schemeClr val="tx2"/>
                </a:solidFill>
              </a:rPr>
              <a:t>晚年从事拯救非洲小孩的志工，她算是老相比较好看的一个，不过众影迷还是喜欢看她清丽可人、优雅迷人的年轻风姿。</a:t>
            </a:r>
          </a:p>
        </p:txBody>
      </p:sp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3276600" y="765175"/>
            <a:ext cx="3336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奥黛丽赫本</a:t>
            </a:r>
            <a:r>
              <a:rPr lang="en-US" altLang="zh-CN" sz="2000">
                <a:solidFill>
                  <a:schemeClr val="tx2"/>
                </a:solidFill>
              </a:rPr>
              <a:t>(Audrey Hepburn)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586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67586" name="ClipArt" r:id="rId4" imgW="996840" imgH="974880" progId="MS_ClipArt_Gallery.2">
              <p:embed/>
            </p:oleObj>
          </a:graphicData>
        </a:graphic>
      </p:graphicFrame>
      <p:sp>
        <p:nvSpPr>
          <p:cNvPr id="67587" name="Rectangle 3" descr="image014"/>
          <p:cNvSpPr>
            <a:spLocks noGrp="1" noChangeAspect="1" noChangeArrowheads="1"/>
          </p:cNvSpPr>
          <p:nvPr isPhoto="1"/>
        </p:nvSpPr>
        <p:spPr bwMode="auto">
          <a:xfrm>
            <a:off x="1476375" y="1544638"/>
            <a:ext cx="6980238" cy="4341812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r="-31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1258888" y="5876925"/>
            <a:ext cx="74168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    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年轻时是人间极品的高富帅一哥，虽然他爱男性，但女性影迷可常追着他跑，最后死于艾滋病！</a:t>
            </a:r>
          </a:p>
        </p:txBody>
      </p:sp>
      <p:sp>
        <p:nvSpPr>
          <p:cNvPr id="67589" name="Rectangle 5"/>
          <p:cNvSpPr>
            <a:spLocks noChangeArrowheads="1"/>
          </p:cNvSpPr>
          <p:nvPr/>
        </p:nvSpPr>
        <p:spPr bwMode="auto">
          <a:xfrm>
            <a:off x="3492500" y="692150"/>
            <a:ext cx="2505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洛克逊</a:t>
            </a:r>
            <a:r>
              <a:rPr lang="en-US" altLang="zh-CN" sz="2000">
                <a:solidFill>
                  <a:schemeClr val="tx2"/>
                </a:solidFill>
              </a:rPr>
              <a:t>(Rock Hudson)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634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69634" name="ClipArt" r:id="rId4" imgW="996840" imgH="974880" progId="MS_ClipArt_Gallery.2">
              <p:embed/>
            </p:oleObj>
          </a:graphicData>
        </a:graphic>
      </p:graphicFrame>
      <p:sp>
        <p:nvSpPr>
          <p:cNvPr id="69635" name="Rectangle 3" descr="image015"/>
          <p:cNvSpPr>
            <a:spLocks noGrp="1" noChangeAspect="1" noChangeArrowheads="1"/>
          </p:cNvSpPr>
          <p:nvPr isPhoto="1"/>
        </p:nvSpPr>
        <p:spPr bwMode="auto">
          <a:xfrm>
            <a:off x="1692275" y="1484313"/>
            <a:ext cx="6624638" cy="441642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2051050" y="5876925"/>
            <a:ext cx="61214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>
                <a:solidFill>
                  <a:schemeClr val="tx2"/>
                </a:solidFill>
              </a:rPr>
              <a:t>一生结婚多次，最后却孤独而亡，由此可判断她最爱的还是自己。</a:t>
            </a:r>
          </a:p>
        </p:txBody>
      </p:sp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3132138" y="620713"/>
            <a:ext cx="35734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伊莉萨白泰勒</a:t>
            </a:r>
            <a:r>
              <a:rPr lang="en-US" altLang="zh-CN" sz="2000">
                <a:solidFill>
                  <a:schemeClr val="tx2"/>
                </a:solidFill>
              </a:rPr>
              <a:t>(Elizabeth Taylor)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682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71682" name="ClipArt" r:id="rId4" imgW="996840" imgH="974880" progId="MS_ClipArt_Gallery.2">
              <p:embed/>
            </p:oleObj>
          </a:graphicData>
        </a:graphic>
      </p:graphicFrame>
      <p:sp>
        <p:nvSpPr>
          <p:cNvPr id="71683" name="Rectangle 3" descr="image016"/>
          <p:cNvSpPr>
            <a:spLocks noGrp="1" noChangeAspect="1" noChangeArrowheads="1"/>
          </p:cNvSpPr>
          <p:nvPr isPhoto="1"/>
        </p:nvSpPr>
        <p:spPr bwMode="auto">
          <a:xfrm>
            <a:off x="1692275" y="1509713"/>
            <a:ext cx="6551613" cy="4367212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b="-12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71684" name="Rectangle 4"/>
          <p:cNvSpPr>
            <a:spLocks noChangeArrowheads="1"/>
          </p:cNvSpPr>
          <p:nvPr/>
        </p:nvSpPr>
        <p:spPr bwMode="auto">
          <a:xfrm>
            <a:off x="1908175" y="5876925"/>
            <a:ext cx="60483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    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挺性格的他，多数演出叛逆的角色，演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&lt;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教父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&gt;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时已呈现老态：</a:t>
            </a: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3276600" y="765175"/>
            <a:ext cx="3179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马龙白兰度</a:t>
            </a:r>
            <a:r>
              <a:rPr lang="en-US" altLang="zh-CN" sz="2000">
                <a:solidFill>
                  <a:schemeClr val="tx2"/>
                </a:solidFill>
              </a:rPr>
              <a:t>(Marlon Brando)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3730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73730" name="ClipArt" r:id="rId4" imgW="996840" imgH="974880" progId="MS_ClipArt_Gallery.2">
              <p:embed/>
            </p:oleObj>
          </a:graphicData>
        </a:graphic>
      </p:graphicFrame>
      <p:sp>
        <p:nvSpPr>
          <p:cNvPr id="73731" name="Rectangle 3" descr="image017"/>
          <p:cNvSpPr>
            <a:spLocks noGrp="1" noChangeAspect="1" noChangeArrowheads="1"/>
          </p:cNvSpPr>
          <p:nvPr isPhoto="1"/>
        </p:nvSpPr>
        <p:spPr bwMode="auto">
          <a:xfrm>
            <a:off x="1692275" y="1509713"/>
            <a:ext cx="6624638" cy="441642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73732" name="Rectangle 4"/>
          <p:cNvSpPr>
            <a:spLocks noChangeArrowheads="1"/>
          </p:cNvSpPr>
          <p:nvPr/>
        </p:nvSpPr>
        <p:spPr bwMode="auto">
          <a:xfrm>
            <a:off x="1258888" y="5876925"/>
            <a:ext cx="73453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       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也演过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&lt;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教父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&gt;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，演技是一流的，现在，演落魄角色可以不用化妆。</a:t>
            </a:r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3635375" y="765175"/>
            <a:ext cx="26304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艾尔帕区诺</a:t>
            </a:r>
            <a:r>
              <a:rPr lang="en-US" altLang="zh-CN" sz="2000">
                <a:solidFill>
                  <a:schemeClr val="tx2"/>
                </a:solidFill>
              </a:rPr>
              <a:t>(Al Pacino)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778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75778" name="ClipArt" r:id="rId4" imgW="996840" imgH="974880" progId="MS_ClipArt_Gallery.2">
              <p:embed/>
            </p:oleObj>
          </a:graphicData>
        </a:graphic>
      </p:graphicFrame>
      <p:sp>
        <p:nvSpPr>
          <p:cNvPr id="75780" name="Rectangle 4" descr="image018"/>
          <p:cNvSpPr>
            <a:spLocks noGrp="1" noChangeAspect="1" noChangeArrowheads="1"/>
          </p:cNvSpPr>
          <p:nvPr isPhoto="1"/>
        </p:nvSpPr>
        <p:spPr bwMode="auto">
          <a:xfrm>
            <a:off x="1692275" y="1509713"/>
            <a:ext cx="6551613" cy="4367212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b="-12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1403350" y="5876925"/>
            <a:ext cx="79200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现在的样子老啰！她的女儿凯特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‧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温德丝戏也演的不错，长得跟她年轻时很像。</a:t>
            </a:r>
          </a:p>
        </p:txBody>
      </p:sp>
      <p:sp>
        <p:nvSpPr>
          <p:cNvPr id="75782" name="Rectangle 6"/>
          <p:cNvSpPr>
            <a:spLocks noChangeArrowheads="1"/>
          </p:cNvSpPr>
          <p:nvPr/>
        </p:nvSpPr>
        <p:spPr bwMode="auto">
          <a:xfrm>
            <a:off x="3563938" y="692150"/>
            <a:ext cx="2476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歌蒂韩</a:t>
            </a:r>
            <a:r>
              <a:rPr lang="en-US" altLang="zh-CN" sz="2000">
                <a:solidFill>
                  <a:schemeClr val="tx2"/>
                </a:solidFill>
              </a:rPr>
              <a:t>(Goldie Hawn)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7826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77826" name="ClipArt" r:id="rId4" imgW="996840" imgH="974880" progId="MS_ClipArt_Gallery.2">
              <p:embed/>
            </p:oleObj>
          </a:graphicData>
        </a:graphic>
      </p:graphicFrame>
      <p:sp>
        <p:nvSpPr>
          <p:cNvPr id="77827" name="Rectangle 3" descr="image019"/>
          <p:cNvSpPr>
            <a:spLocks noGrp="1" noChangeAspect="1" noChangeArrowheads="1"/>
          </p:cNvSpPr>
          <p:nvPr isPhoto="1"/>
        </p:nvSpPr>
        <p:spPr bwMode="auto">
          <a:xfrm>
            <a:off x="1692275" y="1509713"/>
            <a:ext cx="6624638" cy="441642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2124075" y="5949950"/>
            <a:ext cx="62642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现在和歌蒂韩在一起，有否正式结婚？不知道，他也日益变老。</a:t>
            </a:r>
          </a:p>
        </p:txBody>
      </p:sp>
      <p:sp>
        <p:nvSpPr>
          <p:cNvPr id="77829" name="Rectangle 5"/>
          <p:cNvSpPr>
            <a:spLocks noChangeArrowheads="1"/>
          </p:cNvSpPr>
          <p:nvPr/>
        </p:nvSpPr>
        <p:spPr bwMode="auto">
          <a:xfrm>
            <a:off x="3779838" y="765175"/>
            <a:ext cx="26431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克寇罗素</a:t>
            </a:r>
            <a:r>
              <a:rPr lang="en-US" altLang="zh-CN" sz="2000">
                <a:solidFill>
                  <a:schemeClr val="tx2"/>
                </a:solidFill>
              </a:rPr>
              <a:t>(Kurt Russell)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9874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79874" name="ClipArt" r:id="rId4" imgW="996840" imgH="974880" progId="MS_ClipArt_Gallery.2">
              <p:embed/>
            </p:oleObj>
          </a:graphicData>
        </a:graphic>
      </p:graphicFrame>
      <p:sp>
        <p:nvSpPr>
          <p:cNvPr id="79875" name="Rectangle 3" descr="image020"/>
          <p:cNvSpPr>
            <a:spLocks noGrp="1" noChangeAspect="1" noChangeArrowheads="1"/>
          </p:cNvSpPr>
          <p:nvPr isPhoto="1"/>
        </p:nvSpPr>
        <p:spPr bwMode="auto">
          <a:xfrm>
            <a:off x="1692275" y="1509713"/>
            <a:ext cx="6551613" cy="4367212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b="-12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79876" name="Rectangle 4"/>
          <p:cNvSpPr>
            <a:spLocks noChangeArrowheads="1"/>
          </p:cNvSpPr>
          <p:nvPr/>
        </p:nvSpPr>
        <p:spPr bwMode="auto">
          <a:xfrm>
            <a:off x="2051050" y="5949950"/>
            <a:ext cx="57610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现在从事女子瘦身运动的工作，难怪她身材一直保持得很苗条。</a:t>
            </a:r>
          </a:p>
        </p:txBody>
      </p:sp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3779838" y="765175"/>
            <a:ext cx="2263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珍芳达</a:t>
            </a:r>
            <a:r>
              <a:rPr lang="en-US" altLang="zh-CN" sz="2000">
                <a:solidFill>
                  <a:schemeClr val="tx2"/>
                </a:solidFill>
              </a:rPr>
              <a:t>(Jane Fonda)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22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81922" name="ClipArt" r:id="rId4" imgW="996840" imgH="974880" progId="MS_ClipArt_Gallery.2">
              <p:embed/>
            </p:oleObj>
          </a:graphicData>
        </a:graphic>
      </p:graphicFrame>
      <p:sp>
        <p:nvSpPr>
          <p:cNvPr id="81923" name="Rectangle 3" descr="image021"/>
          <p:cNvSpPr>
            <a:spLocks noGrp="1" noChangeAspect="1" noChangeArrowheads="1"/>
          </p:cNvSpPr>
          <p:nvPr isPhoto="1"/>
        </p:nvSpPr>
        <p:spPr bwMode="auto">
          <a:xfrm>
            <a:off x="1692275" y="1508125"/>
            <a:ext cx="6551613" cy="4368800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r="-24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81924" name="Rectangle 4"/>
          <p:cNvSpPr>
            <a:spLocks noChangeArrowheads="1"/>
          </p:cNvSpPr>
          <p:nvPr/>
        </p:nvSpPr>
        <p:spPr bwMode="auto">
          <a:xfrm>
            <a:off x="2700338" y="5949950"/>
            <a:ext cx="44513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演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&lt;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宾汉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&gt;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时，是英雄的化身，如今已垂垂老矣。</a:t>
            </a:r>
          </a:p>
        </p:txBody>
      </p:sp>
      <p:sp>
        <p:nvSpPr>
          <p:cNvPr id="81925" name="Rectangle 5"/>
          <p:cNvSpPr>
            <a:spLocks noChangeArrowheads="1"/>
          </p:cNvSpPr>
          <p:nvPr/>
        </p:nvSpPr>
        <p:spPr bwMode="auto">
          <a:xfrm>
            <a:off x="3132138" y="836613"/>
            <a:ext cx="35464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却尔登希斯顿</a:t>
            </a:r>
            <a:r>
              <a:rPr lang="en-US" altLang="zh-CN" sz="2000">
                <a:solidFill>
                  <a:schemeClr val="tx2"/>
                </a:solidFill>
              </a:rPr>
              <a:t>(Charlton Heston)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3970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83970" name="ClipArt" r:id="rId4" imgW="996840" imgH="974880" progId="MS_ClipArt_Gallery.2">
              <p:embed/>
            </p:oleObj>
          </a:graphicData>
        </a:graphic>
      </p:graphicFrame>
      <p:sp>
        <p:nvSpPr>
          <p:cNvPr id="83971" name="Rectangle 3" descr="image022"/>
          <p:cNvSpPr>
            <a:spLocks noGrp="1" noChangeAspect="1" noChangeArrowheads="1"/>
          </p:cNvSpPr>
          <p:nvPr isPhoto="1"/>
        </p:nvSpPr>
        <p:spPr bwMode="auto">
          <a:xfrm>
            <a:off x="1692275" y="1509713"/>
            <a:ext cx="6624638" cy="441642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1979613" y="5949950"/>
            <a:ext cx="6280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演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&lt;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朝代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&gt;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时仍很漂亮，可惜，拉了太多次皮，把眼睛都拉到两侧了。</a:t>
            </a:r>
          </a:p>
        </p:txBody>
      </p:sp>
      <p:sp>
        <p:nvSpPr>
          <p:cNvPr id="83973" name="Rectangle 5"/>
          <p:cNvSpPr>
            <a:spLocks noChangeArrowheads="1"/>
          </p:cNvSpPr>
          <p:nvPr/>
        </p:nvSpPr>
        <p:spPr bwMode="auto">
          <a:xfrm>
            <a:off x="3779838" y="692150"/>
            <a:ext cx="2628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琼考琳丝</a:t>
            </a:r>
            <a:r>
              <a:rPr lang="en-US" altLang="zh-CN" sz="2000">
                <a:solidFill>
                  <a:schemeClr val="tx2"/>
                </a:solidFill>
              </a:rPr>
              <a:t>(Joan Collins)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6018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86018" name="ClipArt" r:id="rId4" imgW="996840" imgH="974880" progId="MS_ClipArt_Gallery.2">
              <p:embed/>
            </p:oleObj>
          </a:graphicData>
        </a:graphic>
      </p:graphicFrame>
      <p:sp>
        <p:nvSpPr>
          <p:cNvPr id="86019" name="Rectangle 3" descr="image023"/>
          <p:cNvSpPr>
            <a:spLocks noGrp="1" noChangeAspect="1" noChangeArrowheads="1"/>
          </p:cNvSpPr>
          <p:nvPr isPhoto="1"/>
        </p:nvSpPr>
        <p:spPr bwMode="auto">
          <a:xfrm>
            <a:off x="1763713" y="1484313"/>
            <a:ext cx="6192837" cy="4433887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b="-4860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86020" name="Rectangle 4"/>
          <p:cNvSpPr>
            <a:spLocks noChangeArrowheads="1"/>
          </p:cNvSpPr>
          <p:nvPr/>
        </p:nvSpPr>
        <p:spPr bwMode="auto">
          <a:xfrm>
            <a:off x="3132138" y="5949950"/>
            <a:ext cx="34353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一直是演啥像啥，现在仍纵横影坛。</a:t>
            </a:r>
          </a:p>
        </p:txBody>
      </p:sp>
      <p:sp>
        <p:nvSpPr>
          <p:cNvPr id="86021" name="Rectangle 5"/>
          <p:cNvSpPr>
            <a:spLocks noChangeArrowheads="1"/>
          </p:cNvSpPr>
          <p:nvPr/>
        </p:nvSpPr>
        <p:spPr bwMode="auto">
          <a:xfrm>
            <a:off x="3276600" y="692150"/>
            <a:ext cx="32019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罗伯迪尼洛</a:t>
            </a:r>
            <a:r>
              <a:rPr lang="en-US" altLang="zh-CN" sz="2000">
                <a:solidFill>
                  <a:schemeClr val="tx2"/>
                </a:solidFill>
              </a:rPr>
              <a:t>(Robert De Niro)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86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8066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88066" name="ClipArt" r:id="rId4" imgW="996840" imgH="974880" progId="MS_ClipArt_Gallery.2">
              <p:embed/>
            </p:oleObj>
          </a:graphicData>
        </a:graphic>
      </p:graphicFrame>
      <p:sp>
        <p:nvSpPr>
          <p:cNvPr id="88067" name="Rectangle 3" descr="image024"/>
          <p:cNvSpPr>
            <a:spLocks noGrp="1" noChangeAspect="1" noChangeArrowheads="1"/>
          </p:cNvSpPr>
          <p:nvPr isPhoto="1"/>
        </p:nvSpPr>
        <p:spPr bwMode="auto">
          <a:xfrm>
            <a:off x="1692275" y="1484313"/>
            <a:ext cx="6624638" cy="441642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88068" name="Rectangle 4"/>
          <p:cNvSpPr>
            <a:spLocks noChangeArrowheads="1"/>
          </p:cNvSpPr>
          <p:nvPr/>
        </p:nvSpPr>
        <p:spPr bwMode="auto">
          <a:xfrm>
            <a:off x="2627313" y="5876925"/>
            <a:ext cx="48958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老年从事动物保护工作，可见她已完全忽视外貌了。</a:t>
            </a:r>
          </a:p>
        </p:txBody>
      </p:sp>
      <p:sp>
        <p:nvSpPr>
          <p:cNvPr id="88069" name="Rectangle 5"/>
          <p:cNvSpPr>
            <a:spLocks noChangeArrowheads="1"/>
          </p:cNvSpPr>
          <p:nvPr/>
        </p:nvSpPr>
        <p:spPr bwMode="auto">
          <a:xfrm>
            <a:off x="3059113" y="692150"/>
            <a:ext cx="3911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性感小猫碧姬芭杜</a:t>
            </a:r>
            <a:r>
              <a:rPr lang="en-US" altLang="zh-CN" sz="2000">
                <a:solidFill>
                  <a:schemeClr val="tx2"/>
                </a:solidFill>
              </a:rPr>
              <a:t>(Brigitte Bardot)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88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114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90114" name="ClipArt" r:id="rId4" imgW="996840" imgH="974880" progId="MS_ClipArt_Gallery.2">
              <p:embed/>
            </p:oleObj>
          </a:graphicData>
        </a:graphic>
      </p:graphicFrame>
      <p:sp>
        <p:nvSpPr>
          <p:cNvPr id="90115" name="Rectangle 3" descr="image025"/>
          <p:cNvSpPr>
            <a:spLocks noGrp="1" noChangeAspect="1" noChangeArrowheads="1"/>
          </p:cNvSpPr>
          <p:nvPr isPhoto="1"/>
        </p:nvSpPr>
        <p:spPr bwMode="auto">
          <a:xfrm>
            <a:off x="1763713" y="1557338"/>
            <a:ext cx="6553200" cy="4368800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90116" name="Rectangle 4"/>
          <p:cNvSpPr>
            <a:spLocks noChangeArrowheads="1"/>
          </p:cNvSpPr>
          <p:nvPr/>
        </p:nvSpPr>
        <p:spPr bwMode="auto">
          <a:xfrm>
            <a:off x="1187450" y="5876925"/>
            <a:ext cx="756126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    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记得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&lt;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音乐之声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&gt;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片中演七个小孩的严厉父亲吗？他在影坛奋斗多年才走老运，去年获得奥斯卡最佳男配角奖。</a:t>
            </a:r>
          </a:p>
        </p:txBody>
      </p:sp>
      <p:sp>
        <p:nvSpPr>
          <p:cNvPr id="90117" name="Rectangle 5"/>
          <p:cNvSpPr>
            <a:spLocks noChangeArrowheads="1"/>
          </p:cNvSpPr>
          <p:nvPr/>
        </p:nvSpPr>
        <p:spPr bwMode="auto">
          <a:xfrm>
            <a:off x="2700338" y="836613"/>
            <a:ext cx="45735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克里斯托弗帕拉玛</a:t>
            </a:r>
            <a:r>
              <a:rPr lang="en-US" altLang="zh-CN" sz="2000">
                <a:solidFill>
                  <a:schemeClr val="tx2"/>
                </a:solidFill>
              </a:rPr>
              <a:t>(Christopher Plummer)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4870" name="Group 6"/>
          <p:cNvGrpSpPr>
            <a:grpSpLocks/>
          </p:cNvGrpSpPr>
          <p:nvPr/>
        </p:nvGrpSpPr>
        <p:grpSpPr bwMode="auto">
          <a:xfrm>
            <a:off x="1547813" y="1557338"/>
            <a:ext cx="6696075" cy="4319587"/>
            <a:chOff x="1020" y="935"/>
            <a:chExt cx="3951" cy="2450"/>
          </a:xfrm>
        </p:grpSpPr>
        <p:pic>
          <p:nvPicPr>
            <p:cNvPr id="164868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20" y="935"/>
              <a:ext cx="2084" cy="24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64869" name="Picture 5" descr="Julie Andrews-2007 May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061" y="935"/>
              <a:ext cx="1910" cy="2450"/>
            </a:xfrm>
            <a:prstGeom prst="rect">
              <a:avLst/>
            </a:prstGeom>
            <a:noFill/>
          </p:spPr>
        </p:pic>
      </p:grpSp>
      <p:sp>
        <p:nvSpPr>
          <p:cNvPr id="164871" name="Rectangle 7"/>
          <p:cNvSpPr>
            <a:spLocks noChangeArrowheads="1"/>
          </p:cNvSpPr>
          <p:nvPr/>
        </p:nvSpPr>
        <p:spPr bwMode="auto">
          <a:xfrm>
            <a:off x="1619250" y="5876925"/>
            <a:ext cx="6553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《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音乐之声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》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中的家庭教师扮演者，现在应当早已是奶奶教育儿孙们了。</a:t>
            </a:r>
          </a:p>
        </p:txBody>
      </p:sp>
      <p:sp>
        <p:nvSpPr>
          <p:cNvPr id="164872" name="Rectangle 8"/>
          <p:cNvSpPr>
            <a:spLocks noChangeArrowheads="1"/>
          </p:cNvSpPr>
          <p:nvPr/>
        </p:nvSpPr>
        <p:spPr bwMode="auto">
          <a:xfrm>
            <a:off x="2916238" y="765175"/>
            <a:ext cx="38719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朱莉</a:t>
            </a:r>
            <a:r>
              <a:rPr lang="en-US" altLang="zh-CN" sz="2000">
                <a:solidFill>
                  <a:schemeClr val="tx2"/>
                </a:solidFill>
                <a:latin typeface="Arial"/>
              </a:rPr>
              <a:t>·</a:t>
            </a:r>
            <a:r>
              <a:rPr lang="zh-CN" altLang="en-US" sz="2000">
                <a:solidFill>
                  <a:schemeClr val="tx2"/>
                </a:solidFill>
              </a:rPr>
              <a:t>安德鲁丝（ </a:t>
            </a:r>
            <a:r>
              <a:rPr lang="en-US" altLang="zh-CN" sz="2000">
                <a:solidFill>
                  <a:schemeClr val="tx2"/>
                </a:solidFill>
              </a:rPr>
              <a:t>Julie Andrews </a:t>
            </a:r>
            <a:r>
              <a:rPr lang="zh-CN" altLang="en-US" sz="2000">
                <a:solidFill>
                  <a:schemeClr val="tx2"/>
                </a:solidFill>
              </a:rPr>
              <a:t>）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64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62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92162" name="ClipArt" r:id="rId4" imgW="996840" imgH="974880" progId="MS_ClipArt_Gallery.2">
              <p:embed/>
            </p:oleObj>
          </a:graphicData>
        </a:graphic>
      </p:graphicFrame>
      <p:sp>
        <p:nvSpPr>
          <p:cNvPr id="92163" name="Rectangle 3" descr="image026"/>
          <p:cNvSpPr>
            <a:spLocks noGrp="1" noChangeAspect="1" noChangeArrowheads="1"/>
          </p:cNvSpPr>
          <p:nvPr isPhoto="1"/>
        </p:nvSpPr>
        <p:spPr bwMode="auto">
          <a:xfrm>
            <a:off x="1692275" y="1508125"/>
            <a:ext cx="6551613" cy="4368800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r="-24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1187450" y="5876925"/>
            <a:ext cx="74898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    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曾是男生最爱的，也是意大利美女，现在仍到处趴趴走，可惜已没人找她拍片了。</a:t>
            </a:r>
          </a:p>
        </p:txBody>
      </p:sp>
      <p:sp>
        <p:nvSpPr>
          <p:cNvPr id="92165" name="Rectangle 5"/>
          <p:cNvSpPr>
            <a:spLocks noChangeArrowheads="1"/>
          </p:cNvSpPr>
          <p:nvPr/>
        </p:nvSpPr>
        <p:spPr bwMode="auto">
          <a:xfrm>
            <a:off x="3276600" y="765175"/>
            <a:ext cx="3365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tx2"/>
                </a:solidFill>
              </a:rPr>
              <a:t>克劳黛卡汀娜</a:t>
            </a:r>
            <a:r>
              <a:rPr lang="en-US" altLang="zh-CN">
                <a:solidFill>
                  <a:schemeClr val="tx2"/>
                </a:solidFill>
              </a:rPr>
              <a:t>(Claudia Cardinale)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210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94210" name="ClipArt" r:id="rId4" imgW="996840" imgH="974880" progId="MS_ClipArt_Gallery.2">
              <p:embed/>
            </p:oleObj>
          </a:graphicData>
        </a:graphic>
      </p:graphicFrame>
      <p:sp>
        <p:nvSpPr>
          <p:cNvPr id="94211" name="Rectangle 3" descr="image027"/>
          <p:cNvSpPr>
            <a:spLocks noGrp="1" noChangeAspect="1" noChangeArrowheads="1"/>
          </p:cNvSpPr>
          <p:nvPr isPhoto="1"/>
        </p:nvSpPr>
        <p:spPr bwMode="auto">
          <a:xfrm>
            <a:off x="1692275" y="1509713"/>
            <a:ext cx="6624638" cy="441642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94212" name="Rectangle 4"/>
          <p:cNvSpPr>
            <a:spLocks noChangeArrowheads="1"/>
          </p:cNvSpPr>
          <p:nvPr/>
        </p:nvSpPr>
        <p:spPr bwMode="auto">
          <a:xfrm>
            <a:off x="2555875" y="5949950"/>
            <a:ext cx="53292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一直都演怪怪的痞子角色，出道多年外貌也日渐老化了。</a:t>
            </a:r>
          </a:p>
        </p:txBody>
      </p:sp>
      <p:sp>
        <p:nvSpPr>
          <p:cNvPr id="94213" name="Rectangle 5"/>
          <p:cNvSpPr>
            <a:spLocks noChangeArrowheads="1"/>
          </p:cNvSpPr>
          <p:nvPr/>
        </p:nvSpPr>
        <p:spPr bwMode="auto">
          <a:xfrm>
            <a:off x="3348038" y="765175"/>
            <a:ext cx="31797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杰克尼克松</a:t>
            </a:r>
            <a:r>
              <a:rPr lang="en-US" altLang="zh-CN" sz="2000">
                <a:solidFill>
                  <a:schemeClr val="tx2"/>
                </a:solidFill>
              </a:rPr>
              <a:t>(Jack Nicholson)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6258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96258" name="ClipArt" r:id="rId4" imgW="996840" imgH="974880" progId="MS_ClipArt_Gallery.2">
              <p:embed/>
            </p:oleObj>
          </a:graphicData>
        </a:graphic>
      </p:graphicFrame>
      <p:sp>
        <p:nvSpPr>
          <p:cNvPr id="96259" name="Rectangle 3" descr="image028"/>
          <p:cNvSpPr>
            <a:spLocks noGrp="1" noChangeAspect="1" noChangeArrowheads="1"/>
          </p:cNvSpPr>
          <p:nvPr isPhoto="1"/>
        </p:nvSpPr>
        <p:spPr bwMode="auto">
          <a:xfrm>
            <a:off x="1619250" y="1484313"/>
            <a:ext cx="6624638" cy="441642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96260" name="Rectangle 4"/>
          <p:cNvSpPr>
            <a:spLocks noChangeArrowheads="1"/>
          </p:cNvSpPr>
          <p:nvPr/>
        </p:nvSpPr>
        <p:spPr bwMode="auto">
          <a:xfrm>
            <a:off x="1187450" y="5876925"/>
            <a:ext cx="72723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    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曾演出第一夫人杰奎琳，至今还有影片演出，现在演的都是妈妈的角色。</a:t>
            </a:r>
          </a:p>
        </p:txBody>
      </p:sp>
      <p:sp>
        <p:nvSpPr>
          <p:cNvPr id="96261" name="Rectangle 5"/>
          <p:cNvSpPr>
            <a:spLocks noChangeArrowheads="1"/>
          </p:cNvSpPr>
          <p:nvPr/>
        </p:nvSpPr>
        <p:spPr bwMode="auto">
          <a:xfrm>
            <a:off x="3203575" y="765175"/>
            <a:ext cx="33750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杰奎琳贝西</a:t>
            </a:r>
            <a:r>
              <a:rPr lang="en-US" altLang="zh-CN" sz="2000">
                <a:solidFill>
                  <a:schemeClr val="tx2"/>
                </a:solidFill>
              </a:rPr>
              <a:t>(Jacqueline Bisset)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6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8306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98306" name="ClipArt" r:id="rId4" imgW="996840" imgH="974880" progId="MS_ClipArt_Gallery.2">
              <p:embed/>
            </p:oleObj>
          </a:graphicData>
        </a:graphic>
      </p:graphicFrame>
      <p:sp>
        <p:nvSpPr>
          <p:cNvPr id="98307" name="Rectangle 3" descr="image029"/>
          <p:cNvSpPr>
            <a:spLocks noGrp="1" noChangeAspect="1" noChangeArrowheads="1"/>
          </p:cNvSpPr>
          <p:nvPr isPhoto="1"/>
        </p:nvSpPr>
        <p:spPr bwMode="auto">
          <a:xfrm>
            <a:off x="1692275" y="1509713"/>
            <a:ext cx="6551613" cy="4367212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b="-12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98308" name="Rectangle 4"/>
          <p:cNvSpPr>
            <a:spLocks noChangeArrowheads="1"/>
          </p:cNvSpPr>
          <p:nvPr/>
        </p:nvSpPr>
        <p:spPr bwMode="auto">
          <a:xfrm>
            <a:off x="1187450" y="5876925"/>
            <a:ext cx="7200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    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最著名的代表作是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&lt;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阿拉伯的劳伦斯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&gt;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，现在仍有公开活动，虽然皮肤细致皱纹不多，但火鸡脖子骗不了人的。</a:t>
            </a:r>
          </a:p>
        </p:txBody>
      </p:sp>
      <p:sp>
        <p:nvSpPr>
          <p:cNvPr id="98309" name="Rectangle 5"/>
          <p:cNvSpPr>
            <a:spLocks noChangeArrowheads="1"/>
          </p:cNvSpPr>
          <p:nvPr/>
        </p:nvSpPr>
        <p:spPr bwMode="auto">
          <a:xfrm>
            <a:off x="3635375" y="765175"/>
            <a:ext cx="26892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彼德奥图</a:t>
            </a:r>
            <a:r>
              <a:rPr lang="en-US" altLang="zh-CN" sz="2000">
                <a:solidFill>
                  <a:schemeClr val="tx2"/>
                </a:solidFill>
              </a:rPr>
              <a:t>(Peter O'toole)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8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0354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00354" name="ClipArt" r:id="rId4" imgW="996840" imgH="974880" progId="MS_ClipArt_Gallery.2">
              <p:embed/>
            </p:oleObj>
          </a:graphicData>
        </a:graphic>
      </p:graphicFrame>
      <p:sp>
        <p:nvSpPr>
          <p:cNvPr id="100355" name="Rectangle 3" descr="image030"/>
          <p:cNvSpPr>
            <a:spLocks noGrp="1" noChangeAspect="1" noChangeArrowheads="1"/>
          </p:cNvSpPr>
          <p:nvPr isPhoto="1"/>
        </p:nvSpPr>
        <p:spPr bwMode="auto">
          <a:xfrm>
            <a:off x="1692275" y="1509713"/>
            <a:ext cx="6551613" cy="4367212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b="-12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00356" name="Rectangle 4"/>
          <p:cNvSpPr>
            <a:spLocks noChangeArrowheads="1"/>
          </p:cNvSpPr>
          <p:nvPr/>
        </p:nvSpPr>
        <p:spPr bwMode="auto">
          <a:xfrm>
            <a:off x="1331913" y="5876925"/>
            <a:ext cx="74168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一直都演邻居可爱的小女孩，现在虽有点岁月的刻痕，但仍是一个亲切的阿嬷。</a:t>
            </a:r>
          </a:p>
        </p:txBody>
      </p:sp>
      <p:sp>
        <p:nvSpPr>
          <p:cNvPr id="100357" name="Rectangle 5"/>
          <p:cNvSpPr>
            <a:spLocks noChangeArrowheads="1"/>
          </p:cNvSpPr>
          <p:nvPr/>
        </p:nvSpPr>
        <p:spPr bwMode="auto">
          <a:xfrm>
            <a:off x="3492500" y="741363"/>
            <a:ext cx="3124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黛比雷诺</a:t>
            </a:r>
            <a:r>
              <a:rPr lang="en-US" altLang="zh-CN" sz="2000">
                <a:solidFill>
                  <a:schemeClr val="tx2"/>
                </a:solidFill>
              </a:rPr>
              <a:t>(Debbie Reynolds)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00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02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02402" name="ClipArt" r:id="rId4" imgW="996840" imgH="974880" progId="MS_ClipArt_Gallery.2">
              <p:embed/>
            </p:oleObj>
          </a:graphicData>
        </a:graphic>
      </p:graphicFrame>
      <p:sp>
        <p:nvSpPr>
          <p:cNvPr id="102403" name="Rectangle 3" descr="image031"/>
          <p:cNvSpPr>
            <a:spLocks noGrp="1" noChangeAspect="1" noChangeArrowheads="1"/>
          </p:cNvSpPr>
          <p:nvPr isPhoto="1"/>
        </p:nvSpPr>
        <p:spPr bwMode="auto">
          <a:xfrm>
            <a:off x="1692275" y="1509713"/>
            <a:ext cx="6624638" cy="441642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02404" name="Rectangle 4"/>
          <p:cNvSpPr>
            <a:spLocks noChangeArrowheads="1"/>
          </p:cNvSpPr>
          <p:nvPr/>
        </p:nvSpPr>
        <p:spPr bwMode="auto">
          <a:xfrm>
            <a:off x="2195513" y="5949950"/>
            <a:ext cx="58737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经常为演戏时胖时瘦，但现在这个样子，恐怕已经瘦不回去了。</a:t>
            </a:r>
          </a:p>
        </p:txBody>
      </p:sp>
      <p:sp>
        <p:nvSpPr>
          <p:cNvPr id="102405" name="Rectangle 5"/>
          <p:cNvSpPr>
            <a:spLocks noChangeArrowheads="1"/>
          </p:cNvSpPr>
          <p:nvPr/>
        </p:nvSpPr>
        <p:spPr bwMode="auto">
          <a:xfrm>
            <a:off x="3779838" y="765175"/>
            <a:ext cx="24622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汤姆汉克</a:t>
            </a:r>
            <a:r>
              <a:rPr lang="en-US" altLang="zh-CN" sz="2000">
                <a:solidFill>
                  <a:schemeClr val="tx2"/>
                </a:solidFill>
              </a:rPr>
              <a:t>(Tom Hank)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02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4450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04450" name="ClipArt" r:id="rId4" imgW="996840" imgH="974880" progId="MS_ClipArt_Gallery.2">
              <p:embed/>
            </p:oleObj>
          </a:graphicData>
        </a:graphic>
      </p:graphicFrame>
      <p:sp>
        <p:nvSpPr>
          <p:cNvPr id="104451" name="Rectangle 3" descr="image032"/>
          <p:cNvSpPr>
            <a:spLocks noGrp="1" noChangeAspect="1" noChangeArrowheads="1"/>
          </p:cNvSpPr>
          <p:nvPr isPhoto="1"/>
        </p:nvSpPr>
        <p:spPr bwMode="auto">
          <a:xfrm>
            <a:off x="1692275" y="1484313"/>
            <a:ext cx="6624638" cy="441642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1403350" y="5876925"/>
            <a:ext cx="712946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    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是华伦比提的姊姊，姊弟俩都叱咤影坛，年岁越高眼睛越小，都快变成一条缝了。</a:t>
            </a:r>
          </a:p>
        </p:txBody>
      </p:sp>
      <p:sp>
        <p:nvSpPr>
          <p:cNvPr id="104453" name="Rectangle 5"/>
          <p:cNvSpPr>
            <a:spLocks noChangeArrowheads="1"/>
          </p:cNvSpPr>
          <p:nvPr/>
        </p:nvSpPr>
        <p:spPr bwMode="auto">
          <a:xfrm>
            <a:off x="3203575" y="765175"/>
            <a:ext cx="3446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莎莉麦克琳</a:t>
            </a:r>
            <a:r>
              <a:rPr lang="en-US" altLang="zh-CN" sz="2000">
                <a:solidFill>
                  <a:schemeClr val="tx2"/>
                </a:solidFill>
              </a:rPr>
              <a:t>(Shirley MacLaine)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04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8482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48482" name="ClipArt" r:id="rId4" imgW="996840" imgH="974880" progId="MS_ClipArt_Gallery.2">
              <p:embed/>
            </p:oleObj>
          </a:graphicData>
        </a:graphic>
      </p:graphicFrame>
      <p:sp>
        <p:nvSpPr>
          <p:cNvPr id="148483" name="Rectangle 3" descr="image003"/>
          <p:cNvSpPr>
            <a:spLocks noGrp="1" noChangeAspect="1" noChangeArrowheads="1"/>
          </p:cNvSpPr>
          <p:nvPr isPhoto="1"/>
        </p:nvSpPr>
        <p:spPr bwMode="auto">
          <a:xfrm>
            <a:off x="1547813" y="1484313"/>
            <a:ext cx="6550025" cy="4367212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r="-12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2484438" y="5949950"/>
            <a:ext cx="487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tx2"/>
                </a:solidFill>
              </a:rPr>
              <a:t>演</a:t>
            </a:r>
            <a:r>
              <a:rPr lang="en-US" altLang="zh-CN">
                <a:solidFill>
                  <a:schemeClr val="tx2"/>
                </a:solidFill>
              </a:rPr>
              <a:t>007</a:t>
            </a:r>
            <a:r>
              <a:rPr lang="zh-CN" altLang="en-US">
                <a:solidFill>
                  <a:schemeClr val="tx2"/>
                </a:solidFill>
              </a:rPr>
              <a:t>时就已经戴假发了，现在秃得更彻底了！</a:t>
            </a:r>
          </a:p>
        </p:txBody>
      </p:sp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3276600" y="765175"/>
            <a:ext cx="30543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史恩康纳来</a:t>
            </a:r>
            <a:r>
              <a:rPr lang="en-US" altLang="zh-CN" sz="2000">
                <a:solidFill>
                  <a:schemeClr val="tx2"/>
                </a:solidFill>
              </a:rPr>
              <a:t>(Sean Connery)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0530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50530" name="ClipArt" r:id="rId4" imgW="996840" imgH="974880" progId="MS_ClipArt_Gallery.2">
              <p:embed/>
            </p:oleObj>
          </a:graphicData>
        </a:graphic>
      </p:graphicFrame>
      <p:sp>
        <p:nvSpPr>
          <p:cNvPr id="150531" name="Rectangle 3" descr="image004"/>
          <p:cNvSpPr>
            <a:spLocks noGrp="1" noChangeAspect="1" noChangeArrowheads="1"/>
          </p:cNvSpPr>
          <p:nvPr isPhoto="1"/>
        </p:nvSpPr>
        <p:spPr bwMode="auto">
          <a:xfrm>
            <a:off x="1619250" y="1484313"/>
            <a:ext cx="6624638" cy="441642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50532" name="Rectangle 4"/>
          <p:cNvSpPr>
            <a:spLocks noChangeArrowheads="1"/>
          </p:cNvSpPr>
          <p:nvPr/>
        </p:nvSpPr>
        <p:spPr bwMode="auto">
          <a:xfrm>
            <a:off x="2771775" y="5949950"/>
            <a:ext cx="4184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tx2"/>
                </a:solidFill>
              </a:rPr>
              <a:t>是第一任的</a:t>
            </a:r>
            <a:r>
              <a:rPr lang="en-US" altLang="zh-CN">
                <a:solidFill>
                  <a:schemeClr val="tx2"/>
                </a:solidFill>
              </a:rPr>
              <a:t>007</a:t>
            </a:r>
            <a:r>
              <a:rPr lang="zh-CN" altLang="en-US">
                <a:solidFill>
                  <a:schemeClr val="tx2"/>
                </a:solidFill>
              </a:rPr>
              <a:t>女郎，现在成为大饼脸！</a:t>
            </a:r>
          </a:p>
        </p:txBody>
      </p:sp>
      <p:sp>
        <p:nvSpPr>
          <p:cNvPr id="150533" name="Rectangle 5"/>
          <p:cNvSpPr>
            <a:spLocks noChangeArrowheads="1"/>
          </p:cNvSpPr>
          <p:nvPr/>
        </p:nvSpPr>
        <p:spPr bwMode="auto">
          <a:xfrm>
            <a:off x="3132138" y="765175"/>
            <a:ext cx="37020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乌苏拉安德鲁丝</a:t>
            </a:r>
            <a:r>
              <a:rPr lang="en-US" altLang="zh-CN" sz="2000">
                <a:solidFill>
                  <a:schemeClr val="tx2"/>
                </a:solidFill>
              </a:rPr>
              <a:t>(Ursula Andress)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50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6498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06498" name="ClipArt" r:id="rId4" imgW="996840" imgH="974880" progId="MS_ClipArt_Gallery.2">
              <p:embed/>
            </p:oleObj>
          </a:graphicData>
        </a:graphic>
      </p:graphicFrame>
      <p:sp>
        <p:nvSpPr>
          <p:cNvPr id="106499" name="Rectangle 3" descr="image033"/>
          <p:cNvSpPr>
            <a:spLocks noGrp="1" noChangeAspect="1" noChangeArrowheads="1"/>
          </p:cNvSpPr>
          <p:nvPr isPhoto="1"/>
        </p:nvSpPr>
        <p:spPr bwMode="auto">
          <a:xfrm>
            <a:off x="1692275" y="1509713"/>
            <a:ext cx="6624638" cy="441642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06500" name="Rectangle 4"/>
          <p:cNvSpPr>
            <a:spLocks noChangeArrowheads="1"/>
          </p:cNvSpPr>
          <p:nvPr/>
        </p:nvSpPr>
        <p:spPr bwMode="auto">
          <a:xfrm>
            <a:off x="1331913" y="5876925"/>
            <a:ext cx="73453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演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&lt;007&gt;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时，帅气迷人，如今戴上厚如酒瓶底的老花眼镜，看起来真像江泽民。</a:t>
            </a:r>
          </a:p>
        </p:txBody>
      </p:sp>
      <p:sp>
        <p:nvSpPr>
          <p:cNvPr id="106501" name="Rectangle 5"/>
          <p:cNvSpPr>
            <a:spLocks noChangeArrowheads="1"/>
          </p:cNvSpPr>
          <p:nvPr/>
        </p:nvSpPr>
        <p:spPr bwMode="auto">
          <a:xfrm>
            <a:off x="3563938" y="765175"/>
            <a:ext cx="27289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罗杰摩尔</a:t>
            </a:r>
            <a:r>
              <a:rPr lang="en-US" altLang="zh-CN" sz="2000">
                <a:solidFill>
                  <a:schemeClr val="tx2"/>
                </a:solidFill>
              </a:rPr>
              <a:t>(Roger Moore)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5890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65890" name="ClipArt" r:id="rId4" imgW="996840" imgH="974880" progId="MS_ClipArt_Gallery.2">
              <p:embed/>
            </p:oleObj>
          </a:graphicData>
        </a:graphic>
      </p:graphicFrame>
      <p:grpSp>
        <p:nvGrpSpPr>
          <p:cNvPr id="165891" name="Group 3"/>
          <p:cNvGrpSpPr>
            <a:grpSpLocks/>
          </p:cNvGrpSpPr>
          <p:nvPr/>
        </p:nvGrpSpPr>
        <p:grpSpPr bwMode="auto">
          <a:xfrm>
            <a:off x="1692275" y="1557338"/>
            <a:ext cx="6264275" cy="4248150"/>
            <a:chOff x="1066" y="981"/>
            <a:chExt cx="3957" cy="2721"/>
          </a:xfrm>
        </p:grpSpPr>
        <p:pic>
          <p:nvPicPr>
            <p:cNvPr id="165892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66" y="981"/>
              <a:ext cx="2159" cy="27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65893" name="Picture 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198" y="981"/>
              <a:ext cx="1825" cy="27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165894" name="Rectangle 6"/>
          <p:cNvSpPr>
            <a:spLocks noChangeArrowheads="1"/>
          </p:cNvSpPr>
          <p:nvPr/>
        </p:nvSpPr>
        <p:spPr bwMode="auto">
          <a:xfrm>
            <a:off x="3276600" y="5805488"/>
            <a:ext cx="33337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是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007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邦女郎队伍中的第一个美国人</a:t>
            </a:r>
          </a:p>
        </p:txBody>
      </p:sp>
      <p:sp>
        <p:nvSpPr>
          <p:cNvPr id="165895" name="Rectangle 7"/>
          <p:cNvSpPr>
            <a:spLocks noChangeArrowheads="1"/>
          </p:cNvSpPr>
          <p:nvPr/>
        </p:nvSpPr>
        <p:spPr bwMode="auto">
          <a:xfrm>
            <a:off x="3492500" y="765175"/>
            <a:ext cx="30559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tx2"/>
                </a:solidFill>
              </a:rPr>
              <a:t>吉尔圣约翰（</a:t>
            </a:r>
            <a:r>
              <a:rPr lang="zh-CN" altLang="en-US"/>
              <a:t> </a:t>
            </a:r>
            <a:r>
              <a:rPr lang="en-US" altLang="zh-CN" sz="2000">
                <a:solidFill>
                  <a:schemeClr val="tx2"/>
                </a:solidFill>
              </a:rPr>
              <a:t>Jill St. John</a:t>
            </a:r>
            <a:r>
              <a:rPr lang="zh-CN" altLang="en-US" sz="2000">
                <a:solidFill>
                  <a:schemeClr val="tx2"/>
                </a:solidFill>
              </a:rPr>
              <a:t>）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65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8546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08546" name="ClipArt" r:id="rId4" imgW="996840" imgH="974880" progId="MS_ClipArt_Gallery.2">
              <p:embed/>
            </p:oleObj>
          </a:graphicData>
        </a:graphic>
      </p:graphicFrame>
      <p:sp>
        <p:nvSpPr>
          <p:cNvPr id="108547" name="Rectangle 3" descr="image034"/>
          <p:cNvSpPr>
            <a:spLocks noGrp="1" noChangeAspect="1" noChangeArrowheads="1"/>
          </p:cNvSpPr>
          <p:nvPr isPhoto="1"/>
        </p:nvSpPr>
        <p:spPr bwMode="auto">
          <a:xfrm>
            <a:off x="1692275" y="1509713"/>
            <a:ext cx="6624638" cy="441642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08548" name="Rectangle 4"/>
          <p:cNvSpPr>
            <a:spLocks noChangeArrowheads="1"/>
          </p:cNvSpPr>
          <p:nvPr/>
        </p:nvSpPr>
        <p:spPr bwMode="auto">
          <a:xfrm>
            <a:off x="1476375" y="5876925"/>
            <a:ext cx="74898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也演过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&lt;007&gt;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，他是得天独厚，白发ヽ皱纹及老人斑在他脸上，更显成熟迷人。</a:t>
            </a:r>
          </a:p>
        </p:txBody>
      </p:sp>
      <p:sp>
        <p:nvSpPr>
          <p:cNvPr id="108549" name="Rectangle 5"/>
          <p:cNvSpPr>
            <a:spLocks noChangeArrowheads="1"/>
          </p:cNvSpPr>
          <p:nvPr/>
        </p:nvSpPr>
        <p:spPr bwMode="auto">
          <a:xfrm>
            <a:off x="2987675" y="836613"/>
            <a:ext cx="36734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皮尔斯布里思南</a:t>
            </a:r>
            <a:r>
              <a:rPr lang="en-US" altLang="zh-CN" sz="2000">
                <a:solidFill>
                  <a:schemeClr val="tx2"/>
                </a:solidFill>
              </a:rPr>
              <a:t>(Pierce Brosnan)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08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0594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10594" name="ClipArt" r:id="rId4" imgW="996840" imgH="974880" progId="MS_ClipArt_Gallery.2">
              <p:embed/>
            </p:oleObj>
          </a:graphicData>
        </a:graphic>
      </p:graphicFrame>
      <p:sp>
        <p:nvSpPr>
          <p:cNvPr id="110595" name="Rectangle 3" descr="image035"/>
          <p:cNvSpPr>
            <a:spLocks noGrp="1" noChangeAspect="1" noChangeArrowheads="1"/>
          </p:cNvSpPr>
          <p:nvPr isPhoto="1"/>
        </p:nvSpPr>
        <p:spPr bwMode="auto">
          <a:xfrm>
            <a:off x="1619250" y="1460500"/>
            <a:ext cx="6697663" cy="4465638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r="-12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10596" name="Rectangle 4"/>
          <p:cNvSpPr>
            <a:spLocks noChangeArrowheads="1"/>
          </p:cNvSpPr>
          <p:nvPr/>
        </p:nvSpPr>
        <p:spPr bwMode="auto">
          <a:xfrm>
            <a:off x="1042988" y="5876925"/>
            <a:ext cx="75596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    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记得曾独领风骚的英国超瘦模特儿吗？她现仍有在跑趴，只是样子改变了很多。</a:t>
            </a:r>
          </a:p>
        </p:txBody>
      </p:sp>
      <p:sp>
        <p:nvSpPr>
          <p:cNvPr id="110597" name="Rectangle 5"/>
          <p:cNvSpPr>
            <a:spLocks noChangeArrowheads="1"/>
          </p:cNvSpPr>
          <p:nvPr/>
        </p:nvSpPr>
        <p:spPr bwMode="auto">
          <a:xfrm>
            <a:off x="3851275" y="692150"/>
            <a:ext cx="165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崔姬</a:t>
            </a:r>
            <a:r>
              <a:rPr lang="en-US" altLang="zh-CN" sz="2000">
                <a:solidFill>
                  <a:schemeClr val="tx2"/>
                </a:solidFill>
              </a:rPr>
              <a:t>(Twiggy)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10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42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12642" name="ClipArt" r:id="rId4" imgW="996840" imgH="974880" progId="MS_ClipArt_Gallery.2">
              <p:embed/>
            </p:oleObj>
          </a:graphicData>
        </a:graphic>
      </p:graphicFrame>
      <p:sp>
        <p:nvSpPr>
          <p:cNvPr id="112643" name="Rectangle 3" descr="image036"/>
          <p:cNvSpPr>
            <a:spLocks noGrp="1" noChangeAspect="1" noChangeArrowheads="1"/>
          </p:cNvSpPr>
          <p:nvPr isPhoto="1"/>
        </p:nvSpPr>
        <p:spPr bwMode="auto">
          <a:xfrm>
            <a:off x="1619250" y="1460500"/>
            <a:ext cx="6697663" cy="4465638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r="-12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12644" name="Rectangle 4"/>
          <p:cNvSpPr>
            <a:spLocks noChangeArrowheads="1"/>
          </p:cNvSpPr>
          <p:nvPr/>
        </p:nvSpPr>
        <p:spPr bwMode="auto">
          <a:xfrm>
            <a:off x="1042988" y="5876925"/>
            <a:ext cx="75612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演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&lt;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美国舞男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&gt;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时迷倒一群师奶，他现在笃信密宗，脸上的皱纹都呈现出柔和的线条。</a:t>
            </a:r>
          </a:p>
        </p:txBody>
      </p:sp>
      <p:sp>
        <p:nvSpPr>
          <p:cNvPr id="112645" name="Rectangle 5"/>
          <p:cNvSpPr>
            <a:spLocks noChangeArrowheads="1"/>
          </p:cNvSpPr>
          <p:nvPr/>
        </p:nvSpPr>
        <p:spPr bwMode="auto">
          <a:xfrm>
            <a:off x="3563938" y="765175"/>
            <a:ext cx="27289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李察基尔</a:t>
            </a:r>
            <a:r>
              <a:rPr lang="en-US" altLang="zh-CN" sz="2000">
                <a:solidFill>
                  <a:schemeClr val="tx2"/>
                </a:solidFill>
              </a:rPr>
              <a:t>(Richard Gere)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12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4690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14690" name="ClipArt" r:id="rId4" imgW="996840" imgH="974880" progId="MS_ClipArt_Gallery.2">
              <p:embed/>
            </p:oleObj>
          </a:graphicData>
        </a:graphic>
      </p:graphicFrame>
      <p:sp>
        <p:nvSpPr>
          <p:cNvPr id="114691" name="Rectangle 3" descr="image037"/>
          <p:cNvSpPr>
            <a:spLocks noGrp="1" noChangeAspect="1" noChangeArrowheads="1"/>
          </p:cNvSpPr>
          <p:nvPr isPhoto="1"/>
        </p:nvSpPr>
        <p:spPr bwMode="auto">
          <a:xfrm>
            <a:off x="1692275" y="1509713"/>
            <a:ext cx="6624638" cy="441642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14692" name="Rectangle 4"/>
          <p:cNvSpPr>
            <a:spLocks noChangeArrowheads="1"/>
          </p:cNvSpPr>
          <p:nvPr/>
        </p:nvSpPr>
        <p:spPr bwMode="auto">
          <a:xfrm>
            <a:off x="1042988" y="5876925"/>
            <a:ext cx="77057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曾与汤姆克鲁斯合演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&lt;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悍卫战士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(Top Gun)&gt;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，现在体重增加一倍，形成地道的大肥佬。</a:t>
            </a:r>
          </a:p>
        </p:txBody>
      </p:sp>
      <p:sp>
        <p:nvSpPr>
          <p:cNvPr id="114693" name="Rectangle 5"/>
          <p:cNvSpPr>
            <a:spLocks noChangeArrowheads="1"/>
          </p:cNvSpPr>
          <p:nvPr/>
        </p:nvSpPr>
        <p:spPr bwMode="auto">
          <a:xfrm>
            <a:off x="3851275" y="765175"/>
            <a:ext cx="22621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方基墨</a:t>
            </a:r>
            <a:r>
              <a:rPr lang="en-US" altLang="zh-CN" sz="2000">
                <a:solidFill>
                  <a:schemeClr val="tx2"/>
                </a:solidFill>
              </a:rPr>
              <a:t>(Val Kilmer)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14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6738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16738" name="ClipArt" r:id="rId4" imgW="996840" imgH="974880" progId="MS_ClipArt_Gallery.2">
              <p:embed/>
            </p:oleObj>
          </a:graphicData>
        </a:graphic>
      </p:graphicFrame>
      <p:sp>
        <p:nvSpPr>
          <p:cNvPr id="116739" name="Rectangle 3" descr="image038"/>
          <p:cNvSpPr>
            <a:spLocks noGrp="1" noChangeAspect="1" noChangeArrowheads="1"/>
          </p:cNvSpPr>
          <p:nvPr isPhoto="1"/>
        </p:nvSpPr>
        <p:spPr bwMode="auto">
          <a:xfrm>
            <a:off x="1692275" y="1509713"/>
            <a:ext cx="6624638" cy="441642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2411413" y="5949950"/>
            <a:ext cx="48577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是澳洲籍的名演员，现在则变成貌似犹太人的肥汉。</a:t>
            </a:r>
          </a:p>
        </p:txBody>
      </p:sp>
      <p:sp>
        <p:nvSpPr>
          <p:cNvPr id="116741" name="Rectangle 5"/>
          <p:cNvSpPr>
            <a:spLocks noChangeArrowheads="1"/>
          </p:cNvSpPr>
          <p:nvPr/>
        </p:nvSpPr>
        <p:spPr bwMode="auto">
          <a:xfrm>
            <a:off x="3419475" y="836613"/>
            <a:ext cx="28559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罗素寇伊</a:t>
            </a:r>
            <a:r>
              <a:rPr lang="en-US" altLang="zh-CN" sz="2000">
                <a:solidFill>
                  <a:schemeClr val="tx2"/>
                </a:solidFill>
              </a:rPr>
              <a:t>(Russell Crowe)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16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8786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18786" name="ClipArt" r:id="rId4" imgW="996840" imgH="974880" progId="MS_ClipArt_Gallery.2">
              <p:embed/>
            </p:oleObj>
          </a:graphicData>
        </a:graphic>
      </p:graphicFrame>
      <p:sp>
        <p:nvSpPr>
          <p:cNvPr id="118787" name="Rectangle 3" descr="image039"/>
          <p:cNvSpPr>
            <a:spLocks noGrp="1" noChangeAspect="1" noChangeArrowheads="1"/>
          </p:cNvSpPr>
          <p:nvPr isPhoto="1"/>
        </p:nvSpPr>
        <p:spPr bwMode="auto">
          <a:xfrm>
            <a:off x="1619250" y="1460500"/>
            <a:ext cx="6697663" cy="4465638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r="-12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18788" name="Rectangle 4"/>
          <p:cNvSpPr>
            <a:spLocks noChangeArrowheads="1"/>
          </p:cNvSpPr>
          <p:nvPr/>
        </p:nvSpPr>
        <p:spPr bwMode="auto">
          <a:xfrm>
            <a:off x="2411413" y="5949950"/>
            <a:ext cx="54721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出道时模样青涩，现在脸上多了皱纹，但是，更迷人！</a:t>
            </a:r>
          </a:p>
        </p:txBody>
      </p:sp>
      <p:sp>
        <p:nvSpPr>
          <p:cNvPr id="118789" name="Rectangle 5"/>
          <p:cNvSpPr>
            <a:spLocks noChangeArrowheads="1"/>
          </p:cNvSpPr>
          <p:nvPr/>
        </p:nvSpPr>
        <p:spPr bwMode="auto">
          <a:xfrm>
            <a:off x="3348038" y="692150"/>
            <a:ext cx="32940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乔治克隆尼</a:t>
            </a:r>
            <a:r>
              <a:rPr lang="en-US" altLang="zh-CN" sz="2000">
                <a:solidFill>
                  <a:schemeClr val="tx2"/>
                </a:solidFill>
              </a:rPr>
              <a:t>(George Clooney)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18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4930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24930" name="ClipArt" r:id="rId4" imgW="996840" imgH="974880" progId="MS_ClipArt_Gallery.2">
              <p:embed/>
            </p:oleObj>
          </a:graphicData>
        </a:graphic>
      </p:graphicFrame>
      <p:sp>
        <p:nvSpPr>
          <p:cNvPr id="124931" name="Rectangle 3" descr="image042"/>
          <p:cNvSpPr>
            <a:spLocks noGrp="1" noChangeAspect="1" noChangeArrowheads="1"/>
          </p:cNvSpPr>
          <p:nvPr isPhoto="1"/>
        </p:nvSpPr>
        <p:spPr bwMode="auto">
          <a:xfrm>
            <a:off x="1692275" y="1509713"/>
            <a:ext cx="6624638" cy="441642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24932" name="Rectangle 4"/>
          <p:cNvSpPr>
            <a:spLocks noChangeArrowheads="1"/>
          </p:cNvSpPr>
          <p:nvPr/>
        </p:nvSpPr>
        <p:spPr bwMode="auto">
          <a:xfrm>
            <a:off x="1403350" y="5876925"/>
            <a:ext cx="74882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    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魔术大师深情款款的眼神迷倒多少人，现在的样子让人有时不予我之感。</a:t>
            </a:r>
          </a:p>
        </p:txBody>
      </p:sp>
      <p:sp>
        <p:nvSpPr>
          <p:cNvPr id="124933" name="Rectangle 5"/>
          <p:cNvSpPr>
            <a:spLocks noChangeArrowheads="1"/>
          </p:cNvSpPr>
          <p:nvPr/>
        </p:nvSpPr>
        <p:spPr bwMode="auto">
          <a:xfrm>
            <a:off x="3203575" y="765175"/>
            <a:ext cx="3517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戴维考伯夫</a:t>
            </a:r>
            <a:r>
              <a:rPr lang="en-US" altLang="zh-CN" sz="2000">
                <a:solidFill>
                  <a:schemeClr val="tx2"/>
                </a:solidFill>
              </a:rPr>
              <a:t>(David Copperfield)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24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6978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26978" name="ClipArt" r:id="rId4" imgW="996840" imgH="974880" progId="MS_ClipArt_Gallery.2">
              <p:embed/>
            </p:oleObj>
          </a:graphicData>
        </a:graphic>
      </p:graphicFrame>
      <p:sp>
        <p:nvSpPr>
          <p:cNvPr id="126979" name="Rectangle 3" descr="image043"/>
          <p:cNvSpPr>
            <a:spLocks noGrp="1" noChangeAspect="1" noChangeArrowheads="1"/>
          </p:cNvSpPr>
          <p:nvPr isPhoto="1"/>
        </p:nvSpPr>
        <p:spPr bwMode="auto">
          <a:xfrm>
            <a:off x="1692275" y="1509713"/>
            <a:ext cx="6551613" cy="4367212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b="-12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26980" name="Rectangle 4"/>
          <p:cNvSpPr>
            <a:spLocks noChangeArrowheads="1"/>
          </p:cNvSpPr>
          <p:nvPr/>
        </p:nvSpPr>
        <p:spPr bwMode="auto">
          <a:xfrm>
            <a:off x="2627313" y="5876925"/>
            <a:ext cx="44513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其实还年轻，但眼袋、皱纹及秃头已悄然呈现。</a:t>
            </a:r>
          </a:p>
        </p:txBody>
      </p:sp>
      <p:sp>
        <p:nvSpPr>
          <p:cNvPr id="126981" name="Rectangle 5"/>
          <p:cNvSpPr>
            <a:spLocks noChangeArrowheads="1"/>
          </p:cNvSpPr>
          <p:nvPr/>
        </p:nvSpPr>
        <p:spPr bwMode="auto">
          <a:xfrm>
            <a:off x="3851275" y="765175"/>
            <a:ext cx="2095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裘德洛</a:t>
            </a:r>
            <a:r>
              <a:rPr lang="en-US" altLang="zh-CN" sz="2000">
                <a:solidFill>
                  <a:schemeClr val="tx2"/>
                </a:solidFill>
              </a:rPr>
              <a:t>(Jude Law)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26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7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9026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29026" name="ClipArt" r:id="rId4" imgW="996840" imgH="974880" progId="MS_ClipArt_Gallery.2">
              <p:embed/>
            </p:oleObj>
          </a:graphicData>
        </a:graphic>
      </p:graphicFrame>
      <p:sp>
        <p:nvSpPr>
          <p:cNvPr id="129027" name="Rectangle 3" descr="image044"/>
          <p:cNvSpPr>
            <a:spLocks noGrp="1" noChangeAspect="1" noChangeArrowheads="1"/>
          </p:cNvSpPr>
          <p:nvPr isPhoto="1"/>
        </p:nvSpPr>
        <p:spPr bwMode="auto">
          <a:xfrm>
            <a:off x="1692275" y="1509713"/>
            <a:ext cx="6551613" cy="4367212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 b="-12"/>
            </a:stretch>
          </a:blipFill>
          <a:ln w="76200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29028" name="Rectangle 4"/>
          <p:cNvSpPr>
            <a:spLocks noChangeArrowheads="1"/>
          </p:cNvSpPr>
          <p:nvPr/>
        </p:nvSpPr>
        <p:spPr bwMode="auto">
          <a:xfrm>
            <a:off x="900113" y="5876925"/>
            <a:ext cx="79200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    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从小就演戏的浓眉美女，现在也不算太老，依然浓眉，但离美女头衔渐行渐远啰！</a:t>
            </a:r>
          </a:p>
        </p:txBody>
      </p:sp>
      <p:sp>
        <p:nvSpPr>
          <p:cNvPr id="129029" name="Rectangle 5"/>
          <p:cNvSpPr>
            <a:spLocks noChangeArrowheads="1"/>
          </p:cNvSpPr>
          <p:nvPr/>
        </p:nvSpPr>
        <p:spPr bwMode="auto">
          <a:xfrm>
            <a:off x="3132138" y="692150"/>
            <a:ext cx="34337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布鲁克雪德丝</a:t>
            </a:r>
            <a:r>
              <a:rPr lang="en-US" altLang="zh-CN" sz="2000">
                <a:solidFill>
                  <a:schemeClr val="tx2"/>
                </a:solidFill>
              </a:rPr>
              <a:t>(Brooke Shields)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29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10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45410" name="ClipArt" r:id="rId4" imgW="996840" imgH="974880" progId="MS_ClipArt_Gallery.2">
              <p:embed/>
            </p:oleObj>
          </a:graphicData>
        </a:graphic>
      </p:graphicFrame>
      <p:grpSp>
        <p:nvGrpSpPr>
          <p:cNvPr id="145417" name="Group 9"/>
          <p:cNvGrpSpPr>
            <a:grpSpLocks/>
          </p:cNvGrpSpPr>
          <p:nvPr/>
        </p:nvGrpSpPr>
        <p:grpSpPr bwMode="auto">
          <a:xfrm>
            <a:off x="1547813" y="1557338"/>
            <a:ext cx="6416675" cy="4392612"/>
            <a:chOff x="975" y="981"/>
            <a:chExt cx="4042" cy="2767"/>
          </a:xfrm>
        </p:grpSpPr>
        <p:pic>
          <p:nvPicPr>
            <p:cNvPr id="145411" name="Picture 3" descr="slide0002_image00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975" y="981"/>
              <a:ext cx="2133" cy="2767"/>
            </a:xfrm>
            <a:prstGeom prst="rect">
              <a:avLst/>
            </a:prstGeom>
            <a:noFill/>
          </p:spPr>
        </p:pic>
        <p:pic>
          <p:nvPicPr>
            <p:cNvPr id="145412" name="Picture 4" descr="177392"/>
            <p:cNvPicPr>
              <a:picLocks noChangeAspect="1" noChangeArrowheads="1"/>
            </p:cNvPicPr>
            <p:nvPr/>
          </p:nvPicPr>
          <p:blipFill>
            <a:blip r:embed="rId6" cstate="print"/>
            <a:srcRect l="6757" t="32779" r="27919"/>
            <a:stretch>
              <a:fillRect/>
            </a:stretch>
          </p:blipFill>
          <p:spPr bwMode="auto">
            <a:xfrm>
              <a:off x="3061" y="981"/>
              <a:ext cx="1956" cy="2767"/>
            </a:xfrm>
            <a:prstGeom prst="rect">
              <a:avLst/>
            </a:prstGeom>
            <a:noFill/>
          </p:spPr>
        </p:pic>
      </p:grpSp>
      <p:sp>
        <p:nvSpPr>
          <p:cNvPr id="145414" name="Rectangle 6"/>
          <p:cNvSpPr>
            <a:spLocks noChangeArrowheads="1"/>
          </p:cNvSpPr>
          <p:nvPr/>
        </p:nvSpPr>
        <p:spPr bwMode="auto">
          <a:xfrm>
            <a:off x="2051050" y="6021388"/>
            <a:ext cx="60118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zh-CN" altLang="en-US" sz="1600">
                <a:solidFill>
                  <a:schemeClr val="tx2"/>
                </a:solidFill>
              </a:rPr>
              <a:t>好莱坞传奇影星，年轻时，绝对是迷倒所有女性的</a:t>
            </a:r>
            <a:r>
              <a:rPr lang="zh-CN" altLang="en-US" sz="1600">
                <a:solidFill>
                  <a:schemeClr val="tx2"/>
                </a:solidFill>
                <a:latin typeface="Arial"/>
              </a:rPr>
              <a:t>“</a:t>
            </a:r>
            <a:r>
              <a:rPr lang="zh-CN" altLang="en-US" sz="1600">
                <a:solidFill>
                  <a:schemeClr val="tx2"/>
                </a:solidFill>
              </a:rPr>
              <a:t>大帅哥</a:t>
            </a:r>
            <a:r>
              <a:rPr lang="zh-CN" altLang="en-US" sz="1600">
                <a:solidFill>
                  <a:schemeClr val="tx2"/>
                </a:solidFill>
                <a:latin typeface="Arial"/>
              </a:rPr>
              <a:t>”</a:t>
            </a:r>
            <a:r>
              <a:rPr lang="zh-CN" altLang="en-US" sz="1600">
                <a:solidFill>
                  <a:schemeClr val="tx2"/>
                </a:solidFill>
              </a:rPr>
              <a:t>。</a:t>
            </a:r>
          </a:p>
        </p:txBody>
      </p:sp>
      <p:sp>
        <p:nvSpPr>
          <p:cNvPr id="145418" name="Rectangle 10"/>
          <p:cNvSpPr>
            <a:spLocks noChangeArrowheads="1"/>
          </p:cNvSpPr>
          <p:nvPr/>
        </p:nvSpPr>
        <p:spPr bwMode="auto">
          <a:xfrm>
            <a:off x="3348038" y="765175"/>
            <a:ext cx="327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格里高利</a:t>
            </a:r>
            <a:r>
              <a:rPr lang="en-US" altLang="zh-CN" sz="2000">
                <a:solidFill>
                  <a:schemeClr val="tx2"/>
                </a:solidFill>
                <a:latin typeface="Arial"/>
              </a:rPr>
              <a:t>•</a:t>
            </a:r>
            <a:r>
              <a:rPr lang="zh-CN" altLang="en-US" sz="2000">
                <a:solidFill>
                  <a:schemeClr val="tx2"/>
                </a:solidFill>
              </a:rPr>
              <a:t>派克</a:t>
            </a:r>
            <a:r>
              <a:rPr lang="en-US" altLang="zh-CN">
                <a:solidFill>
                  <a:schemeClr val="tx2"/>
                </a:solidFill>
              </a:rPr>
              <a:t>(Gregory Peck)</a:t>
            </a:r>
            <a:r>
              <a:rPr lang="en-US" altLang="zh-CN"/>
              <a:t> 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45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2578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52578" name="ClipArt" r:id="rId4" imgW="996840" imgH="974880" progId="MS_ClipArt_Gallery.2">
              <p:embed/>
            </p:oleObj>
          </a:graphicData>
        </a:graphic>
      </p:graphicFrame>
      <p:grpSp>
        <p:nvGrpSpPr>
          <p:cNvPr id="152581" name="Group 5"/>
          <p:cNvGrpSpPr>
            <a:grpSpLocks/>
          </p:cNvGrpSpPr>
          <p:nvPr/>
        </p:nvGrpSpPr>
        <p:grpSpPr bwMode="auto">
          <a:xfrm>
            <a:off x="2268538" y="1484313"/>
            <a:ext cx="5614987" cy="4319587"/>
            <a:chOff x="1066" y="981"/>
            <a:chExt cx="3583" cy="2721"/>
          </a:xfrm>
        </p:grpSpPr>
        <p:pic>
          <p:nvPicPr>
            <p:cNvPr id="152579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66" y="981"/>
              <a:ext cx="1839" cy="27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52580" name="Picture 4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880" y="981"/>
              <a:ext cx="1769" cy="27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152582" name="Rectangle 6"/>
          <p:cNvSpPr>
            <a:spLocks noChangeArrowheads="1"/>
          </p:cNvSpPr>
          <p:nvPr/>
        </p:nvSpPr>
        <p:spPr bwMode="auto">
          <a:xfrm>
            <a:off x="3492500" y="5876925"/>
            <a:ext cx="34353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儿童时期为家喻户晓的美国著名童星</a:t>
            </a:r>
          </a:p>
        </p:txBody>
      </p:sp>
      <p:sp>
        <p:nvSpPr>
          <p:cNvPr id="152583" name="Rectangle 7"/>
          <p:cNvSpPr>
            <a:spLocks noChangeArrowheads="1"/>
          </p:cNvSpPr>
          <p:nvPr/>
        </p:nvSpPr>
        <p:spPr bwMode="auto">
          <a:xfrm>
            <a:off x="3059113" y="765175"/>
            <a:ext cx="3602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秀兰</a:t>
            </a:r>
            <a:r>
              <a:rPr lang="en-US" altLang="zh-CN" sz="2000">
                <a:solidFill>
                  <a:schemeClr val="tx2"/>
                </a:solidFill>
                <a:latin typeface="Arial"/>
              </a:rPr>
              <a:t>·</a:t>
            </a:r>
            <a:r>
              <a:rPr lang="zh-CN" altLang="en-US" sz="2000">
                <a:solidFill>
                  <a:schemeClr val="tx2"/>
                </a:solidFill>
              </a:rPr>
              <a:t>邓波儿（</a:t>
            </a:r>
            <a:r>
              <a:rPr lang="en-US" altLang="zh-CN" sz="2000">
                <a:solidFill>
                  <a:schemeClr val="tx2"/>
                </a:solidFill>
              </a:rPr>
              <a:t>Shirley Temple</a:t>
            </a:r>
            <a:r>
              <a:rPr lang="zh-CN" altLang="en-US" sz="2000">
                <a:solidFill>
                  <a:schemeClr val="tx2"/>
                </a:solidFill>
              </a:rPr>
              <a:t>）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52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626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54626" name="ClipArt" r:id="rId4" imgW="996840" imgH="974880" progId="MS_ClipArt_Gallery.2">
              <p:embed/>
            </p:oleObj>
          </a:graphicData>
        </a:graphic>
      </p:graphicFrame>
      <p:grpSp>
        <p:nvGrpSpPr>
          <p:cNvPr id="154629" name="Group 5"/>
          <p:cNvGrpSpPr>
            <a:grpSpLocks/>
          </p:cNvGrpSpPr>
          <p:nvPr/>
        </p:nvGrpSpPr>
        <p:grpSpPr bwMode="auto">
          <a:xfrm>
            <a:off x="1692275" y="1484313"/>
            <a:ext cx="6335713" cy="4465637"/>
            <a:chOff x="1066" y="935"/>
            <a:chExt cx="3688" cy="2688"/>
          </a:xfrm>
        </p:grpSpPr>
        <p:pic>
          <p:nvPicPr>
            <p:cNvPr id="154627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66" y="935"/>
              <a:ext cx="1880" cy="26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54628" name="Picture 4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925" y="935"/>
              <a:ext cx="1829" cy="26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154630" name="Rectangle 6"/>
          <p:cNvSpPr>
            <a:spLocks noChangeArrowheads="1"/>
          </p:cNvSpPr>
          <p:nvPr/>
        </p:nvSpPr>
        <p:spPr bwMode="auto">
          <a:xfrm>
            <a:off x="2987675" y="6021388"/>
            <a:ext cx="40322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她最为人们所知晓的代表作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《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出水芙蓉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》</a:t>
            </a:r>
          </a:p>
        </p:txBody>
      </p:sp>
      <p:sp>
        <p:nvSpPr>
          <p:cNvPr id="154631" name="Rectangle 7"/>
          <p:cNvSpPr>
            <a:spLocks noChangeArrowheads="1"/>
          </p:cNvSpPr>
          <p:nvPr/>
        </p:nvSpPr>
        <p:spPr bwMode="auto">
          <a:xfrm>
            <a:off x="3276600" y="765175"/>
            <a:ext cx="3416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艾泽</a:t>
            </a:r>
            <a:r>
              <a:rPr lang="en-US" altLang="zh-CN" sz="2000">
                <a:solidFill>
                  <a:schemeClr val="tx2"/>
                </a:solidFill>
                <a:latin typeface="Arial"/>
              </a:rPr>
              <a:t>·</a:t>
            </a:r>
            <a:r>
              <a:rPr lang="zh-CN" altLang="en-US" sz="2000">
                <a:solidFill>
                  <a:schemeClr val="tx2"/>
                </a:solidFill>
              </a:rPr>
              <a:t>威廉姆斯</a:t>
            </a:r>
            <a:r>
              <a:rPr lang="en-US" altLang="zh-CN" sz="2000">
                <a:solidFill>
                  <a:schemeClr val="tx2"/>
                </a:solidFill>
              </a:rPr>
              <a:t>Esther Williams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54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6674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56674" name="ClipArt" r:id="rId4" imgW="996840" imgH="974880" progId="MS_ClipArt_Gallery.2">
              <p:embed/>
            </p:oleObj>
          </a:graphicData>
        </a:graphic>
      </p:graphicFrame>
      <p:grpSp>
        <p:nvGrpSpPr>
          <p:cNvPr id="156677" name="Group 5"/>
          <p:cNvGrpSpPr>
            <a:grpSpLocks/>
          </p:cNvGrpSpPr>
          <p:nvPr/>
        </p:nvGrpSpPr>
        <p:grpSpPr bwMode="auto">
          <a:xfrm>
            <a:off x="1692275" y="1484313"/>
            <a:ext cx="6551613" cy="4392612"/>
            <a:chOff x="1066" y="935"/>
            <a:chExt cx="3938" cy="2677"/>
          </a:xfrm>
        </p:grpSpPr>
        <p:pic>
          <p:nvPicPr>
            <p:cNvPr id="156675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66" y="935"/>
              <a:ext cx="1937" cy="2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56676" name="Picture 4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971" y="935"/>
              <a:ext cx="2033" cy="26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156678" name="Rectangle 6"/>
          <p:cNvSpPr>
            <a:spLocks noChangeArrowheads="1"/>
          </p:cNvSpPr>
          <p:nvPr/>
        </p:nvSpPr>
        <p:spPr bwMode="auto">
          <a:xfrm>
            <a:off x="3132138" y="5949950"/>
            <a:ext cx="30289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歌影及电台三栖的美国老牌女星</a:t>
            </a:r>
          </a:p>
        </p:txBody>
      </p:sp>
      <p:sp>
        <p:nvSpPr>
          <p:cNvPr id="156679" name="Rectangle 7"/>
          <p:cNvSpPr>
            <a:spLocks noChangeArrowheads="1"/>
          </p:cNvSpPr>
          <p:nvPr/>
        </p:nvSpPr>
        <p:spPr bwMode="auto">
          <a:xfrm>
            <a:off x="3563938" y="765175"/>
            <a:ext cx="3086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盖尔</a:t>
            </a:r>
            <a:r>
              <a:rPr lang="en-US" altLang="en-US">
                <a:solidFill>
                  <a:schemeClr val="tx2"/>
                </a:solidFill>
                <a:latin typeface="Arial"/>
              </a:rPr>
              <a:t>·</a:t>
            </a:r>
            <a:r>
              <a:rPr lang="zh-CN" altLang="en-US">
                <a:solidFill>
                  <a:schemeClr val="tx2"/>
                </a:solidFill>
              </a:rPr>
              <a:t>斯托姆（</a:t>
            </a:r>
            <a:r>
              <a:rPr lang="en-US" altLang="zh-CN" sz="2000">
                <a:solidFill>
                  <a:schemeClr val="tx2"/>
                </a:solidFill>
              </a:rPr>
              <a:t>Gale Storm</a:t>
            </a:r>
            <a:r>
              <a:rPr lang="zh-CN" altLang="en-US" sz="2000">
                <a:solidFill>
                  <a:schemeClr val="tx2"/>
                </a:solidFill>
              </a:rPr>
              <a:t>）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56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0770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60770" name="ClipArt" r:id="rId4" imgW="996840" imgH="974880" progId="MS_ClipArt_Gallery.2">
              <p:embed/>
            </p:oleObj>
          </a:graphicData>
        </a:graphic>
      </p:graphicFrame>
      <p:grpSp>
        <p:nvGrpSpPr>
          <p:cNvPr id="160773" name="Group 5"/>
          <p:cNvGrpSpPr>
            <a:grpSpLocks/>
          </p:cNvGrpSpPr>
          <p:nvPr/>
        </p:nvGrpSpPr>
        <p:grpSpPr bwMode="auto">
          <a:xfrm>
            <a:off x="1692275" y="1484313"/>
            <a:ext cx="6480175" cy="4392612"/>
            <a:chOff x="1338" y="981"/>
            <a:chExt cx="3674" cy="2631"/>
          </a:xfrm>
        </p:grpSpPr>
        <p:pic>
          <p:nvPicPr>
            <p:cNvPr id="160771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38" y="981"/>
              <a:ext cx="1855" cy="26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60772" name="Picture 4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152" y="981"/>
              <a:ext cx="1860" cy="26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160774" name="Rectangle 6"/>
          <p:cNvSpPr>
            <a:spLocks noChangeArrowheads="1"/>
          </p:cNvSpPr>
          <p:nvPr/>
        </p:nvSpPr>
        <p:spPr bwMode="auto">
          <a:xfrm>
            <a:off x="2339975" y="5876925"/>
            <a:ext cx="55435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1948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年，被劳伦斯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·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奥利怫选为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《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王子复仇记</a:t>
            </a:r>
            <a:r>
              <a:rPr lang="en-US" altLang="zh-CN" sz="1600">
                <a:solidFill>
                  <a:schemeClr val="tx2"/>
                </a:solidFill>
                <a:latin typeface="宋体" charset="-122"/>
              </a:rPr>
              <a:t>》</a:t>
            </a:r>
            <a:r>
              <a:rPr lang="zh-CN" altLang="en-US" sz="1600">
                <a:solidFill>
                  <a:schemeClr val="tx2"/>
                </a:solidFill>
                <a:latin typeface="宋体" charset="-122"/>
              </a:rPr>
              <a:t>的女主角</a:t>
            </a:r>
          </a:p>
        </p:txBody>
      </p:sp>
      <p:sp>
        <p:nvSpPr>
          <p:cNvPr id="160775" name="Rectangle 7"/>
          <p:cNvSpPr>
            <a:spLocks noChangeArrowheads="1"/>
          </p:cNvSpPr>
          <p:nvPr/>
        </p:nvSpPr>
        <p:spPr bwMode="auto">
          <a:xfrm>
            <a:off x="3924300" y="765175"/>
            <a:ext cx="1720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tx2"/>
                </a:solidFill>
              </a:rPr>
              <a:t>珍</a:t>
            </a:r>
            <a:r>
              <a:rPr lang="en-US" altLang="zh-CN" sz="2000">
                <a:solidFill>
                  <a:schemeClr val="tx2"/>
                </a:solidFill>
                <a:latin typeface="Arial"/>
              </a:rPr>
              <a:t>·</a:t>
            </a:r>
            <a:r>
              <a:rPr lang="zh-CN" altLang="en-US" sz="2000">
                <a:solidFill>
                  <a:schemeClr val="tx2"/>
                </a:solidFill>
              </a:rPr>
              <a:t>西蒙丝</a:t>
            </a:r>
            <a:r>
              <a:rPr lang="en-US" altLang="zh-CN" sz="2000">
                <a:solidFill>
                  <a:schemeClr val="tx2"/>
                </a:solidFill>
              </a:rPr>
              <a:t>Jean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6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2818" name="Object 2"/>
          <p:cNvGraphicFramePr>
            <a:graphicFrameLocks/>
          </p:cNvGraphicFramePr>
          <p:nvPr/>
        </p:nvGraphicFramePr>
        <p:xfrm>
          <a:off x="171450" y="646113"/>
          <a:ext cx="1009650" cy="987425"/>
        </p:xfrm>
        <a:graphic>
          <a:graphicData uri="http://schemas.openxmlformats.org/presentationml/2006/ole">
            <p:oleObj spid="_x0000_s162818" name="ClipArt" r:id="rId4" imgW="996840" imgH="974880" progId="MS_ClipArt_Gallery.2">
              <p:embed/>
            </p:oleObj>
          </a:graphicData>
        </a:graphic>
      </p:graphicFrame>
      <p:sp>
        <p:nvSpPr>
          <p:cNvPr id="162819" name="Text Box 3"/>
          <p:cNvSpPr txBox="1">
            <a:spLocks noChangeArrowheads="1"/>
          </p:cNvSpPr>
          <p:nvPr/>
        </p:nvSpPr>
        <p:spPr bwMode="auto">
          <a:xfrm>
            <a:off x="1187450" y="1989138"/>
            <a:ext cx="6049963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</a:rPr>
              <a:t>他们渐渐老、去</a:t>
            </a:r>
            <a:r>
              <a:rPr lang="en-US" altLang="zh-CN" sz="3600" b="1">
                <a:solidFill>
                  <a:schemeClr val="tx2"/>
                </a:solidFill>
              </a:rPr>
              <a:t>……</a:t>
            </a:r>
          </a:p>
          <a:p>
            <a:pPr algn="ctr">
              <a:spcBef>
                <a:spcPct val="50000"/>
              </a:spcBef>
            </a:pPr>
            <a:endParaRPr lang="en-US" altLang="zh-CN" sz="2400" b="1">
              <a:solidFill>
                <a:schemeClr val="tx2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chemeClr val="tx2"/>
                </a:solidFill>
              </a:rPr>
              <a:t>但他们的青春影像和那个时代却永远留在了我们心里！</a:t>
            </a:r>
          </a:p>
        </p:txBody>
      </p:sp>
      <p:sp>
        <p:nvSpPr>
          <p:cNvPr id="162820" name="Text Box 4"/>
          <p:cNvSpPr txBox="1">
            <a:spLocks noChangeArrowheads="1"/>
          </p:cNvSpPr>
          <p:nvPr/>
        </p:nvSpPr>
        <p:spPr bwMode="auto">
          <a:xfrm>
            <a:off x="1403350" y="4652963"/>
            <a:ext cx="56388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/>
              <a:t>音乐</a:t>
            </a:r>
            <a:r>
              <a:rPr lang="en-US" altLang="zh-CN" sz="2400"/>
              <a:t>: </a:t>
            </a:r>
            <a:r>
              <a:rPr lang="en-US" altLang="zh-CN" sz="2400" b="1" i="1">
                <a:effectLst>
                  <a:outerShdw blurRad="38100" dist="38100" dir="2700000" algn="tl">
                    <a:srgbClr val="FFFFFF"/>
                  </a:outerShdw>
                </a:effectLst>
              </a:rPr>
              <a:t>The way we were</a:t>
            </a:r>
            <a:endParaRPr lang="en-US" altLang="zh-CN" sz="2400"/>
          </a:p>
          <a:p>
            <a:pPr algn="ctr">
              <a:spcBef>
                <a:spcPct val="50000"/>
              </a:spcBef>
            </a:pPr>
            <a:r>
              <a:rPr lang="zh-CN" altLang="en-US" sz="2400"/>
              <a:t>王旭东</a:t>
            </a:r>
          </a:p>
          <a:p>
            <a:pPr algn="ctr">
              <a:spcBef>
                <a:spcPct val="50000"/>
              </a:spcBef>
            </a:pPr>
            <a:r>
              <a:rPr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2013-2-22</a:t>
            </a:r>
          </a:p>
        </p:txBody>
      </p:sp>
      <p:grpSp>
        <p:nvGrpSpPr>
          <p:cNvPr id="162823" name="Group 7"/>
          <p:cNvGrpSpPr>
            <a:grpSpLocks/>
          </p:cNvGrpSpPr>
          <p:nvPr/>
        </p:nvGrpSpPr>
        <p:grpSpPr bwMode="auto">
          <a:xfrm>
            <a:off x="7235825" y="-6858000"/>
            <a:ext cx="1657350" cy="13716000"/>
            <a:chOff x="4513" y="0"/>
            <a:chExt cx="1044" cy="8640"/>
          </a:xfrm>
        </p:grpSpPr>
        <p:pic>
          <p:nvPicPr>
            <p:cNvPr id="162821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 b="50000"/>
            <a:stretch>
              <a:fillRect/>
            </a:stretch>
          </p:blipFill>
          <p:spPr bwMode="auto">
            <a:xfrm>
              <a:off x="4513" y="0"/>
              <a:ext cx="1044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62822" name="Picture 6"/>
            <p:cNvPicPr>
              <a:picLocks noChangeAspect="1" noChangeArrowheads="1"/>
            </p:cNvPicPr>
            <p:nvPr/>
          </p:nvPicPr>
          <p:blipFill>
            <a:blip r:embed="rId5" cstate="print"/>
            <a:srcRect b="50000"/>
            <a:stretch>
              <a:fillRect/>
            </a:stretch>
          </p:blipFill>
          <p:spPr bwMode="auto">
            <a:xfrm>
              <a:off x="4513" y="4320"/>
              <a:ext cx="1044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ransition spd="slow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repeatCount="indefinite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6" dur="30000"/>
                                        <p:tgtEl>
                                          <p:spTgt spid="162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0"/>
                                        <p:tgtEl>
                                          <p:spTgt spid="162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9"/>
                                          </p:stCondLst>
                                        </p:cTn>
                                        <p:tgtEl>
                                          <p:spTgt spid="162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ea typeface="+mn-ea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ea typeface="+mn-ea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ea typeface="+mn-ea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ea typeface="+mn-ea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esichter im Wandel der Zeit">
  <a:themeElements>
    <a:clrScheme name="公司简介 1">
      <a:dk1>
        <a:srgbClr val="000000"/>
      </a:dk1>
      <a:lt1>
        <a:srgbClr val="0099CC"/>
      </a:lt1>
      <a:dk2>
        <a:srgbClr val="FFFFFF"/>
      </a:dk2>
      <a:lt2>
        <a:srgbClr val="868686"/>
      </a:lt2>
      <a:accent1>
        <a:srgbClr val="00FFCC"/>
      </a:accent1>
      <a:accent2>
        <a:srgbClr val="969696"/>
      </a:accent2>
      <a:accent3>
        <a:srgbClr val="AACAE2"/>
      </a:accent3>
      <a:accent4>
        <a:srgbClr val="000000"/>
      </a:accent4>
      <a:accent5>
        <a:srgbClr val="AAFFE2"/>
      </a:accent5>
      <a:accent6>
        <a:srgbClr val="878787"/>
      </a:accent6>
      <a:hlink>
        <a:srgbClr val="00FFCC"/>
      </a:hlink>
      <a:folHlink>
        <a:srgbClr val="99CCFF"/>
      </a:folHlink>
    </a:clrScheme>
    <a:fontScheme name="公司简介">
      <a:majorFont>
        <a:latin typeface="Arial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公司简介 1">
        <a:dk1>
          <a:srgbClr val="000000"/>
        </a:dk1>
        <a:lt1>
          <a:srgbClr val="0099CC"/>
        </a:lt1>
        <a:dk2>
          <a:srgbClr val="FFFFFF"/>
        </a:dk2>
        <a:lt2>
          <a:srgbClr val="868686"/>
        </a:lt2>
        <a:accent1>
          <a:srgbClr val="00FFCC"/>
        </a:accent1>
        <a:accent2>
          <a:srgbClr val="969696"/>
        </a:accent2>
        <a:accent3>
          <a:srgbClr val="AACAE2"/>
        </a:accent3>
        <a:accent4>
          <a:srgbClr val="000000"/>
        </a:accent4>
        <a:accent5>
          <a:srgbClr val="AAFFE2"/>
        </a:accent5>
        <a:accent6>
          <a:srgbClr val="878787"/>
        </a:accent6>
        <a:hlink>
          <a:srgbClr val="00FFCC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公司简介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公司简介 3">
        <a:dk1>
          <a:srgbClr val="5F5F5F"/>
        </a:dk1>
        <a:lt1>
          <a:srgbClr val="FFFFFF"/>
        </a:lt1>
        <a:dk2>
          <a:srgbClr val="5F5F5F"/>
        </a:dk2>
        <a:lt2>
          <a:srgbClr val="808080"/>
        </a:lt2>
        <a:accent1>
          <a:srgbClr val="969696"/>
        </a:accent1>
        <a:accent2>
          <a:srgbClr val="000000"/>
        </a:accent2>
        <a:accent3>
          <a:srgbClr val="FFFFFF"/>
        </a:accent3>
        <a:accent4>
          <a:srgbClr val="505050"/>
        </a:accent4>
        <a:accent5>
          <a:srgbClr val="C9C9C9"/>
        </a:accent5>
        <a:accent6>
          <a:srgbClr val="000000"/>
        </a:accent6>
        <a:hlink>
          <a:srgbClr val="7777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Gesichter im Wandel der Zeit</Template>
  <TotalTime>10</TotalTime>
  <Words>2014</Words>
  <Application>Microsoft Office PowerPoint</Application>
  <PresentationFormat>Presentación en pantalla (4:3)</PresentationFormat>
  <Paragraphs>181</Paragraphs>
  <Slides>50</Slides>
  <Notes>48</Notes>
  <HiddenSlides>0</HiddenSlides>
  <MMClips>0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50</vt:i4>
      </vt:variant>
    </vt:vector>
  </HeadingPairs>
  <TitlesOfParts>
    <vt:vector size="60" baseType="lpstr">
      <vt:lpstr>Times New Roman</vt:lpstr>
      <vt:lpstr>宋体</vt:lpstr>
      <vt:lpstr>Arial</vt:lpstr>
      <vt:lpstr>Wingdings</vt:lpstr>
      <vt:lpstr>华文行楷</vt:lpstr>
      <vt:lpstr>方正姚体</vt:lpstr>
      <vt:lpstr>华文中宋</vt:lpstr>
      <vt:lpstr>Gesichter im Wandel der Zeit</vt:lpstr>
      <vt:lpstr>Diseño predeterminado</vt:lpstr>
      <vt:lpstr>ClipArt</vt:lpstr>
      <vt:lpstr>我们喜爱的那些已经----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我们喜爱的那些已经----</dc:title>
  <dc:creator>JOSE LUIS</dc:creator>
  <cp:lastModifiedBy>JOSE LUIS</cp:lastModifiedBy>
  <cp:revision>1</cp:revision>
  <cp:lastPrinted>1601-01-01T00:00:00Z</cp:lastPrinted>
  <dcterms:created xsi:type="dcterms:W3CDTF">2015-01-27T15:46:26Z</dcterms:created>
  <dcterms:modified xsi:type="dcterms:W3CDTF">2015-01-27T15:56:35Z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LCID">
    <vt:i4>2052</vt:i4>
  </property>
</Properties>
</file>