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</p:sldIdLst>
  <p:sldSz cx="9144000" cy="6858000" type="screen4x3"/>
  <p:notesSz cx="6858000" cy="9144000"/>
  <p:photoAlbum/>
  <p:defaultTextStyle>
    <a:defPPr>
      <a:defRPr lang="pt-PT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eUSmY8+z81kEHrpfkEijIQ==" hashData="vR9wNIqUWnAuwXQIKPaBZ6xIfCQ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46" d="100"/>
          <a:sy n="46" d="100"/>
        </p:scale>
        <p:origin x="-546" y="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presProps" Target="presProps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tableStyles" Target="tableStyles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8" Type="http://schemas.openxmlformats.org/officeDocument/2006/relationships/slide" Target="slides/slide6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o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pt-PT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pt-PT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9258719-F78F-4F57-B198-22E51F59D121}" type="datetimeFigureOut">
              <a:rPr lang="pt-PT"/>
              <a:pPr>
                <a:defRPr/>
              </a:pPr>
              <a:t>01-10-2019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628A5C1-9F75-4328-BAF8-31D49C3D54E7}" type="slidenum">
              <a:rPr lang="pt-PT"/>
              <a:pPr>
                <a:defRPr/>
              </a:pPr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8039574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objec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pt-PT"/>
          </a:p>
        </p:txBody>
      </p:sp>
      <p:sp>
        <p:nvSpPr>
          <p:cNvPr id="3" name="Marcador de Posição de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pt-PT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E321CE4-3DCC-459A-8ECF-5A5329E67F5A}" type="datetimeFigureOut">
              <a:rPr lang="pt-PT"/>
              <a:pPr>
                <a:defRPr/>
              </a:pPr>
              <a:t>01-10-2019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8EEB8F1-3E57-4357-9D76-CCB7F1CD8383}" type="slidenum">
              <a:rPr lang="pt-PT"/>
              <a:pPr>
                <a:defRPr/>
              </a:pPr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43402652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c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pt-PT"/>
          </a:p>
        </p:txBody>
      </p:sp>
      <p:sp>
        <p:nvSpPr>
          <p:cNvPr id="3" name="Marcador de Posição do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EA2E141-DEA2-41A7-8EF7-609C0ACB835D}" type="datetimeFigureOut">
              <a:rPr lang="pt-PT"/>
              <a:pPr>
                <a:defRPr/>
              </a:pPr>
              <a:t>01-10-2019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B98B855-B651-4FD8-A967-2E5F4548F96A}" type="slidenum">
              <a:rPr lang="pt-PT"/>
              <a:pPr>
                <a:defRPr/>
              </a:pPr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02045618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Conteúdo Dup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pt-PT"/>
          </a:p>
        </p:txBody>
      </p:sp>
      <p:sp>
        <p:nvSpPr>
          <p:cNvPr id="3" name="Marcador de Posição de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pt-PT"/>
          </a:p>
        </p:txBody>
      </p:sp>
      <p:sp>
        <p:nvSpPr>
          <p:cNvPr id="4" name="Marcador de Posição de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pt-PT"/>
          </a:p>
        </p:txBody>
      </p:sp>
      <p:sp>
        <p:nvSpPr>
          <p:cNvPr id="5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519DFAA-3EB2-468D-923F-5C0A1EA3A4E9}" type="datetimeFigureOut">
              <a:rPr lang="pt-PT"/>
              <a:pPr>
                <a:defRPr/>
              </a:pPr>
              <a:t>01-10-2019</a:t>
            </a:fld>
            <a:endParaRPr lang="pt-PT"/>
          </a:p>
        </p:txBody>
      </p:sp>
      <p:sp>
        <p:nvSpPr>
          <p:cNvPr id="6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PT"/>
          </a:p>
        </p:txBody>
      </p:sp>
      <p:sp>
        <p:nvSpPr>
          <p:cNvPr id="7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155676E-6997-472D-8676-9780E36242C7}" type="slidenum">
              <a:rPr lang="pt-PT"/>
              <a:pPr>
                <a:defRPr/>
              </a:pPr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406135107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pt-PT"/>
          </a:p>
        </p:txBody>
      </p:sp>
      <p:sp>
        <p:nvSpPr>
          <p:cNvPr id="3" name="Marcador de Posição do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Posição de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pt-PT"/>
          </a:p>
        </p:txBody>
      </p:sp>
      <p:sp>
        <p:nvSpPr>
          <p:cNvPr id="5" name="Marcador de Posição do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Marcador de Posição de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pt-PT"/>
          </a:p>
        </p:txBody>
      </p:sp>
      <p:sp>
        <p:nvSpPr>
          <p:cNvPr id="7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B2CA5B0-984C-4883-B4D9-58C78305CC9E}" type="datetimeFigureOut">
              <a:rPr lang="pt-PT"/>
              <a:pPr>
                <a:defRPr/>
              </a:pPr>
              <a:t>01-10-2019</a:t>
            </a:fld>
            <a:endParaRPr lang="pt-PT"/>
          </a:p>
        </p:txBody>
      </p:sp>
      <p:sp>
        <p:nvSpPr>
          <p:cNvPr id="8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PT"/>
          </a:p>
        </p:txBody>
      </p:sp>
      <p:sp>
        <p:nvSpPr>
          <p:cNvPr id="9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10B49F3-7EA2-4303-AB5F-3A3EC4126CD2}" type="slidenum">
              <a:rPr lang="pt-PT"/>
              <a:pPr>
                <a:defRPr/>
              </a:pPr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402232762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pt-PT"/>
          </a:p>
        </p:txBody>
      </p:sp>
      <p:sp>
        <p:nvSpPr>
          <p:cNvPr id="3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1451A2A-DF46-4AAA-915C-DF056C4BF860}" type="datetimeFigureOut">
              <a:rPr lang="pt-PT"/>
              <a:pPr>
                <a:defRPr/>
              </a:pPr>
              <a:t>01-10-2019</a:t>
            </a:fld>
            <a:endParaRPr lang="pt-PT"/>
          </a:p>
        </p:txBody>
      </p:sp>
      <p:sp>
        <p:nvSpPr>
          <p:cNvPr id="4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PT"/>
          </a:p>
        </p:txBody>
      </p:sp>
      <p:sp>
        <p:nvSpPr>
          <p:cNvPr id="5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F2A93D9-FC10-419C-ABC5-668D9C8DCDC2}" type="slidenum">
              <a:rPr lang="pt-PT"/>
              <a:pPr>
                <a:defRPr/>
              </a:pPr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51033792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A49D6FB-18FF-487F-A130-6E15F28B86F2}" type="datetimeFigureOut">
              <a:rPr lang="pt-PT"/>
              <a:pPr>
                <a:defRPr/>
              </a:pPr>
              <a:t>01-10-2019</a:t>
            </a:fld>
            <a:endParaRPr lang="pt-PT"/>
          </a:p>
        </p:txBody>
      </p:sp>
      <p:sp>
        <p:nvSpPr>
          <p:cNvPr id="3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PT"/>
          </a:p>
        </p:txBody>
      </p:sp>
      <p:sp>
        <p:nvSpPr>
          <p:cNvPr id="4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532F0ED-B22F-4E32-ADA1-F0DA04A2CC9B}" type="slidenum">
              <a:rPr lang="pt-PT"/>
              <a:pPr>
                <a:defRPr/>
              </a:pPr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73999199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pt-PT"/>
          </a:p>
        </p:txBody>
      </p:sp>
      <p:sp>
        <p:nvSpPr>
          <p:cNvPr id="3" name="Marcador de Posição de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pt-PT"/>
          </a:p>
        </p:txBody>
      </p:sp>
      <p:sp>
        <p:nvSpPr>
          <p:cNvPr id="4" name="Marcador de Posição do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452513C-B815-43C8-9B4A-842FFBA0F13B}" type="datetimeFigureOut">
              <a:rPr lang="pt-PT"/>
              <a:pPr>
                <a:defRPr/>
              </a:pPr>
              <a:t>01-10-2019</a:t>
            </a:fld>
            <a:endParaRPr lang="pt-PT"/>
          </a:p>
        </p:txBody>
      </p:sp>
      <p:sp>
        <p:nvSpPr>
          <p:cNvPr id="6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PT"/>
          </a:p>
        </p:txBody>
      </p:sp>
      <p:sp>
        <p:nvSpPr>
          <p:cNvPr id="7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88999E3-523D-404F-B4C5-5F17179D72A8}" type="slidenum">
              <a:rPr lang="pt-PT"/>
              <a:pPr>
                <a:defRPr/>
              </a:pPr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27905314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pt-PT"/>
          </a:p>
        </p:txBody>
      </p:sp>
      <p:sp>
        <p:nvSpPr>
          <p:cNvPr id="3" name="Marcador de Posição d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pt-PT" noProof="0" smtClean="0"/>
          </a:p>
        </p:txBody>
      </p:sp>
      <p:sp>
        <p:nvSpPr>
          <p:cNvPr id="4" name="Marcador de Posição do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07CD8F2-3211-4E54-8C76-CD143A743449}" type="datetimeFigureOut">
              <a:rPr lang="pt-PT"/>
              <a:pPr>
                <a:defRPr/>
              </a:pPr>
              <a:t>01-10-2019</a:t>
            </a:fld>
            <a:endParaRPr lang="pt-PT"/>
          </a:p>
        </p:txBody>
      </p:sp>
      <p:sp>
        <p:nvSpPr>
          <p:cNvPr id="6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PT"/>
          </a:p>
        </p:txBody>
      </p:sp>
      <p:sp>
        <p:nvSpPr>
          <p:cNvPr id="7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302E1F3-EBCB-42F7-87A5-F50004DD941C}" type="slidenum">
              <a:rPr lang="pt-PT"/>
              <a:pPr>
                <a:defRPr/>
              </a:pPr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48109621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pt-PT"/>
          </a:p>
        </p:txBody>
      </p:sp>
      <p:sp>
        <p:nvSpPr>
          <p:cNvPr id="3" name="Marcador de Posição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pt-PT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CE3FB3D-FDB4-4481-AB6B-86A5107BF856}" type="datetimeFigureOut">
              <a:rPr lang="pt-PT"/>
              <a:pPr>
                <a:defRPr/>
              </a:pPr>
              <a:t>01-10-2019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9FF952-2D89-4010-82B8-32DA328A3736}" type="slidenum">
              <a:rPr lang="pt-PT"/>
              <a:pPr>
                <a:defRPr/>
              </a:pPr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9369511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e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pt-PT"/>
          </a:p>
        </p:txBody>
      </p:sp>
      <p:sp>
        <p:nvSpPr>
          <p:cNvPr id="3" name="Marcador de Posição de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pt-PT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6BB3B4A-DF86-471A-97EF-1808E83CF2D6}" type="datetimeFigureOut">
              <a:rPr lang="pt-PT"/>
              <a:pPr>
                <a:defRPr/>
              </a:pPr>
              <a:t>01-10-2019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139E38C-EBCD-4DCF-840F-CF151F676090}" type="slidenum">
              <a:rPr lang="pt-PT"/>
              <a:pPr>
                <a:defRPr/>
              </a:pPr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48153608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353849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Marcador de Posição do Título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t-PT" smtClean="0"/>
              <a:t>Clique para editar o estilo</a:t>
            </a:r>
          </a:p>
        </p:txBody>
      </p:sp>
      <p:sp>
        <p:nvSpPr>
          <p:cNvPr id="1027" name="Marcador de Posição do Texto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45A2A1F4-6528-41E1-8020-5D60BF8F72A8}" type="datetimeFigureOut">
              <a:rPr lang="pt-PT"/>
              <a:pPr>
                <a:defRPr/>
              </a:pPr>
              <a:t>01-10-2019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26981882-1E87-47A9-AE8C-218D05376519}" type="slidenum">
              <a:rPr lang="pt-PT"/>
              <a:pPr>
                <a:defRPr/>
              </a:pPr>
              <a:t>‹Nº›</a:t>
            </a:fld>
            <a:endParaRPr lang="pt-PT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P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9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36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41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38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37.png"/><Relationship Id="rId10" Type="http://schemas.openxmlformats.org/officeDocument/2006/relationships/image" Target="../media/image40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4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Imagem 1" descr="image001.jpg"/>
          <p:cNvPicPr>
            <a:picLocks noGrp="1" noChangeAspect="1"/>
          </p:cNvPicPr>
          <p:nvPr isPhoto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663" y="0"/>
            <a:ext cx="895667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>
    <p:sndAc>
      <p:stSnd>
        <p:snd r:embed="rId2" name="Rina Ketty - Sombreros Et Mantilles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Imagem 1" descr="image002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60350"/>
            <a:ext cx="9144000" cy="6335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m 1" descr="image003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0813" y="0"/>
            <a:ext cx="8840787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Imagem 1" descr="image004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63550"/>
            <a:ext cx="9144000" cy="5930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Imagem 1" descr="image005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25" y="0"/>
            <a:ext cx="907415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Imagem 1" descr="image006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350"/>
            <a:ext cx="9144000" cy="6845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Imagem 1" descr="image007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77788"/>
            <a:ext cx="9144000" cy="6700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Imagem 1" descr="image008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2088" y="0"/>
            <a:ext cx="875982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Imagem 1" descr="image009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6063" y="0"/>
            <a:ext cx="8650287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Imagem 1" descr="image010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54000"/>
            <a:ext cx="9144000" cy="6348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Imagem 1" descr="image011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663" y="0"/>
            <a:ext cx="895667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Imagem 1" descr="image012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20875" y="0"/>
            <a:ext cx="5300663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Imagem 1" descr="image013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63" y="0"/>
            <a:ext cx="905827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Imagem 1" descr="image014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0" y="0"/>
            <a:ext cx="6858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Imagem 1" descr="image015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0088" y="0"/>
            <a:ext cx="5202237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Imagem 1" descr="image016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5900" y="0"/>
            <a:ext cx="87122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Imagem 1" descr="image017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9713" y="0"/>
            <a:ext cx="866457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Imagem 1" descr="image018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52613" y="0"/>
            <a:ext cx="5437187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Imagem 1" descr="image019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9100" y="0"/>
            <a:ext cx="83058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Imagem 1" descr="image020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4150" y="0"/>
            <a:ext cx="87757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Imagem 1" descr="image021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77788"/>
            <a:ext cx="9144000" cy="6700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Imagem 1" descr="image022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97063" y="0"/>
            <a:ext cx="534987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Imagem 1" descr="image023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63" y="0"/>
            <a:ext cx="905827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Imagem 1" descr="image024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63" y="0"/>
            <a:ext cx="905827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Imagem 1" descr="image025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46113"/>
            <a:ext cx="9144000" cy="5564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Imagem 1" descr="image026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350"/>
            <a:ext cx="9144000" cy="6845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Imagem 1" descr="image027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92113"/>
            <a:ext cx="9144000" cy="6073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Imagem 1" descr="image028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88913"/>
            <a:ext cx="9144000" cy="6478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Imagem 1" descr="image029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4175"/>
            <a:ext cx="9144000" cy="6088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Imagem 1" descr="image030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49225"/>
            <a:ext cx="9144000" cy="6557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Imagem 1" descr="image031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7000" y="0"/>
            <a:ext cx="8890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Imagem 1" descr="image032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04775"/>
            <a:ext cx="9144000" cy="6648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Imagem 1" descr="image033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2088" y="0"/>
            <a:ext cx="875982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Imagem 1" descr="image034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88913"/>
            <a:ext cx="9144000" cy="6478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Imagem 1" descr="image035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22288"/>
            <a:ext cx="9144000" cy="5813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Véhicules étranges d'époque .. 28 05 2018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Véhicules étranges d'époque .. 28 05 2018</Template>
  <TotalTime>2</TotalTime>
  <Words>16</Words>
  <Application>Microsoft Office PowerPoint</Application>
  <PresentationFormat>Presentación en pantalla (4:3)</PresentationFormat>
  <Paragraphs>2</Paragraphs>
  <Slides>36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2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36</vt:i4>
      </vt:variant>
    </vt:vector>
  </HeadingPairs>
  <TitlesOfParts>
    <vt:vector size="40" baseType="lpstr">
      <vt:lpstr>Arial</vt:lpstr>
      <vt:lpstr>Calibri</vt:lpstr>
      <vt:lpstr>Véhicules étranges d'époque .. 28 05 2018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1</cp:revision>
  <dcterms:created xsi:type="dcterms:W3CDTF">2019-10-01T08:47:07Z</dcterms:created>
  <dcterms:modified xsi:type="dcterms:W3CDTF">2019-10-01T08:49:15Z</dcterms:modified>
</cp:coreProperties>
</file>