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photoAlbum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cusqsxhmxsPdxS+Fq7zs2Q" hashData="IxQWEVykbVPbH4zlBHrRypt6z9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B2210-C582-4678-9A5E-C61AFB72F5D4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F9693-3957-4E61-BDB2-0B231E06CDB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83147-7B8B-4CF4-86A4-4FDFCC337ADC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A487E-9746-4550-A2DC-AFB8E08793C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55533-F1AA-4FD1-A03D-AD0567754034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2F0E2-2354-4B8D-BDF8-3352243D03C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A4E3E-9382-4304-A092-37828D5B6C08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BF5FE-1196-47BF-A1DC-B050D4B0D46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08942-4297-4372-B77D-82F02B3507CD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61E45-4ACD-44C3-B271-7559F68EF26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BB90B-5998-4BA5-9A7F-087D3C66BC57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E9F8D-9E5E-4D96-86F9-B1FCBAD1EAD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FBAE5-3B30-4978-A196-8E42E27D7A72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3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8D907-59F0-493B-A3AC-485E931F8C4D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9DD76-DA20-4384-9974-690174B97EA3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9E59A-ECA3-4106-A3A1-0F312484D99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68CAC-A1FD-4593-B74C-DE5F65C20FFF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E9003-5409-4534-81C9-83D8D864D47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32A7D-4336-4322-BC88-A1967E8A961D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C069B-944B-443A-AB9E-3F4BC2D9142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0658B-1FBD-44D0-A0C6-C8070CCCC966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29BEE-35D6-448F-BF59-7AE4D92F2F1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</a:t>
            </a:r>
          </a:p>
        </p:txBody>
      </p:sp>
      <p:sp>
        <p:nvSpPr>
          <p:cNvPr id="1027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0EDCEA-608C-45EF-9F6C-B92BD1B9B906}" type="datetimeFigureOut">
              <a:rPr lang="pt-PT"/>
              <a:pPr>
                <a:defRPr/>
              </a:pPr>
              <a:t>05-01-2016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680280-EFD1-4496-9FA8-6DAAF09BCD6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 descr="image00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93663" y="0"/>
            <a:ext cx="8956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Rina Ketty - Sombreros Et Mantill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image00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image00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0813" y="0"/>
            <a:ext cx="88407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image00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63550"/>
            <a:ext cx="9144000" cy="593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image00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9074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image00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image00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77788"/>
            <a:ext cx="9144000" cy="670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image00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2088" y="0"/>
            <a:ext cx="8759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image00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46063" y="0"/>
            <a:ext cx="8650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image0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54000"/>
            <a:ext cx="9144000" cy="634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image0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93663" y="0"/>
            <a:ext cx="8956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image0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20875" y="0"/>
            <a:ext cx="5300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image0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2863" y="0"/>
            <a:ext cx="905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image0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image0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70088" y="0"/>
            <a:ext cx="5202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image0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15900" y="0"/>
            <a:ext cx="8712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image0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9713" y="0"/>
            <a:ext cx="8664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image0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52613" y="0"/>
            <a:ext cx="5437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image0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19100" y="0"/>
            <a:ext cx="830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image0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4150" y="0"/>
            <a:ext cx="8775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image02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77788"/>
            <a:ext cx="9144000" cy="670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image0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897063" y="0"/>
            <a:ext cx="534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image02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2863" y="0"/>
            <a:ext cx="905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image0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42863" y="0"/>
            <a:ext cx="905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image0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46113"/>
            <a:ext cx="9144000" cy="556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image0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image0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image0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88913"/>
            <a:ext cx="9144000" cy="64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image0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image0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49225"/>
            <a:ext cx="9144000" cy="655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image0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27000" y="0"/>
            <a:ext cx="889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image0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04775"/>
            <a:ext cx="9144000" cy="664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image0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92088" y="0"/>
            <a:ext cx="8759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image0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88913"/>
            <a:ext cx="9144000" cy="64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image0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522288"/>
            <a:ext cx="9144000" cy="581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HICULES_ETRANGES_D'EPOQ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VEHICULES_ETRANGES_D'EPOQUE</Template>
  <TotalTime>1</TotalTime>
  <Words>16</Words>
  <Application>Microsoft Office PowerPoint</Application>
  <PresentationFormat>Presentación en pantalla (4:3)</PresentationFormat>
  <Paragraphs>2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0" baseType="lpstr">
      <vt:lpstr>Arial</vt:lpstr>
      <vt:lpstr>Calibri</vt:lpstr>
      <vt:lpstr>VEHICULES_ETRANGES_D'EPOQUE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2016-01-05T09:51:59Z</dcterms:created>
  <dcterms:modified xsi:type="dcterms:W3CDTF">2016-01-05T09:53:05Z</dcterms:modified>
</cp:coreProperties>
</file>