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Masters/slideMaster5.xml" ContentType="application/vnd.openxmlformats-officedocument.presentationml.slideMaster+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 id="2147483650" r:id="rId3"/>
    <p:sldMasterId id="2147483651" r:id="rId4"/>
    <p:sldMasterId id="2147483697" r:id="rId5"/>
  </p:sldMasterIdLst>
  <p:notesMasterIdLst>
    <p:notesMasterId r:id="rId41"/>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x="9144000" cy="6858000" type="screen4x3"/>
  <p:notesSz cx="6858000" cy="9144000"/>
  <p:defaultTextStyle>
    <a:defPPr>
      <a:defRPr lang="en-GB"/>
    </a:defPPr>
    <a:lvl1pPr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pitchFamily="34" charset="0"/>
        <a:ea typeface="+mn-ea"/>
        <a:cs typeface="Arial" pitchFamily="34" charset="0"/>
      </a:defRPr>
    </a:lvl1pPr>
    <a:lvl2pPr marL="742950" indent="-28575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pitchFamily="34" charset="0"/>
        <a:ea typeface="+mn-ea"/>
        <a:cs typeface="Arial" pitchFamily="34" charset="0"/>
      </a:defRPr>
    </a:lvl2pPr>
    <a:lvl3pPr marL="1143000" indent="-22860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pitchFamily="34" charset="0"/>
        <a:ea typeface="+mn-ea"/>
        <a:cs typeface="Arial" pitchFamily="34" charset="0"/>
      </a:defRPr>
    </a:lvl3pPr>
    <a:lvl4pPr marL="1600200" indent="-22860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pitchFamily="34" charset="0"/>
        <a:ea typeface="+mn-ea"/>
        <a:cs typeface="Arial" pitchFamily="34" charset="0"/>
      </a:defRPr>
    </a:lvl4pPr>
    <a:lvl5pPr marL="2057400" indent="-22860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pitchFamily="34" charset="0"/>
        <a:ea typeface="+mn-ea"/>
        <a:cs typeface="Arial" pitchFamily="34" charset="0"/>
      </a:defRPr>
    </a:lvl5pPr>
    <a:lvl6pPr marL="2286000" algn="l" defTabSz="914400" rtl="0" eaLnBrk="1" latinLnBrk="0" hangingPunct="1">
      <a:defRPr kern="1200">
        <a:solidFill>
          <a:schemeClr val="bg1"/>
        </a:solidFill>
        <a:latin typeface="Arial" pitchFamily="34" charset="0"/>
        <a:ea typeface="+mn-ea"/>
        <a:cs typeface="Arial" pitchFamily="34" charset="0"/>
      </a:defRPr>
    </a:lvl6pPr>
    <a:lvl7pPr marL="2743200" algn="l" defTabSz="914400" rtl="0" eaLnBrk="1" latinLnBrk="0" hangingPunct="1">
      <a:defRPr kern="1200">
        <a:solidFill>
          <a:schemeClr val="bg1"/>
        </a:solidFill>
        <a:latin typeface="Arial" pitchFamily="34" charset="0"/>
        <a:ea typeface="+mn-ea"/>
        <a:cs typeface="Arial" pitchFamily="34" charset="0"/>
      </a:defRPr>
    </a:lvl7pPr>
    <a:lvl8pPr marL="3200400" algn="l" defTabSz="914400" rtl="0" eaLnBrk="1" latinLnBrk="0" hangingPunct="1">
      <a:defRPr kern="1200">
        <a:solidFill>
          <a:schemeClr val="bg1"/>
        </a:solidFill>
        <a:latin typeface="Arial" pitchFamily="34" charset="0"/>
        <a:ea typeface="+mn-ea"/>
        <a:cs typeface="Arial" pitchFamily="34" charset="0"/>
      </a:defRPr>
    </a:lvl8pPr>
    <a:lvl9pPr marL="3657600" algn="l" defTabSz="914400" rtl="0" eaLnBrk="1" latinLnBrk="0" hangingPunct="1">
      <a:defRPr kern="1200">
        <a:solidFill>
          <a:schemeClr val="bg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brxoAEtVrGR6nuFnhBhuUw" hashData="qofmvvjHGk7xwV9T52I0VOjmdM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1" name="AutoShape 1"/>
          <p:cNvSpPr>
            <a:spLocks noChangeArrowheads="1"/>
          </p:cNvSpPr>
          <p:nvPr/>
        </p:nvSpPr>
        <p:spPr bwMode="auto">
          <a:xfrm>
            <a:off x="0" y="0"/>
            <a:ext cx="6858000" cy="9144000"/>
          </a:xfrm>
          <a:prstGeom prst="roundRect">
            <a:avLst>
              <a:gd name="adj" fmla="val 23"/>
            </a:avLst>
          </a:prstGeom>
          <a:solidFill>
            <a:srgbClr val="FFFFFF"/>
          </a:solidFill>
          <a:ln w="9360">
            <a:noFill/>
            <a:miter lim="800000"/>
            <a:headEnd/>
            <a:tailEnd/>
          </a:ln>
          <a:effectLst/>
        </p:spPr>
        <p:txBody>
          <a:bodyPr wrap="none" anchor="ctr"/>
          <a:lstStyle/>
          <a:p>
            <a:endParaRPr lang="es-ES"/>
          </a:p>
        </p:txBody>
      </p:sp>
      <p:sp>
        <p:nvSpPr>
          <p:cNvPr id="5122" name="AutoShape 2"/>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23" name="AutoShape 3"/>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24" name="AutoShape 4"/>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25" name="AutoShape 5"/>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26" name="AutoShape 6"/>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27" name="AutoShape 7"/>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28" name="AutoShape 8"/>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29" name="AutoShape 9"/>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30" name="AutoShape 10"/>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31" name="AutoShape 11"/>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32" name="AutoShape 12"/>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33" name="AutoShape 13"/>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34" name="AutoShape 14"/>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35" name="AutoShape 15"/>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36" name="AutoShape 16"/>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37" name="AutoShape 17"/>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38" name="AutoShape 18"/>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39" name="AutoShape 19"/>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40" name="AutoShape 20"/>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s-ES"/>
          </a:p>
        </p:txBody>
      </p:sp>
      <p:sp>
        <p:nvSpPr>
          <p:cNvPr id="5141" name="Rectangle 21"/>
          <p:cNvSpPr>
            <a:spLocks noGrp="1" noChangeArrowheads="1"/>
          </p:cNvSpPr>
          <p:nvPr>
            <p:ph type="hdr"/>
          </p:nvPr>
        </p:nvSpPr>
        <p:spPr bwMode="auto">
          <a:xfrm>
            <a:off x="0" y="0"/>
            <a:ext cx="2940050" cy="425450"/>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buClrTx/>
              <a:buFontTx/>
              <a:buNone/>
              <a:tabLst>
                <a:tab pos="723900" algn="l"/>
                <a:tab pos="1447800" algn="l"/>
                <a:tab pos="2171700" algn="l"/>
                <a:tab pos="2895600" algn="l"/>
              </a:tabLst>
              <a:defRPr sz="1200">
                <a:solidFill>
                  <a:srgbClr val="000000"/>
                </a:solidFill>
                <a:latin typeface="Times New Roman" pitchFamily="18" charset="0"/>
                <a:cs typeface="Lucida Sans Unicode" pitchFamily="34" charset="0"/>
              </a:defRPr>
            </a:lvl1pPr>
          </a:lstStyle>
          <a:p>
            <a:endParaRPr lang="es-ES"/>
          </a:p>
        </p:txBody>
      </p:sp>
      <p:sp>
        <p:nvSpPr>
          <p:cNvPr id="5142" name="Rectangle 22"/>
          <p:cNvSpPr>
            <a:spLocks noGrp="1" noChangeArrowheads="1"/>
          </p:cNvSpPr>
          <p:nvPr>
            <p:ph type="dt"/>
          </p:nvPr>
        </p:nvSpPr>
        <p:spPr bwMode="auto">
          <a:xfrm>
            <a:off x="3884613" y="0"/>
            <a:ext cx="2940050" cy="425450"/>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a:buClrTx/>
              <a:buFontTx/>
              <a:buNone/>
              <a:tabLst>
                <a:tab pos="723900" algn="l"/>
                <a:tab pos="1447800" algn="l"/>
                <a:tab pos="2171700" algn="l"/>
                <a:tab pos="2895600" algn="l"/>
              </a:tabLst>
              <a:defRPr sz="1200">
                <a:solidFill>
                  <a:srgbClr val="000000"/>
                </a:solidFill>
                <a:latin typeface="Times New Roman" pitchFamily="18" charset="0"/>
                <a:cs typeface="Lucida Sans Unicode" pitchFamily="34" charset="0"/>
              </a:defRPr>
            </a:lvl1pPr>
          </a:lstStyle>
          <a:p>
            <a:endParaRPr lang="es-ES"/>
          </a:p>
        </p:txBody>
      </p:sp>
      <p:sp>
        <p:nvSpPr>
          <p:cNvPr id="5143" name="Rectangle 23"/>
          <p:cNvSpPr>
            <a:spLocks noGrp="1" noChangeArrowheads="1"/>
          </p:cNvSpPr>
          <p:nvPr>
            <p:ph type="sldImg"/>
          </p:nvPr>
        </p:nvSpPr>
        <p:spPr bwMode="auto">
          <a:xfrm>
            <a:off x="1143000" y="685800"/>
            <a:ext cx="4540250" cy="3397250"/>
          </a:xfrm>
          <a:prstGeom prst="rect">
            <a:avLst/>
          </a:prstGeom>
          <a:solidFill>
            <a:srgbClr val="FFFFFF"/>
          </a:solidFill>
          <a:ln w="9360">
            <a:solidFill>
              <a:srgbClr val="000000"/>
            </a:solidFill>
            <a:miter lim="800000"/>
            <a:headEnd/>
            <a:tailEnd/>
          </a:ln>
          <a:effectLst/>
        </p:spPr>
      </p:sp>
      <p:sp>
        <p:nvSpPr>
          <p:cNvPr id="5144" name="Rectangle 24"/>
          <p:cNvSpPr>
            <a:spLocks noGrp="1" noChangeArrowheads="1"/>
          </p:cNvSpPr>
          <p:nvPr>
            <p:ph type="body"/>
          </p:nvPr>
        </p:nvSpPr>
        <p:spPr bwMode="auto">
          <a:xfrm>
            <a:off x="685800" y="4343400"/>
            <a:ext cx="5454650" cy="4083050"/>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endParaRPr lang="es-ES" smtClean="0"/>
          </a:p>
        </p:txBody>
      </p:sp>
      <p:sp>
        <p:nvSpPr>
          <p:cNvPr id="5145" name="Rectangle 25"/>
          <p:cNvSpPr>
            <a:spLocks noGrp="1" noChangeArrowheads="1"/>
          </p:cNvSpPr>
          <p:nvPr>
            <p:ph type="ftr"/>
          </p:nvPr>
        </p:nvSpPr>
        <p:spPr bwMode="auto">
          <a:xfrm>
            <a:off x="0" y="8685213"/>
            <a:ext cx="2940050" cy="425450"/>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buClrTx/>
              <a:buFontTx/>
              <a:buNone/>
              <a:tabLst>
                <a:tab pos="723900" algn="l"/>
                <a:tab pos="1447800" algn="l"/>
                <a:tab pos="2171700" algn="l"/>
                <a:tab pos="2895600" algn="l"/>
              </a:tabLst>
              <a:defRPr sz="1200">
                <a:solidFill>
                  <a:srgbClr val="000000"/>
                </a:solidFill>
                <a:latin typeface="Times New Roman" pitchFamily="18" charset="0"/>
                <a:cs typeface="Lucida Sans Unicode" pitchFamily="34" charset="0"/>
              </a:defRPr>
            </a:lvl1pPr>
          </a:lstStyle>
          <a:p>
            <a:endParaRPr lang="es-ES"/>
          </a:p>
        </p:txBody>
      </p:sp>
      <p:sp>
        <p:nvSpPr>
          <p:cNvPr id="5146" name="Rectangle 26"/>
          <p:cNvSpPr>
            <a:spLocks noGrp="1" noChangeArrowheads="1"/>
          </p:cNvSpPr>
          <p:nvPr>
            <p:ph type="sldNum"/>
          </p:nvPr>
        </p:nvSpPr>
        <p:spPr bwMode="auto">
          <a:xfrm>
            <a:off x="3884613" y="8685213"/>
            <a:ext cx="2940050" cy="425450"/>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r">
              <a:buClrTx/>
              <a:buFontTx/>
              <a:buNone/>
              <a:tabLst>
                <a:tab pos="723900" algn="l"/>
                <a:tab pos="1447800" algn="l"/>
                <a:tab pos="2171700" algn="l"/>
                <a:tab pos="2895600" algn="l"/>
              </a:tabLst>
              <a:defRPr sz="1200">
                <a:solidFill>
                  <a:srgbClr val="000000"/>
                </a:solidFill>
                <a:latin typeface="Times New Roman" pitchFamily="18" charset="0"/>
                <a:cs typeface="Lucida Sans Unicode" pitchFamily="34" charset="0"/>
              </a:defRPr>
            </a:lvl1pPr>
          </a:lstStyle>
          <a:p>
            <a:fld id="{2DBD7A30-4B36-4190-ADED-CB5B2F9C97DB}" type="slidenum">
              <a:rPr lang="es-ES"/>
              <a:pPr/>
              <a:t>‹Nº›</a:t>
            </a:fld>
            <a:endParaRPr lang="es-ES"/>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F2C6C31A-9977-4540-BAB2-77EBC830B5BC}" type="slidenum">
              <a:rPr lang="es-ES"/>
              <a:pPr/>
              <a:t>1</a:t>
            </a:fld>
            <a:endParaRPr lang="es-ES"/>
          </a:p>
        </p:txBody>
      </p:sp>
      <p:sp>
        <p:nvSpPr>
          <p:cNvPr id="41985" name="Rectangle 1"/>
          <p:cNvSpPr txBox="1">
            <a:spLocks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1986" name="Rectangle 2"/>
          <p:cNvSpPr txBox="1">
            <a:spLocks noChangeArrowheads="1"/>
          </p:cNvSpPr>
          <p:nvPr>
            <p:ph type="body" idx="1"/>
          </p:nvPr>
        </p:nvSpPr>
        <p:spPr bwMode="auto">
          <a:xfrm>
            <a:off x="685800" y="4343400"/>
            <a:ext cx="5480050" cy="4108450"/>
          </a:xfrm>
          <a:prstGeom prst="rect">
            <a:avLst/>
          </a:prstGeom>
          <a:noFill/>
          <a:ln>
            <a:round/>
            <a:headEnd/>
            <a:tailEnd/>
          </a:ln>
        </p:spPr>
        <p:txBody>
          <a:bodyPr wrap="none" anchor="ct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A5594A75-8223-4283-9D0A-E84C52D88ADC}" type="slidenum">
              <a:rPr lang="es-ES"/>
              <a:pPr/>
              <a:t>2</a:t>
            </a:fld>
            <a:endParaRPr lang="es-ES"/>
          </a:p>
        </p:txBody>
      </p:sp>
      <p:sp>
        <p:nvSpPr>
          <p:cNvPr id="43009" name="Rectangle 1"/>
          <p:cNvSpPr txBox="1">
            <a:spLocks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010" name="Rectangle 2"/>
          <p:cNvSpPr txBox="1">
            <a:spLocks noChangeArrowheads="1"/>
          </p:cNvSpPr>
          <p:nvPr>
            <p:ph type="body" idx="1"/>
          </p:nvPr>
        </p:nvSpPr>
        <p:spPr bwMode="auto">
          <a:xfrm>
            <a:off x="685800" y="4343400"/>
            <a:ext cx="5480050" cy="4108450"/>
          </a:xfrm>
          <a:prstGeom prst="rect">
            <a:avLst/>
          </a:prstGeom>
          <a:noFill/>
          <a:ln>
            <a:round/>
            <a:headEnd/>
            <a:tailEnd/>
          </a:ln>
        </p:spPr>
        <p:txBody>
          <a:bodyPr wrap="none" anchor="ct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2D9C44B6-83DF-4F1F-9552-527E1A5AC22E}" type="slidenum">
              <a:rPr lang="es-ES"/>
              <a:pPr/>
              <a:t>3</a:t>
            </a:fld>
            <a:endParaRPr lang="es-ES"/>
          </a:p>
        </p:txBody>
      </p:sp>
      <p:sp>
        <p:nvSpPr>
          <p:cNvPr id="44033" name="Text Box 1"/>
          <p:cNvSpPr txBox="1">
            <a:spLocks noChangeArrowheads="1"/>
          </p:cNvSpPr>
          <p:nvPr/>
        </p:nvSpPr>
        <p:spPr bwMode="auto">
          <a:xfrm>
            <a:off x="1003300" y="695325"/>
            <a:ext cx="4848225"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44034" name="Rectangle 2"/>
          <p:cNvSpPr txBox="1">
            <a:spLocks noChangeArrowheads="1"/>
          </p:cNvSpPr>
          <p:nvPr>
            <p:ph type="body"/>
          </p:nvPr>
        </p:nvSpPr>
        <p:spPr bwMode="auto">
          <a:xfrm>
            <a:off x="685800" y="4343400"/>
            <a:ext cx="5480050" cy="4108450"/>
          </a:xfrm>
          <a:prstGeom prst="rect">
            <a:avLst/>
          </a:prstGeom>
          <a:noFill/>
          <a:ln>
            <a:round/>
            <a:headEnd/>
            <a:tailEnd/>
          </a:ln>
        </p:spPr>
        <p:txBody>
          <a:bodyPr wrap="none" anchor="ct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826B11CF-5683-4B0C-87D6-88EBA0DC78A8}" type="slidenum">
              <a:rPr lang="es-ES"/>
              <a:pPr/>
              <a:t>4</a:t>
            </a:fld>
            <a:endParaRPr lang="es-ES"/>
          </a:p>
        </p:txBody>
      </p:sp>
      <p:sp>
        <p:nvSpPr>
          <p:cNvPr id="45057" name="Text Box 1"/>
          <p:cNvSpPr txBox="1">
            <a:spLocks noChangeArrowheads="1"/>
          </p:cNvSpPr>
          <p:nvPr/>
        </p:nvSpPr>
        <p:spPr bwMode="auto">
          <a:xfrm>
            <a:off x="1003300" y="695325"/>
            <a:ext cx="4848225"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45058" name="Rectangle 2"/>
          <p:cNvSpPr txBox="1">
            <a:spLocks noChangeArrowheads="1"/>
          </p:cNvSpPr>
          <p:nvPr>
            <p:ph type="body"/>
          </p:nvPr>
        </p:nvSpPr>
        <p:spPr bwMode="auto">
          <a:xfrm>
            <a:off x="685800" y="4343400"/>
            <a:ext cx="5480050" cy="4108450"/>
          </a:xfrm>
          <a:prstGeom prst="rect">
            <a:avLst/>
          </a:prstGeom>
          <a:noFill/>
          <a:ln>
            <a:round/>
            <a:headEnd/>
            <a:tailEnd/>
          </a:ln>
        </p:spPr>
        <p:txBody>
          <a:bodyPr wrap="none" anchor="ct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A3724F42-5F4B-4EA2-94F7-CEC9A4EDA8F5}" type="slidenum">
              <a:rPr lang="es-ES"/>
              <a:pPr/>
              <a:t>5</a:t>
            </a:fld>
            <a:endParaRPr lang="es-ES"/>
          </a:p>
        </p:txBody>
      </p:sp>
      <p:sp>
        <p:nvSpPr>
          <p:cNvPr id="4608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46082"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B9DD8949-3CB5-4532-BB50-27B3526D25BA}" type="slidenum">
              <a:rPr lang="es-ES"/>
              <a:pPr/>
              <a:t>6</a:t>
            </a:fld>
            <a:endParaRPr lang="es-ES"/>
          </a:p>
        </p:txBody>
      </p:sp>
      <p:sp>
        <p:nvSpPr>
          <p:cNvPr id="4710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47106"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A5D524D7-978F-465A-BF9C-38D728C83DC4}" type="slidenum">
              <a:rPr lang="es-ES"/>
              <a:pPr/>
              <a:t>7</a:t>
            </a:fld>
            <a:endParaRPr lang="es-ES"/>
          </a:p>
        </p:txBody>
      </p:sp>
      <p:sp>
        <p:nvSpPr>
          <p:cNvPr id="4812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48130"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11872911-999C-4D71-9605-427FF98E676B}" type="slidenum">
              <a:rPr lang="es-ES"/>
              <a:pPr/>
              <a:t>8</a:t>
            </a:fld>
            <a:endParaRPr lang="es-ES"/>
          </a:p>
        </p:txBody>
      </p:sp>
      <p:sp>
        <p:nvSpPr>
          <p:cNvPr id="4915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49154"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ADF9F0B0-BF00-4E81-B81B-F06097F419FF}" type="slidenum">
              <a:rPr lang="es-ES"/>
              <a:pPr/>
              <a:t>9</a:t>
            </a:fld>
            <a:endParaRPr lang="es-ES"/>
          </a:p>
        </p:txBody>
      </p:sp>
      <p:sp>
        <p:nvSpPr>
          <p:cNvPr id="5017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50178"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7534F88D-632D-4C87-B81D-15EE74F227BB}" type="slidenum">
              <a:rPr lang="es-ES"/>
              <a:pPr/>
              <a:t>10</a:t>
            </a:fld>
            <a:endParaRPr lang="es-ES"/>
          </a:p>
        </p:txBody>
      </p:sp>
      <p:sp>
        <p:nvSpPr>
          <p:cNvPr id="5120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51202"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9BC14664-12D7-46BD-AE4E-FB47052719DB}" type="slidenum">
              <a:rPr lang="es-ES"/>
              <a:pPr/>
              <a:t>11</a:t>
            </a:fld>
            <a:endParaRPr lang="es-ES"/>
          </a:p>
        </p:txBody>
      </p:sp>
      <p:sp>
        <p:nvSpPr>
          <p:cNvPr id="5222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52226"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5E90EF6F-2D77-4256-B657-E9DA9561308C}" type="slidenum">
              <a:rPr lang="es-ES"/>
              <a:pPr/>
              <a:t>12</a:t>
            </a:fld>
            <a:endParaRPr lang="es-ES"/>
          </a:p>
        </p:txBody>
      </p:sp>
      <p:sp>
        <p:nvSpPr>
          <p:cNvPr id="5324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53250"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480C4C00-8E30-44F8-B432-6F2717668E74}" type="slidenum">
              <a:rPr lang="es-ES"/>
              <a:pPr/>
              <a:t>13</a:t>
            </a:fld>
            <a:endParaRPr lang="es-ES"/>
          </a:p>
        </p:txBody>
      </p:sp>
      <p:sp>
        <p:nvSpPr>
          <p:cNvPr id="54273" name="Text Box 1"/>
          <p:cNvSpPr txBox="1">
            <a:spLocks noChangeArrowheads="1"/>
          </p:cNvSpPr>
          <p:nvPr/>
        </p:nvSpPr>
        <p:spPr bwMode="auto">
          <a:xfrm>
            <a:off x="1003300" y="695325"/>
            <a:ext cx="4848225"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54274" name="Rectangle 2"/>
          <p:cNvSpPr txBox="1">
            <a:spLocks noChangeArrowheads="1"/>
          </p:cNvSpPr>
          <p:nvPr>
            <p:ph type="body"/>
          </p:nvPr>
        </p:nvSpPr>
        <p:spPr bwMode="auto">
          <a:xfrm>
            <a:off x="685800" y="4343400"/>
            <a:ext cx="5476875" cy="4106863"/>
          </a:xfrm>
          <a:prstGeom prst="rect">
            <a:avLst/>
          </a:prstGeom>
          <a:noFill/>
          <a:ln>
            <a:round/>
            <a:headEnd/>
            <a:tailEnd/>
          </a:ln>
        </p:spPr>
        <p:txBody>
          <a:bodyPr wrap="none" anchor="ct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C08EA83B-53DA-4A20-B8C1-210E3B196F73}" type="slidenum">
              <a:rPr lang="es-ES"/>
              <a:pPr/>
              <a:t>14</a:t>
            </a:fld>
            <a:endParaRPr lang="es-ES"/>
          </a:p>
        </p:txBody>
      </p:sp>
      <p:sp>
        <p:nvSpPr>
          <p:cNvPr id="55297" name="Rectangle 1"/>
          <p:cNvSpPr txBox="1">
            <a:spLocks noChangeArrowheads="1"/>
          </p:cNvSpPr>
          <p:nvPr>
            <p:ph type="sldImg"/>
          </p:nvPr>
        </p:nvSpPr>
        <p:spPr bwMode="auto">
          <a:xfrm>
            <a:off x="1144588" y="685800"/>
            <a:ext cx="4557712" cy="3417888"/>
          </a:xfrm>
          <a:prstGeom prst="rect">
            <a:avLst/>
          </a:prstGeom>
          <a:solidFill>
            <a:srgbClr val="FFFFFF"/>
          </a:solidFill>
          <a:ln>
            <a:solidFill>
              <a:srgbClr val="000000"/>
            </a:solidFill>
            <a:miter lim="800000"/>
            <a:headEnd/>
            <a:tailEnd/>
          </a:ln>
        </p:spPr>
      </p:sp>
      <p:sp>
        <p:nvSpPr>
          <p:cNvPr id="55298" name="Rectangle 2"/>
          <p:cNvSpPr txBox="1">
            <a:spLocks noChangeArrowheads="1"/>
          </p:cNvSpPr>
          <p:nvPr>
            <p:ph type="body" idx="1"/>
          </p:nvPr>
        </p:nvSpPr>
        <p:spPr bwMode="auto">
          <a:xfrm>
            <a:off x="685800" y="4343400"/>
            <a:ext cx="5475288" cy="4103688"/>
          </a:xfrm>
          <a:prstGeom prst="rect">
            <a:avLst/>
          </a:prstGeom>
          <a:noFill/>
          <a:ln>
            <a:round/>
            <a:headEnd/>
            <a:tailEnd/>
          </a:ln>
        </p:spPr>
        <p:txBody>
          <a:bodyPr wrap="none" anchor="ct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E6F7BF82-C4A2-4575-89E0-7810F0DD5F58}" type="slidenum">
              <a:rPr lang="es-ES"/>
              <a:pPr/>
              <a:t>15</a:t>
            </a:fld>
            <a:endParaRPr lang="es-ES"/>
          </a:p>
        </p:txBody>
      </p:sp>
      <p:sp>
        <p:nvSpPr>
          <p:cNvPr id="56321" name="Rectangle 1"/>
          <p:cNvSpPr txBox="1">
            <a:spLocks noChangeArrowheads="1"/>
          </p:cNvSpPr>
          <p:nvPr>
            <p:ph type="sldImg"/>
          </p:nvPr>
        </p:nvSpPr>
        <p:spPr bwMode="auto">
          <a:xfrm>
            <a:off x="1144588" y="685800"/>
            <a:ext cx="4560887" cy="3421063"/>
          </a:xfrm>
          <a:prstGeom prst="rect">
            <a:avLst/>
          </a:prstGeom>
          <a:solidFill>
            <a:srgbClr val="FFFFFF"/>
          </a:solidFill>
          <a:ln>
            <a:solidFill>
              <a:srgbClr val="000000"/>
            </a:solidFill>
            <a:miter lim="800000"/>
            <a:headEnd/>
            <a:tailEnd/>
          </a:ln>
        </p:spPr>
      </p:sp>
      <p:sp>
        <p:nvSpPr>
          <p:cNvPr id="56322" name="Rectangle 2"/>
          <p:cNvSpPr txBox="1">
            <a:spLocks noChangeArrowheads="1"/>
          </p:cNvSpPr>
          <p:nvPr>
            <p:ph type="body" idx="1"/>
          </p:nvPr>
        </p:nvSpPr>
        <p:spPr bwMode="auto">
          <a:xfrm>
            <a:off x="685800" y="4343400"/>
            <a:ext cx="5478463" cy="4106863"/>
          </a:xfrm>
          <a:prstGeom prst="rect">
            <a:avLst/>
          </a:prstGeom>
          <a:noFill/>
          <a:ln>
            <a:round/>
            <a:headEnd/>
            <a:tailEnd/>
          </a:ln>
        </p:spPr>
        <p:txBody>
          <a:bodyPr wrap="none" anchor="ct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F4C73464-B57C-46D1-BBD1-01A7474DFE52}" type="slidenum">
              <a:rPr lang="es-ES"/>
              <a:pPr/>
              <a:t>16</a:t>
            </a:fld>
            <a:endParaRPr lang="es-ES"/>
          </a:p>
        </p:txBody>
      </p:sp>
      <p:sp>
        <p:nvSpPr>
          <p:cNvPr id="57345" name="Rectangle 1"/>
          <p:cNvSpPr txBox="1">
            <a:spLocks noChangeArrowheads="1"/>
          </p:cNvSpPr>
          <p:nvPr>
            <p:ph type="sldImg"/>
          </p:nvPr>
        </p:nvSpPr>
        <p:spPr bwMode="auto">
          <a:xfrm>
            <a:off x="1144588" y="685800"/>
            <a:ext cx="4559300" cy="3419475"/>
          </a:xfrm>
          <a:prstGeom prst="rect">
            <a:avLst/>
          </a:prstGeom>
          <a:solidFill>
            <a:srgbClr val="FFFFFF"/>
          </a:solidFill>
          <a:ln>
            <a:solidFill>
              <a:srgbClr val="000000"/>
            </a:solidFill>
            <a:miter lim="800000"/>
            <a:headEnd/>
            <a:tailEnd/>
          </a:ln>
        </p:spPr>
      </p:sp>
      <p:sp>
        <p:nvSpPr>
          <p:cNvPr id="57346" name="Rectangle 2"/>
          <p:cNvSpPr txBox="1">
            <a:spLocks noChangeArrowheads="1"/>
          </p:cNvSpPr>
          <p:nvPr>
            <p:ph type="body" idx="1"/>
          </p:nvPr>
        </p:nvSpPr>
        <p:spPr bwMode="auto">
          <a:xfrm>
            <a:off x="685800" y="4343400"/>
            <a:ext cx="5476875" cy="4106863"/>
          </a:xfrm>
          <a:prstGeom prst="rect">
            <a:avLst/>
          </a:prstGeom>
          <a:noFill/>
          <a:ln>
            <a:round/>
            <a:headEnd/>
            <a:tailEnd/>
          </a:ln>
        </p:spPr>
        <p:txBody>
          <a:bodyPr wrap="none" anchor="ct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A6DD175E-6456-40CC-8558-706631923730}" type="slidenum">
              <a:rPr lang="es-ES"/>
              <a:pPr/>
              <a:t>17</a:t>
            </a:fld>
            <a:endParaRPr lang="es-ES"/>
          </a:p>
        </p:txBody>
      </p:sp>
      <p:sp>
        <p:nvSpPr>
          <p:cNvPr id="58369"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58370" name="Rectangle 2"/>
          <p:cNvSpPr txBox="1">
            <a:spLocks noChangeArrowheads="1"/>
          </p:cNvSpPr>
          <p:nvPr>
            <p:ph type="body" idx="1"/>
          </p:nvPr>
        </p:nvSpPr>
        <p:spPr bwMode="auto">
          <a:xfrm>
            <a:off x="685800" y="4343400"/>
            <a:ext cx="5476875" cy="4106863"/>
          </a:xfrm>
          <a:prstGeom prst="rect">
            <a:avLst/>
          </a:prstGeom>
          <a:noFill/>
          <a:ln>
            <a:round/>
            <a:headEnd/>
            <a:tailEnd/>
          </a:ln>
        </p:spPr>
        <p:txBody>
          <a:bodyPr wrap="none" anchor="ct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88A659D3-E635-49EF-8BF8-F5FA39015931}" type="slidenum">
              <a:rPr lang="es-ES"/>
              <a:pPr/>
              <a:t>18</a:t>
            </a:fld>
            <a:endParaRPr lang="es-ES"/>
          </a:p>
        </p:txBody>
      </p:sp>
      <p:sp>
        <p:nvSpPr>
          <p:cNvPr id="59393"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p:spPr>
      </p:sp>
      <p:sp>
        <p:nvSpPr>
          <p:cNvPr id="59394"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05BEDED8-49F7-4771-A4B2-8D00449AECBD}" type="slidenum">
              <a:rPr lang="es-ES"/>
              <a:pPr/>
              <a:t>19</a:t>
            </a:fld>
            <a:endParaRPr lang="es-ES"/>
          </a:p>
        </p:txBody>
      </p:sp>
      <p:sp>
        <p:nvSpPr>
          <p:cNvPr id="60417"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60418" name="Rectangle 2"/>
          <p:cNvSpPr txBox="1">
            <a:spLocks noChangeArrowheads="1"/>
          </p:cNvSpPr>
          <p:nvPr>
            <p:ph type="body" idx="1"/>
          </p:nvPr>
        </p:nvSpPr>
        <p:spPr bwMode="auto">
          <a:xfrm>
            <a:off x="685800" y="4343400"/>
            <a:ext cx="5478463" cy="4106863"/>
          </a:xfrm>
          <a:prstGeom prst="rect">
            <a:avLst/>
          </a:prstGeom>
          <a:noFill/>
          <a:ln>
            <a:round/>
            <a:headEnd/>
            <a:tailEnd/>
          </a:ln>
        </p:spPr>
        <p:txBody>
          <a:bodyPr wrap="none" anchor="ct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BDCD8E03-6325-4149-B25C-8882FCF1EE6D}" type="slidenum">
              <a:rPr lang="es-ES"/>
              <a:pPr/>
              <a:t>20</a:t>
            </a:fld>
            <a:endParaRPr lang="es-ES"/>
          </a:p>
        </p:txBody>
      </p:sp>
      <p:sp>
        <p:nvSpPr>
          <p:cNvPr id="61441"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61442" name="Rectangle 2"/>
          <p:cNvSpPr txBox="1">
            <a:spLocks noChangeArrowheads="1"/>
          </p:cNvSpPr>
          <p:nvPr>
            <p:ph type="body" idx="1"/>
          </p:nvPr>
        </p:nvSpPr>
        <p:spPr bwMode="auto">
          <a:xfrm>
            <a:off x="685800" y="4343400"/>
            <a:ext cx="5478463" cy="4106863"/>
          </a:xfrm>
          <a:prstGeom prst="rect">
            <a:avLst/>
          </a:prstGeom>
          <a:noFill/>
          <a:ln>
            <a:round/>
            <a:headEnd/>
            <a:tailEnd/>
          </a:ln>
        </p:spPr>
        <p:txBody>
          <a:bodyPr wrap="none" anchor="ct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C42DF189-4D32-47B6-893D-C8599013D481}" type="slidenum">
              <a:rPr lang="es-ES"/>
              <a:pPr/>
              <a:t>21</a:t>
            </a:fld>
            <a:endParaRPr lang="es-ES"/>
          </a:p>
        </p:txBody>
      </p:sp>
      <p:sp>
        <p:nvSpPr>
          <p:cNvPr id="62465"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62466" name="Rectangle 2"/>
          <p:cNvSpPr txBox="1">
            <a:spLocks noChangeArrowheads="1"/>
          </p:cNvSpPr>
          <p:nvPr>
            <p:ph type="body" idx="1"/>
          </p:nvPr>
        </p:nvSpPr>
        <p:spPr bwMode="auto">
          <a:xfrm>
            <a:off x="685800" y="4343400"/>
            <a:ext cx="5478463" cy="4106863"/>
          </a:xfrm>
          <a:prstGeom prst="rect">
            <a:avLst/>
          </a:prstGeom>
          <a:noFill/>
          <a:ln>
            <a:round/>
            <a:headEnd/>
            <a:tailEnd/>
          </a:ln>
        </p:spPr>
        <p:txBody>
          <a:bodyPr wrap="none" anchor="ct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B9AE8A94-184D-4F3D-9CA2-95DD219E6EB5}" type="slidenum">
              <a:rPr lang="es-ES"/>
              <a:pPr/>
              <a:t>22</a:t>
            </a:fld>
            <a:endParaRPr lang="es-ES"/>
          </a:p>
        </p:txBody>
      </p:sp>
      <p:sp>
        <p:nvSpPr>
          <p:cNvPr id="63489"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63490" name="Rectangle 2"/>
          <p:cNvSpPr txBox="1">
            <a:spLocks noChangeArrowheads="1"/>
          </p:cNvSpPr>
          <p:nvPr>
            <p:ph type="body" idx="1"/>
          </p:nvPr>
        </p:nvSpPr>
        <p:spPr bwMode="auto">
          <a:xfrm>
            <a:off x="685800" y="4343400"/>
            <a:ext cx="5478463" cy="4106863"/>
          </a:xfrm>
          <a:prstGeom prst="rect">
            <a:avLst/>
          </a:prstGeom>
          <a:noFill/>
          <a:ln>
            <a:round/>
            <a:headEnd/>
            <a:tailEnd/>
          </a:ln>
        </p:spPr>
        <p:txBody>
          <a:bodyPr wrap="none" anchor="ctr"/>
          <a:lstStyle/>
          <a:p>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73800F51-7334-4327-ADD4-BF9E0AAF120A}" type="slidenum">
              <a:rPr lang="es-ES"/>
              <a:pPr/>
              <a:t>23</a:t>
            </a:fld>
            <a:endParaRPr lang="es-ES"/>
          </a:p>
        </p:txBody>
      </p:sp>
      <p:sp>
        <p:nvSpPr>
          <p:cNvPr id="64513" name="Rectangle 1"/>
          <p:cNvSpPr txBox="1">
            <a:spLocks noChangeArrowheads="1"/>
          </p:cNvSpPr>
          <p:nvPr>
            <p:ph type="sldImg"/>
          </p:nvPr>
        </p:nvSpPr>
        <p:spPr bwMode="auto">
          <a:xfrm>
            <a:off x="1144588" y="685800"/>
            <a:ext cx="4556125" cy="3416300"/>
          </a:xfrm>
          <a:prstGeom prst="rect">
            <a:avLst/>
          </a:prstGeom>
          <a:solidFill>
            <a:srgbClr val="FFFFFF"/>
          </a:solidFill>
          <a:ln>
            <a:solidFill>
              <a:srgbClr val="000000"/>
            </a:solidFill>
            <a:miter lim="800000"/>
            <a:headEnd/>
            <a:tailEnd/>
          </a:ln>
        </p:spPr>
      </p:sp>
      <p:sp>
        <p:nvSpPr>
          <p:cNvPr id="64514" name="Rectangle 2"/>
          <p:cNvSpPr txBox="1">
            <a:spLocks noChangeArrowheads="1"/>
          </p:cNvSpPr>
          <p:nvPr>
            <p:ph type="body" idx="1"/>
          </p:nvPr>
        </p:nvSpPr>
        <p:spPr bwMode="auto">
          <a:xfrm>
            <a:off x="685800" y="4343400"/>
            <a:ext cx="5473700" cy="4103688"/>
          </a:xfrm>
          <a:prstGeom prst="rect">
            <a:avLst/>
          </a:prstGeom>
          <a:noFill/>
          <a:ln>
            <a:round/>
            <a:headEnd/>
            <a:tailEnd/>
          </a:ln>
        </p:spPr>
        <p:txBody>
          <a:bodyPr wrap="none" anchor="ctr"/>
          <a:lstStyle/>
          <a:p>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B30A19B2-541B-4E2A-9062-45F7A9045C79}" type="slidenum">
              <a:rPr lang="es-ES"/>
              <a:pPr/>
              <a:t>24</a:t>
            </a:fld>
            <a:endParaRPr lang="es-ES"/>
          </a:p>
        </p:txBody>
      </p:sp>
      <p:sp>
        <p:nvSpPr>
          <p:cNvPr id="65537"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p:spPr>
      </p:sp>
      <p:sp>
        <p:nvSpPr>
          <p:cNvPr id="65538"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433927C5-095A-4553-A64E-8161E5D62638}" type="slidenum">
              <a:rPr lang="es-ES"/>
              <a:pPr/>
              <a:t>25</a:t>
            </a:fld>
            <a:endParaRPr lang="es-ES"/>
          </a:p>
        </p:txBody>
      </p:sp>
      <p:sp>
        <p:nvSpPr>
          <p:cNvPr id="66561"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p:spPr>
      </p:sp>
      <p:sp>
        <p:nvSpPr>
          <p:cNvPr id="66562"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8EC687F0-D9FD-4BC0-A14E-2E45669FA53F}" type="slidenum">
              <a:rPr lang="es-ES"/>
              <a:pPr/>
              <a:t>26</a:t>
            </a:fld>
            <a:endParaRPr lang="es-ES"/>
          </a:p>
        </p:txBody>
      </p:sp>
      <p:sp>
        <p:nvSpPr>
          <p:cNvPr id="67585"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p:spPr>
      </p:sp>
      <p:sp>
        <p:nvSpPr>
          <p:cNvPr id="67586"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F7CED222-C5F0-40E4-8237-5A1A874E195B}" type="slidenum">
              <a:rPr lang="es-ES"/>
              <a:pPr/>
              <a:t>27</a:t>
            </a:fld>
            <a:endParaRPr lang="es-ES"/>
          </a:p>
        </p:txBody>
      </p:sp>
      <p:sp>
        <p:nvSpPr>
          <p:cNvPr id="68609"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p:spPr>
      </p:sp>
      <p:sp>
        <p:nvSpPr>
          <p:cNvPr id="68610"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50E2B4C8-5C9B-4643-800B-1C8D68600BEE}" type="slidenum">
              <a:rPr lang="es-ES"/>
              <a:pPr/>
              <a:t>28</a:t>
            </a:fld>
            <a:endParaRPr lang="es-ES"/>
          </a:p>
        </p:txBody>
      </p:sp>
      <p:sp>
        <p:nvSpPr>
          <p:cNvPr id="69633"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p:spPr>
      </p:sp>
      <p:sp>
        <p:nvSpPr>
          <p:cNvPr id="69634"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72F17BAC-524E-4795-88EE-4C25B2986B74}" type="slidenum">
              <a:rPr lang="es-ES"/>
              <a:pPr/>
              <a:t>29</a:t>
            </a:fld>
            <a:endParaRPr lang="es-ES"/>
          </a:p>
        </p:txBody>
      </p:sp>
      <p:sp>
        <p:nvSpPr>
          <p:cNvPr id="70657"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p:spPr>
      </p:sp>
      <p:sp>
        <p:nvSpPr>
          <p:cNvPr id="70658"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DCAA2441-5177-41EF-81FB-F7F9680F34FA}" type="slidenum">
              <a:rPr lang="es-ES"/>
              <a:pPr/>
              <a:t>30</a:t>
            </a:fld>
            <a:endParaRPr lang="es-ES"/>
          </a:p>
        </p:txBody>
      </p:sp>
      <p:sp>
        <p:nvSpPr>
          <p:cNvPr id="71681"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p:spPr>
      </p:sp>
      <p:sp>
        <p:nvSpPr>
          <p:cNvPr id="71682"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FE5E8069-4980-417C-A242-7EEE780A4524}" type="slidenum">
              <a:rPr lang="es-ES"/>
              <a:pPr/>
              <a:t>31</a:t>
            </a:fld>
            <a:endParaRPr lang="es-ES"/>
          </a:p>
        </p:txBody>
      </p:sp>
      <p:sp>
        <p:nvSpPr>
          <p:cNvPr id="72705"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p:spPr>
      </p:sp>
      <p:sp>
        <p:nvSpPr>
          <p:cNvPr id="72706"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ACBA848B-4531-49D0-AB56-F73F89A5ED73}" type="slidenum">
              <a:rPr lang="es-ES"/>
              <a:pPr/>
              <a:t>32</a:t>
            </a:fld>
            <a:endParaRPr lang="es-ES"/>
          </a:p>
        </p:txBody>
      </p:sp>
      <p:sp>
        <p:nvSpPr>
          <p:cNvPr id="73729"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p:spPr>
      </p:sp>
      <p:sp>
        <p:nvSpPr>
          <p:cNvPr id="73730"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D7575804-7ECB-4AD2-B1CF-49371173C215}" type="slidenum">
              <a:rPr lang="es-ES"/>
              <a:pPr/>
              <a:t>33</a:t>
            </a:fld>
            <a:endParaRPr lang="es-ES"/>
          </a:p>
        </p:txBody>
      </p:sp>
      <p:sp>
        <p:nvSpPr>
          <p:cNvPr id="74753"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p:spPr>
      </p:sp>
      <p:sp>
        <p:nvSpPr>
          <p:cNvPr id="74754" name="Rectangle 2"/>
          <p:cNvSpPr txBox="1">
            <a:spLocks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es-E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26"/>
          <p:cNvSpPr>
            <a:spLocks noGrp="1" noChangeArrowheads="1"/>
          </p:cNvSpPr>
          <p:nvPr>
            <p:ph type="sldNum"/>
          </p:nvPr>
        </p:nvSpPr>
        <p:spPr>
          <a:ln/>
        </p:spPr>
        <p:txBody>
          <a:bodyPr/>
          <a:lstStyle/>
          <a:p>
            <a:fld id="{3C3654F4-8AE7-4326-9753-AC3C1B35F3C5}" type="slidenum">
              <a:rPr lang="es-ES"/>
              <a:pPr/>
              <a:t>34</a:t>
            </a:fld>
            <a:endParaRPr lang="es-ES"/>
          </a:p>
        </p:txBody>
      </p:sp>
      <p:sp>
        <p:nvSpPr>
          <p:cNvPr id="7577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75778" name="Rectangle 2"/>
          <p:cNvSpPr txBox="1">
            <a:spLocks noChangeArrowheads="1"/>
          </p:cNvSpPr>
          <p:nvPr>
            <p:ph type="body" idx="1"/>
          </p:nvPr>
        </p:nvSpPr>
        <p:spPr bwMode="auto">
          <a:xfrm>
            <a:off x="685800" y="4343400"/>
            <a:ext cx="5472113" cy="4100513"/>
          </a:xfrm>
          <a:prstGeom prst="rect">
            <a:avLst/>
          </a:prstGeom>
          <a:noFill/>
          <a:ln>
            <a:round/>
            <a:headEnd/>
            <a:tailEnd/>
          </a:ln>
        </p:spPr>
        <p:txBody>
          <a:bodyPr wrap="none" anchor="ct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idx="10"/>
          </p:nvPr>
        </p:nvSpPr>
        <p:spPr/>
        <p:txBody>
          <a:bodyPr/>
          <a:lstStyle>
            <a:lvl1pPr>
              <a:defRPr/>
            </a:lvl1pPr>
          </a:lstStyle>
          <a:p>
            <a:endParaRPr lang="es-ES"/>
          </a:p>
        </p:txBody>
      </p:sp>
      <p:sp>
        <p:nvSpPr>
          <p:cNvPr id="5" name="4 Marcador de pie de página"/>
          <p:cNvSpPr>
            <a:spLocks noGrp="1"/>
          </p:cNvSpPr>
          <p:nvPr>
            <p:ph type="ftr" idx="11"/>
          </p:nvPr>
        </p:nvSpPr>
        <p:spPr/>
        <p:txBody>
          <a:bodyPr/>
          <a:lstStyle>
            <a:lvl1pPr>
              <a:defRPr/>
            </a:lvl1pPr>
          </a:lstStyle>
          <a:p>
            <a:endParaRPr lang="es-ES"/>
          </a:p>
        </p:txBody>
      </p:sp>
      <p:sp>
        <p:nvSpPr>
          <p:cNvPr id="6" name="5 Marcador de número de diapositiva"/>
          <p:cNvSpPr>
            <a:spLocks noGrp="1"/>
          </p:cNvSpPr>
          <p:nvPr>
            <p:ph type="sldNum" idx="12"/>
          </p:nvPr>
        </p:nvSpPr>
        <p:spPr/>
        <p:txBody>
          <a:bodyPr/>
          <a:lstStyle>
            <a:lvl1pPr>
              <a:defRPr/>
            </a:lvl1pPr>
          </a:lstStyle>
          <a:p>
            <a:fld id="{9B5BEEBE-9C2F-4562-A50B-5179C839545D}"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es-ES"/>
          </a:p>
        </p:txBody>
      </p:sp>
      <p:sp>
        <p:nvSpPr>
          <p:cNvPr id="5" name="4 Marcador de pie de página"/>
          <p:cNvSpPr>
            <a:spLocks noGrp="1"/>
          </p:cNvSpPr>
          <p:nvPr>
            <p:ph type="ftr" idx="11"/>
          </p:nvPr>
        </p:nvSpPr>
        <p:spPr/>
        <p:txBody>
          <a:bodyPr/>
          <a:lstStyle>
            <a:lvl1pPr>
              <a:defRPr/>
            </a:lvl1pPr>
          </a:lstStyle>
          <a:p>
            <a:endParaRPr lang="es-ES"/>
          </a:p>
        </p:txBody>
      </p:sp>
      <p:sp>
        <p:nvSpPr>
          <p:cNvPr id="6" name="5 Marcador de número de diapositiva"/>
          <p:cNvSpPr>
            <a:spLocks noGrp="1"/>
          </p:cNvSpPr>
          <p:nvPr>
            <p:ph type="sldNum" idx="12"/>
          </p:nvPr>
        </p:nvSpPr>
        <p:spPr/>
        <p:txBody>
          <a:bodyPr/>
          <a:lstStyle>
            <a:lvl1pPr>
              <a:defRPr/>
            </a:lvl1pPr>
          </a:lstStyle>
          <a:p>
            <a:fld id="{B27E2626-85EB-4916-A82D-0A0D3FDBB403}"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idx="10"/>
          </p:nvPr>
        </p:nvSpPr>
        <p:spPr/>
        <p:txBody>
          <a:bodyPr/>
          <a:lstStyle>
            <a:lvl1pPr>
              <a:defRPr/>
            </a:lvl1pPr>
          </a:lstStyle>
          <a:p>
            <a:endParaRPr lang="es-ES"/>
          </a:p>
        </p:txBody>
      </p:sp>
      <p:sp>
        <p:nvSpPr>
          <p:cNvPr id="5" name="4 Marcador de pie de página"/>
          <p:cNvSpPr>
            <a:spLocks noGrp="1"/>
          </p:cNvSpPr>
          <p:nvPr>
            <p:ph type="ftr" idx="11"/>
          </p:nvPr>
        </p:nvSpPr>
        <p:spPr/>
        <p:txBody>
          <a:bodyPr/>
          <a:lstStyle>
            <a:lvl1pPr>
              <a:defRPr/>
            </a:lvl1pPr>
          </a:lstStyle>
          <a:p>
            <a:endParaRPr lang="es-ES"/>
          </a:p>
        </p:txBody>
      </p:sp>
      <p:sp>
        <p:nvSpPr>
          <p:cNvPr id="6" name="5 Marcador de número de diapositiva"/>
          <p:cNvSpPr>
            <a:spLocks noGrp="1"/>
          </p:cNvSpPr>
          <p:nvPr>
            <p:ph type="sldNum" idx="12"/>
          </p:nvPr>
        </p:nvSpPr>
        <p:spPr/>
        <p:txBody>
          <a:bodyPr/>
          <a:lstStyle>
            <a:lvl1pPr>
              <a:defRPr/>
            </a:lvl1pPr>
          </a:lstStyle>
          <a:p>
            <a:fld id="{C70A7A2F-7A44-47C6-98AF-EE1599524B7E}"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4963"/>
            <a:ext cx="4022725" cy="4494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32325" y="1604963"/>
            <a:ext cx="4022725" cy="4494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idx="10"/>
          </p:nvPr>
        </p:nvSpPr>
        <p:spPr/>
        <p:txBody>
          <a:bodyPr/>
          <a:lstStyle>
            <a:lvl1pPr>
              <a:defRPr/>
            </a:lvl1pPr>
          </a:lstStyle>
          <a:p>
            <a:endParaRPr lang="es-ES"/>
          </a:p>
        </p:txBody>
      </p:sp>
      <p:sp>
        <p:nvSpPr>
          <p:cNvPr id="6" name="5 Marcador de pie de página"/>
          <p:cNvSpPr>
            <a:spLocks noGrp="1"/>
          </p:cNvSpPr>
          <p:nvPr>
            <p:ph type="ftr" idx="11"/>
          </p:nvPr>
        </p:nvSpPr>
        <p:spPr/>
        <p:txBody>
          <a:bodyPr/>
          <a:lstStyle>
            <a:lvl1pPr>
              <a:defRPr/>
            </a:lvl1pPr>
          </a:lstStyle>
          <a:p>
            <a:endParaRPr lang="es-ES"/>
          </a:p>
        </p:txBody>
      </p:sp>
      <p:sp>
        <p:nvSpPr>
          <p:cNvPr id="7" name="6 Marcador de número de diapositiva"/>
          <p:cNvSpPr>
            <a:spLocks noGrp="1"/>
          </p:cNvSpPr>
          <p:nvPr>
            <p:ph type="sldNum" idx="12"/>
          </p:nvPr>
        </p:nvSpPr>
        <p:spPr/>
        <p:txBody>
          <a:bodyPr/>
          <a:lstStyle>
            <a:lvl1pPr>
              <a:defRPr/>
            </a:lvl1pPr>
          </a:lstStyle>
          <a:p>
            <a:fld id="{AD57544C-DB0E-472D-A55F-DB33574D9D8D}"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idx="10"/>
          </p:nvPr>
        </p:nvSpPr>
        <p:spPr/>
        <p:txBody>
          <a:bodyPr/>
          <a:lstStyle>
            <a:lvl1pPr>
              <a:defRPr/>
            </a:lvl1pPr>
          </a:lstStyle>
          <a:p>
            <a:endParaRPr lang="es-ES"/>
          </a:p>
        </p:txBody>
      </p:sp>
      <p:sp>
        <p:nvSpPr>
          <p:cNvPr id="8" name="7 Marcador de pie de página"/>
          <p:cNvSpPr>
            <a:spLocks noGrp="1"/>
          </p:cNvSpPr>
          <p:nvPr>
            <p:ph type="ftr" idx="11"/>
          </p:nvPr>
        </p:nvSpPr>
        <p:spPr/>
        <p:txBody>
          <a:bodyPr/>
          <a:lstStyle>
            <a:lvl1pPr>
              <a:defRPr/>
            </a:lvl1pPr>
          </a:lstStyle>
          <a:p>
            <a:endParaRPr lang="es-ES"/>
          </a:p>
        </p:txBody>
      </p:sp>
      <p:sp>
        <p:nvSpPr>
          <p:cNvPr id="9" name="8 Marcador de número de diapositiva"/>
          <p:cNvSpPr>
            <a:spLocks noGrp="1"/>
          </p:cNvSpPr>
          <p:nvPr>
            <p:ph type="sldNum" idx="12"/>
          </p:nvPr>
        </p:nvSpPr>
        <p:spPr/>
        <p:txBody>
          <a:bodyPr/>
          <a:lstStyle>
            <a:lvl1pPr>
              <a:defRPr/>
            </a:lvl1pPr>
          </a:lstStyle>
          <a:p>
            <a:fld id="{9E9BAC0D-8FC4-4E5C-A8B8-29B49ECD388E}"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idx="10"/>
          </p:nvPr>
        </p:nvSpPr>
        <p:spPr/>
        <p:txBody>
          <a:bodyPr/>
          <a:lstStyle>
            <a:lvl1pPr>
              <a:defRPr/>
            </a:lvl1pPr>
          </a:lstStyle>
          <a:p>
            <a:endParaRPr lang="es-ES"/>
          </a:p>
        </p:txBody>
      </p:sp>
      <p:sp>
        <p:nvSpPr>
          <p:cNvPr id="4" name="3 Marcador de pie de página"/>
          <p:cNvSpPr>
            <a:spLocks noGrp="1"/>
          </p:cNvSpPr>
          <p:nvPr>
            <p:ph type="ftr" idx="11"/>
          </p:nvPr>
        </p:nvSpPr>
        <p:spPr/>
        <p:txBody>
          <a:bodyPr/>
          <a:lstStyle>
            <a:lvl1pPr>
              <a:defRPr/>
            </a:lvl1pPr>
          </a:lstStyle>
          <a:p>
            <a:endParaRPr lang="es-ES"/>
          </a:p>
        </p:txBody>
      </p:sp>
      <p:sp>
        <p:nvSpPr>
          <p:cNvPr id="5" name="4 Marcador de número de diapositiva"/>
          <p:cNvSpPr>
            <a:spLocks noGrp="1"/>
          </p:cNvSpPr>
          <p:nvPr>
            <p:ph type="sldNum" idx="12"/>
          </p:nvPr>
        </p:nvSpPr>
        <p:spPr/>
        <p:txBody>
          <a:bodyPr/>
          <a:lstStyle>
            <a:lvl1pPr>
              <a:defRPr/>
            </a:lvl1pPr>
          </a:lstStyle>
          <a:p>
            <a:fld id="{EDD08369-3EB0-4DFA-AB66-1481E1F76E42}"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idx="10"/>
          </p:nvPr>
        </p:nvSpPr>
        <p:spPr/>
        <p:txBody>
          <a:bodyPr/>
          <a:lstStyle>
            <a:lvl1pPr>
              <a:defRPr/>
            </a:lvl1pPr>
          </a:lstStyle>
          <a:p>
            <a:endParaRPr lang="es-ES"/>
          </a:p>
        </p:txBody>
      </p:sp>
      <p:sp>
        <p:nvSpPr>
          <p:cNvPr id="3" name="2 Marcador de pie de página"/>
          <p:cNvSpPr>
            <a:spLocks noGrp="1"/>
          </p:cNvSpPr>
          <p:nvPr>
            <p:ph type="ftr" idx="11"/>
          </p:nvPr>
        </p:nvSpPr>
        <p:spPr/>
        <p:txBody>
          <a:bodyPr/>
          <a:lstStyle>
            <a:lvl1pPr>
              <a:defRPr/>
            </a:lvl1pPr>
          </a:lstStyle>
          <a:p>
            <a:endParaRPr lang="es-ES"/>
          </a:p>
        </p:txBody>
      </p:sp>
      <p:sp>
        <p:nvSpPr>
          <p:cNvPr id="4" name="3 Marcador de número de diapositiva"/>
          <p:cNvSpPr>
            <a:spLocks noGrp="1"/>
          </p:cNvSpPr>
          <p:nvPr>
            <p:ph type="sldNum" idx="12"/>
          </p:nvPr>
        </p:nvSpPr>
        <p:spPr/>
        <p:txBody>
          <a:bodyPr/>
          <a:lstStyle>
            <a:lvl1pPr>
              <a:defRPr/>
            </a:lvl1pPr>
          </a:lstStyle>
          <a:p>
            <a:fld id="{ADB7342F-B78C-4E11-B89F-0CC195001AFF}"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es-ES"/>
          </a:p>
        </p:txBody>
      </p:sp>
      <p:sp>
        <p:nvSpPr>
          <p:cNvPr id="6" name="5 Marcador de pie de página"/>
          <p:cNvSpPr>
            <a:spLocks noGrp="1"/>
          </p:cNvSpPr>
          <p:nvPr>
            <p:ph type="ftr" idx="11"/>
          </p:nvPr>
        </p:nvSpPr>
        <p:spPr/>
        <p:txBody>
          <a:bodyPr/>
          <a:lstStyle>
            <a:lvl1pPr>
              <a:defRPr/>
            </a:lvl1pPr>
          </a:lstStyle>
          <a:p>
            <a:endParaRPr lang="es-ES"/>
          </a:p>
        </p:txBody>
      </p:sp>
      <p:sp>
        <p:nvSpPr>
          <p:cNvPr id="7" name="6 Marcador de número de diapositiva"/>
          <p:cNvSpPr>
            <a:spLocks noGrp="1"/>
          </p:cNvSpPr>
          <p:nvPr>
            <p:ph type="sldNum" idx="12"/>
          </p:nvPr>
        </p:nvSpPr>
        <p:spPr/>
        <p:txBody>
          <a:bodyPr/>
          <a:lstStyle>
            <a:lvl1pPr>
              <a:defRPr/>
            </a:lvl1pPr>
          </a:lstStyle>
          <a:p>
            <a:fld id="{AE3F7A32-18F7-4BED-96A9-4146BA28D75F}"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es-ES"/>
          </a:p>
        </p:txBody>
      </p:sp>
      <p:sp>
        <p:nvSpPr>
          <p:cNvPr id="6" name="5 Marcador de pie de página"/>
          <p:cNvSpPr>
            <a:spLocks noGrp="1"/>
          </p:cNvSpPr>
          <p:nvPr>
            <p:ph type="ftr" idx="11"/>
          </p:nvPr>
        </p:nvSpPr>
        <p:spPr/>
        <p:txBody>
          <a:bodyPr/>
          <a:lstStyle>
            <a:lvl1pPr>
              <a:defRPr/>
            </a:lvl1pPr>
          </a:lstStyle>
          <a:p>
            <a:endParaRPr lang="es-ES"/>
          </a:p>
        </p:txBody>
      </p:sp>
      <p:sp>
        <p:nvSpPr>
          <p:cNvPr id="7" name="6 Marcador de número de diapositiva"/>
          <p:cNvSpPr>
            <a:spLocks noGrp="1"/>
          </p:cNvSpPr>
          <p:nvPr>
            <p:ph type="sldNum" idx="12"/>
          </p:nvPr>
        </p:nvSpPr>
        <p:spPr/>
        <p:txBody>
          <a:bodyPr/>
          <a:lstStyle>
            <a:lvl1pPr>
              <a:defRPr/>
            </a:lvl1pPr>
          </a:lstStyle>
          <a:p>
            <a:fld id="{95870E9E-DA0B-4366-868F-15C79775BC42}"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es-ES"/>
          </a:p>
        </p:txBody>
      </p:sp>
      <p:sp>
        <p:nvSpPr>
          <p:cNvPr id="5" name="4 Marcador de pie de página"/>
          <p:cNvSpPr>
            <a:spLocks noGrp="1"/>
          </p:cNvSpPr>
          <p:nvPr>
            <p:ph type="ftr" idx="11"/>
          </p:nvPr>
        </p:nvSpPr>
        <p:spPr/>
        <p:txBody>
          <a:bodyPr/>
          <a:lstStyle>
            <a:lvl1pPr>
              <a:defRPr/>
            </a:lvl1pPr>
          </a:lstStyle>
          <a:p>
            <a:endParaRPr lang="es-ES"/>
          </a:p>
        </p:txBody>
      </p:sp>
      <p:sp>
        <p:nvSpPr>
          <p:cNvPr id="6" name="5 Marcador de número de diapositiva"/>
          <p:cNvSpPr>
            <a:spLocks noGrp="1"/>
          </p:cNvSpPr>
          <p:nvPr>
            <p:ph type="sldNum" idx="12"/>
          </p:nvPr>
        </p:nvSpPr>
        <p:spPr/>
        <p:txBody>
          <a:bodyPr/>
          <a:lstStyle>
            <a:lvl1pPr>
              <a:defRPr/>
            </a:lvl1pPr>
          </a:lstStyle>
          <a:p>
            <a:fld id="{EE7DF763-80CB-4E19-AB1D-CDCE2FAFC354}"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05588" y="1604963"/>
            <a:ext cx="2049462" cy="44942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604963"/>
            <a:ext cx="5995988" cy="44942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es-ES"/>
          </a:p>
        </p:txBody>
      </p:sp>
      <p:sp>
        <p:nvSpPr>
          <p:cNvPr id="5" name="4 Marcador de pie de página"/>
          <p:cNvSpPr>
            <a:spLocks noGrp="1"/>
          </p:cNvSpPr>
          <p:nvPr>
            <p:ph type="ftr" idx="11"/>
          </p:nvPr>
        </p:nvSpPr>
        <p:spPr/>
        <p:txBody>
          <a:bodyPr/>
          <a:lstStyle>
            <a:lvl1pPr>
              <a:defRPr/>
            </a:lvl1pPr>
          </a:lstStyle>
          <a:p>
            <a:endParaRPr lang="es-ES"/>
          </a:p>
        </p:txBody>
      </p:sp>
      <p:sp>
        <p:nvSpPr>
          <p:cNvPr id="6" name="5 Marcador de número de diapositiva"/>
          <p:cNvSpPr>
            <a:spLocks noGrp="1"/>
          </p:cNvSpPr>
          <p:nvPr>
            <p:ph type="sldNum" idx="12"/>
          </p:nvPr>
        </p:nvSpPr>
        <p:spPr/>
        <p:txBody>
          <a:bodyPr/>
          <a:lstStyle>
            <a:lvl1pPr>
              <a:defRPr/>
            </a:lvl1pPr>
          </a:lstStyle>
          <a:p>
            <a:fld id="{52BCBE09-0C54-46CE-8365-DEFB1B729895}"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idx="10"/>
          </p:nvPr>
        </p:nvSpPr>
        <p:spPr/>
        <p:txBody>
          <a:bodyPr/>
          <a:lstStyle>
            <a:lvl1pPr>
              <a:defRPr/>
            </a:lvl1pPr>
          </a:lstStyle>
          <a:p>
            <a:endParaRPr lang="ca-ES"/>
          </a:p>
        </p:txBody>
      </p:sp>
      <p:sp>
        <p:nvSpPr>
          <p:cNvPr id="5" name="4 Marcador de pie de página"/>
          <p:cNvSpPr>
            <a:spLocks noGrp="1"/>
          </p:cNvSpPr>
          <p:nvPr>
            <p:ph type="ftr" idx="11"/>
          </p:nvPr>
        </p:nvSpPr>
        <p:spPr/>
        <p:txBody>
          <a:bodyPr/>
          <a:lstStyle>
            <a:lvl1pPr>
              <a:defRPr/>
            </a:lvl1pPr>
          </a:lstStyle>
          <a:p>
            <a:endParaRPr lang="ca-ES"/>
          </a:p>
        </p:txBody>
      </p:sp>
      <p:sp>
        <p:nvSpPr>
          <p:cNvPr id="6" name="5 Marcador de número de diapositiva"/>
          <p:cNvSpPr>
            <a:spLocks noGrp="1"/>
          </p:cNvSpPr>
          <p:nvPr>
            <p:ph type="sldNum" idx="12"/>
          </p:nvPr>
        </p:nvSpPr>
        <p:spPr/>
        <p:txBody>
          <a:bodyPr/>
          <a:lstStyle>
            <a:lvl1pPr>
              <a:defRPr/>
            </a:lvl1pPr>
          </a:lstStyle>
          <a:p>
            <a:fld id="{4B79AFF8-1F31-440E-951B-341C3C9CF174}" type="slidenum">
              <a:rPr lang="ca-ES"/>
              <a:pPr/>
              <a:t>‹Nº›</a:t>
            </a:fld>
            <a:endParaRPr lang="ca-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ca-ES"/>
          </a:p>
        </p:txBody>
      </p:sp>
      <p:sp>
        <p:nvSpPr>
          <p:cNvPr id="5" name="4 Marcador de pie de página"/>
          <p:cNvSpPr>
            <a:spLocks noGrp="1"/>
          </p:cNvSpPr>
          <p:nvPr>
            <p:ph type="ftr" idx="11"/>
          </p:nvPr>
        </p:nvSpPr>
        <p:spPr/>
        <p:txBody>
          <a:bodyPr/>
          <a:lstStyle>
            <a:lvl1pPr>
              <a:defRPr/>
            </a:lvl1pPr>
          </a:lstStyle>
          <a:p>
            <a:endParaRPr lang="ca-ES"/>
          </a:p>
        </p:txBody>
      </p:sp>
      <p:sp>
        <p:nvSpPr>
          <p:cNvPr id="6" name="5 Marcador de número de diapositiva"/>
          <p:cNvSpPr>
            <a:spLocks noGrp="1"/>
          </p:cNvSpPr>
          <p:nvPr>
            <p:ph type="sldNum" idx="12"/>
          </p:nvPr>
        </p:nvSpPr>
        <p:spPr/>
        <p:txBody>
          <a:bodyPr/>
          <a:lstStyle>
            <a:lvl1pPr>
              <a:defRPr/>
            </a:lvl1pPr>
          </a:lstStyle>
          <a:p>
            <a:fld id="{2149A99E-AF84-42A1-B4A0-B8C670FD0161}" type="slidenum">
              <a:rPr lang="ca-ES"/>
              <a:pPr/>
              <a:t>‹Nº›</a:t>
            </a:fld>
            <a:endParaRPr lang="ca-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idx="10"/>
          </p:nvPr>
        </p:nvSpPr>
        <p:spPr/>
        <p:txBody>
          <a:bodyPr/>
          <a:lstStyle>
            <a:lvl1pPr>
              <a:defRPr/>
            </a:lvl1pPr>
          </a:lstStyle>
          <a:p>
            <a:endParaRPr lang="ca-ES"/>
          </a:p>
        </p:txBody>
      </p:sp>
      <p:sp>
        <p:nvSpPr>
          <p:cNvPr id="5" name="4 Marcador de pie de página"/>
          <p:cNvSpPr>
            <a:spLocks noGrp="1"/>
          </p:cNvSpPr>
          <p:nvPr>
            <p:ph type="ftr" idx="11"/>
          </p:nvPr>
        </p:nvSpPr>
        <p:spPr/>
        <p:txBody>
          <a:bodyPr/>
          <a:lstStyle>
            <a:lvl1pPr>
              <a:defRPr/>
            </a:lvl1pPr>
          </a:lstStyle>
          <a:p>
            <a:endParaRPr lang="ca-ES"/>
          </a:p>
        </p:txBody>
      </p:sp>
      <p:sp>
        <p:nvSpPr>
          <p:cNvPr id="6" name="5 Marcador de número de diapositiva"/>
          <p:cNvSpPr>
            <a:spLocks noGrp="1"/>
          </p:cNvSpPr>
          <p:nvPr>
            <p:ph type="sldNum" idx="12"/>
          </p:nvPr>
        </p:nvSpPr>
        <p:spPr/>
        <p:txBody>
          <a:bodyPr/>
          <a:lstStyle>
            <a:lvl1pPr>
              <a:defRPr/>
            </a:lvl1pPr>
          </a:lstStyle>
          <a:p>
            <a:fld id="{787F5A15-33A6-4759-A2CF-07A4742293DC}" type="slidenum">
              <a:rPr lang="ca-ES"/>
              <a:pPr/>
              <a:t>‹Nº›</a:t>
            </a:fld>
            <a:endParaRPr lang="ca-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181100"/>
            <a:ext cx="4013200" cy="4475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22800" y="1181100"/>
            <a:ext cx="4013200" cy="4475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idx="10"/>
          </p:nvPr>
        </p:nvSpPr>
        <p:spPr/>
        <p:txBody>
          <a:bodyPr/>
          <a:lstStyle>
            <a:lvl1pPr>
              <a:defRPr/>
            </a:lvl1pPr>
          </a:lstStyle>
          <a:p>
            <a:endParaRPr lang="ca-ES"/>
          </a:p>
        </p:txBody>
      </p:sp>
      <p:sp>
        <p:nvSpPr>
          <p:cNvPr id="6" name="5 Marcador de pie de página"/>
          <p:cNvSpPr>
            <a:spLocks noGrp="1"/>
          </p:cNvSpPr>
          <p:nvPr>
            <p:ph type="ftr" idx="11"/>
          </p:nvPr>
        </p:nvSpPr>
        <p:spPr/>
        <p:txBody>
          <a:bodyPr/>
          <a:lstStyle>
            <a:lvl1pPr>
              <a:defRPr/>
            </a:lvl1pPr>
          </a:lstStyle>
          <a:p>
            <a:endParaRPr lang="ca-ES"/>
          </a:p>
        </p:txBody>
      </p:sp>
      <p:sp>
        <p:nvSpPr>
          <p:cNvPr id="7" name="6 Marcador de número de diapositiva"/>
          <p:cNvSpPr>
            <a:spLocks noGrp="1"/>
          </p:cNvSpPr>
          <p:nvPr>
            <p:ph type="sldNum" idx="12"/>
          </p:nvPr>
        </p:nvSpPr>
        <p:spPr/>
        <p:txBody>
          <a:bodyPr/>
          <a:lstStyle>
            <a:lvl1pPr>
              <a:defRPr/>
            </a:lvl1pPr>
          </a:lstStyle>
          <a:p>
            <a:fld id="{D2FBD240-B05E-4DF3-BE8E-C0108DA8823D}" type="slidenum">
              <a:rPr lang="ca-ES"/>
              <a:pPr/>
              <a:t>‹Nº›</a:t>
            </a:fld>
            <a:endParaRPr lang="ca-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idx="10"/>
          </p:nvPr>
        </p:nvSpPr>
        <p:spPr/>
        <p:txBody>
          <a:bodyPr/>
          <a:lstStyle>
            <a:lvl1pPr>
              <a:defRPr/>
            </a:lvl1pPr>
          </a:lstStyle>
          <a:p>
            <a:endParaRPr lang="ca-ES"/>
          </a:p>
        </p:txBody>
      </p:sp>
      <p:sp>
        <p:nvSpPr>
          <p:cNvPr id="8" name="7 Marcador de pie de página"/>
          <p:cNvSpPr>
            <a:spLocks noGrp="1"/>
          </p:cNvSpPr>
          <p:nvPr>
            <p:ph type="ftr" idx="11"/>
          </p:nvPr>
        </p:nvSpPr>
        <p:spPr/>
        <p:txBody>
          <a:bodyPr/>
          <a:lstStyle>
            <a:lvl1pPr>
              <a:defRPr/>
            </a:lvl1pPr>
          </a:lstStyle>
          <a:p>
            <a:endParaRPr lang="ca-ES"/>
          </a:p>
        </p:txBody>
      </p:sp>
      <p:sp>
        <p:nvSpPr>
          <p:cNvPr id="9" name="8 Marcador de número de diapositiva"/>
          <p:cNvSpPr>
            <a:spLocks noGrp="1"/>
          </p:cNvSpPr>
          <p:nvPr>
            <p:ph type="sldNum" idx="12"/>
          </p:nvPr>
        </p:nvSpPr>
        <p:spPr/>
        <p:txBody>
          <a:bodyPr/>
          <a:lstStyle>
            <a:lvl1pPr>
              <a:defRPr/>
            </a:lvl1pPr>
          </a:lstStyle>
          <a:p>
            <a:fld id="{C1109C49-75DF-44BA-AFB9-937D4D770465}" type="slidenum">
              <a:rPr lang="ca-ES"/>
              <a:pPr/>
              <a:t>‹Nº›</a:t>
            </a:fld>
            <a:endParaRPr lang="ca-E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idx="10"/>
          </p:nvPr>
        </p:nvSpPr>
        <p:spPr/>
        <p:txBody>
          <a:bodyPr/>
          <a:lstStyle>
            <a:lvl1pPr>
              <a:defRPr/>
            </a:lvl1pPr>
          </a:lstStyle>
          <a:p>
            <a:endParaRPr lang="ca-ES"/>
          </a:p>
        </p:txBody>
      </p:sp>
      <p:sp>
        <p:nvSpPr>
          <p:cNvPr id="4" name="3 Marcador de pie de página"/>
          <p:cNvSpPr>
            <a:spLocks noGrp="1"/>
          </p:cNvSpPr>
          <p:nvPr>
            <p:ph type="ftr" idx="11"/>
          </p:nvPr>
        </p:nvSpPr>
        <p:spPr/>
        <p:txBody>
          <a:bodyPr/>
          <a:lstStyle>
            <a:lvl1pPr>
              <a:defRPr/>
            </a:lvl1pPr>
          </a:lstStyle>
          <a:p>
            <a:endParaRPr lang="ca-ES"/>
          </a:p>
        </p:txBody>
      </p:sp>
      <p:sp>
        <p:nvSpPr>
          <p:cNvPr id="5" name="4 Marcador de número de diapositiva"/>
          <p:cNvSpPr>
            <a:spLocks noGrp="1"/>
          </p:cNvSpPr>
          <p:nvPr>
            <p:ph type="sldNum" idx="12"/>
          </p:nvPr>
        </p:nvSpPr>
        <p:spPr/>
        <p:txBody>
          <a:bodyPr/>
          <a:lstStyle>
            <a:lvl1pPr>
              <a:defRPr/>
            </a:lvl1pPr>
          </a:lstStyle>
          <a:p>
            <a:fld id="{CB1EAE3A-51FF-46CA-B61D-FAC7357A6AFD}" type="slidenum">
              <a:rPr lang="ca-ES"/>
              <a:pPr/>
              <a:t>‹Nº›</a:t>
            </a:fld>
            <a:endParaRPr lang="ca-E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idx="10"/>
          </p:nvPr>
        </p:nvSpPr>
        <p:spPr/>
        <p:txBody>
          <a:bodyPr/>
          <a:lstStyle>
            <a:lvl1pPr>
              <a:defRPr/>
            </a:lvl1pPr>
          </a:lstStyle>
          <a:p>
            <a:endParaRPr lang="ca-ES"/>
          </a:p>
        </p:txBody>
      </p:sp>
      <p:sp>
        <p:nvSpPr>
          <p:cNvPr id="3" name="2 Marcador de pie de página"/>
          <p:cNvSpPr>
            <a:spLocks noGrp="1"/>
          </p:cNvSpPr>
          <p:nvPr>
            <p:ph type="ftr" idx="11"/>
          </p:nvPr>
        </p:nvSpPr>
        <p:spPr/>
        <p:txBody>
          <a:bodyPr/>
          <a:lstStyle>
            <a:lvl1pPr>
              <a:defRPr/>
            </a:lvl1pPr>
          </a:lstStyle>
          <a:p>
            <a:endParaRPr lang="ca-ES"/>
          </a:p>
        </p:txBody>
      </p:sp>
      <p:sp>
        <p:nvSpPr>
          <p:cNvPr id="4" name="3 Marcador de número de diapositiva"/>
          <p:cNvSpPr>
            <a:spLocks noGrp="1"/>
          </p:cNvSpPr>
          <p:nvPr>
            <p:ph type="sldNum" idx="12"/>
          </p:nvPr>
        </p:nvSpPr>
        <p:spPr/>
        <p:txBody>
          <a:bodyPr/>
          <a:lstStyle>
            <a:lvl1pPr>
              <a:defRPr/>
            </a:lvl1pPr>
          </a:lstStyle>
          <a:p>
            <a:fld id="{1054CE9F-34BE-4186-AA2B-067EECB6856B}" type="slidenum">
              <a:rPr lang="ca-ES"/>
              <a:pPr/>
              <a:t>‹Nº›</a:t>
            </a:fld>
            <a:endParaRPr lang="ca-E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ca-ES"/>
          </a:p>
        </p:txBody>
      </p:sp>
      <p:sp>
        <p:nvSpPr>
          <p:cNvPr id="6" name="5 Marcador de pie de página"/>
          <p:cNvSpPr>
            <a:spLocks noGrp="1"/>
          </p:cNvSpPr>
          <p:nvPr>
            <p:ph type="ftr" idx="11"/>
          </p:nvPr>
        </p:nvSpPr>
        <p:spPr/>
        <p:txBody>
          <a:bodyPr/>
          <a:lstStyle>
            <a:lvl1pPr>
              <a:defRPr/>
            </a:lvl1pPr>
          </a:lstStyle>
          <a:p>
            <a:endParaRPr lang="ca-ES"/>
          </a:p>
        </p:txBody>
      </p:sp>
      <p:sp>
        <p:nvSpPr>
          <p:cNvPr id="7" name="6 Marcador de número de diapositiva"/>
          <p:cNvSpPr>
            <a:spLocks noGrp="1"/>
          </p:cNvSpPr>
          <p:nvPr>
            <p:ph type="sldNum" idx="12"/>
          </p:nvPr>
        </p:nvSpPr>
        <p:spPr/>
        <p:txBody>
          <a:bodyPr/>
          <a:lstStyle>
            <a:lvl1pPr>
              <a:defRPr/>
            </a:lvl1pPr>
          </a:lstStyle>
          <a:p>
            <a:fld id="{FDEB9748-062E-4108-B3E7-DF4D004E65A8}" type="slidenum">
              <a:rPr lang="ca-ES"/>
              <a:pPr/>
              <a:t>‹Nº›</a:t>
            </a:fld>
            <a:endParaRPr lang="ca-E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ca-ES"/>
          </a:p>
        </p:txBody>
      </p:sp>
      <p:sp>
        <p:nvSpPr>
          <p:cNvPr id="6" name="5 Marcador de pie de página"/>
          <p:cNvSpPr>
            <a:spLocks noGrp="1"/>
          </p:cNvSpPr>
          <p:nvPr>
            <p:ph type="ftr" idx="11"/>
          </p:nvPr>
        </p:nvSpPr>
        <p:spPr/>
        <p:txBody>
          <a:bodyPr/>
          <a:lstStyle>
            <a:lvl1pPr>
              <a:defRPr/>
            </a:lvl1pPr>
          </a:lstStyle>
          <a:p>
            <a:endParaRPr lang="ca-ES"/>
          </a:p>
        </p:txBody>
      </p:sp>
      <p:sp>
        <p:nvSpPr>
          <p:cNvPr id="7" name="6 Marcador de número de diapositiva"/>
          <p:cNvSpPr>
            <a:spLocks noGrp="1"/>
          </p:cNvSpPr>
          <p:nvPr>
            <p:ph type="sldNum" idx="12"/>
          </p:nvPr>
        </p:nvSpPr>
        <p:spPr/>
        <p:txBody>
          <a:bodyPr/>
          <a:lstStyle>
            <a:lvl1pPr>
              <a:defRPr/>
            </a:lvl1pPr>
          </a:lstStyle>
          <a:p>
            <a:fld id="{D71CB60C-358A-4928-B69A-B1EDE25FB5F8}" type="slidenum">
              <a:rPr lang="ca-ES"/>
              <a:pPr/>
              <a:t>‹Nº›</a:t>
            </a:fld>
            <a:endParaRPr lang="ca-E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ca-ES"/>
          </a:p>
        </p:txBody>
      </p:sp>
      <p:sp>
        <p:nvSpPr>
          <p:cNvPr id="5" name="4 Marcador de pie de página"/>
          <p:cNvSpPr>
            <a:spLocks noGrp="1"/>
          </p:cNvSpPr>
          <p:nvPr>
            <p:ph type="ftr" idx="11"/>
          </p:nvPr>
        </p:nvSpPr>
        <p:spPr/>
        <p:txBody>
          <a:bodyPr/>
          <a:lstStyle>
            <a:lvl1pPr>
              <a:defRPr/>
            </a:lvl1pPr>
          </a:lstStyle>
          <a:p>
            <a:endParaRPr lang="ca-ES"/>
          </a:p>
        </p:txBody>
      </p:sp>
      <p:sp>
        <p:nvSpPr>
          <p:cNvPr id="6" name="5 Marcador de número de diapositiva"/>
          <p:cNvSpPr>
            <a:spLocks noGrp="1"/>
          </p:cNvSpPr>
          <p:nvPr>
            <p:ph type="sldNum" idx="12"/>
          </p:nvPr>
        </p:nvSpPr>
        <p:spPr/>
        <p:txBody>
          <a:bodyPr/>
          <a:lstStyle>
            <a:lvl1pPr>
              <a:defRPr/>
            </a:lvl1pPr>
          </a:lstStyle>
          <a:p>
            <a:fld id="{B114DA0D-227B-4FEB-B1B7-895D03801417}" type="slidenum">
              <a:rPr lang="ca-ES"/>
              <a:pPr/>
              <a:t>‹Nº›</a:t>
            </a:fld>
            <a:endParaRPr lang="ca-E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91300" y="207963"/>
            <a:ext cx="2044700" cy="5448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7963"/>
            <a:ext cx="5981700" cy="5448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ca-ES"/>
          </a:p>
        </p:txBody>
      </p:sp>
      <p:sp>
        <p:nvSpPr>
          <p:cNvPr id="5" name="4 Marcador de pie de página"/>
          <p:cNvSpPr>
            <a:spLocks noGrp="1"/>
          </p:cNvSpPr>
          <p:nvPr>
            <p:ph type="ftr" idx="11"/>
          </p:nvPr>
        </p:nvSpPr>
        <p:spPr/>
        <p:txBody>
          <a:bodyPr/>
          <a:lstStyle>
            <a:lvl1pPr>
              <a:defRPr/>
            </a:lvl1pPr>
          </a:lstStyle>
          <a:p>
            <a:endParaRPr lang="ca-ES"/>
          </a:p>
        </p:txBody>
      </p:sp>
      <p:sp>
        <p:nvSpPr>
          <p:cNvPr id="6" name="5 Marcador de número de diapositiva"/>
          <p:cNvSpPr>
            <a:spLocks noGrp="1"/>
          </p:cNvSpPr>
          <p:nvPr>
            <p:ph type="sldNum" idx="12"/>
          </p:nvPr>
        </p:nvSpPr>
        <p:spPr/>
        <p:txBody>
          <a:bodyPr/>
          <a:lstStyle>
            <a:lvl1pPr>
              <a:defRPr/>
            </a:lvl1pPr>
          </a:lstStyle>
          <a:p>
            <a:fld id="{F59A28E1-BD97-4302-A8FE-1B5FAE56611F}" type="slidenum">
              <a:rPr lang="ca-ES"/>
              <a:pPr/>
              <a:t>‹Nº›</a:t>
            </a:fld>
            <a:endParaRPr lang="ca-E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idx="10"/>
          </p:nvPr>
        </p:nvSpPr>
        <p:spPr/>
        <p:txBody>
          <a:bodyPr/>
          <a:lstStyle>
            <a:lvl1pPr>
              <a:defRPr/>
            </a:lvl1pPr>
          </a:lstStyle>
          <a:p>
            <a:endParaRPr lang="en-US"/>
          </a:p>
        </p:txBody>
      </p:sp>
      <p:sp>
        <p:nvSpPr>
          <p:cNvPr id="5" name="4 Marcador de pie de página"/>
          <p:cNvSpPr>
            <a:spLocks noGrp="1"/>
          </p:cNvSpPr>
          <p:nvPr>
            <p:ph type="ftr" idx="11"/>
          </p:nvPr>
        </p:nvSpPr>
        <p:spPr/>
        <p:txBody>
          <a:bodyPr/>
          <a:lstStyle>
            <a:lvl1pPr>
              <a:defRPr/>
            </a:lvl1pPr>
          </a:lstStyle>
          <a:p>
            <a:endParaRPr lang="en-US"/>
          </a:p>
        </p:txBody>
      </p:sp>
      <p:sp>
        <p:nvSpPr>
          <p:cNvPr id="6" name="5 Marcador de número de diapositiva"/>
          <p:cNvSpPr>
            <a:spLocks noGrp="1"/>
          </p:cNvSpPr>
          <p:nvPr>
            <p:ph type="sldNum" idx="12"/>
          </p:nvPr>
        </p:nvSpPr>
        <p:spPr/>
        <p:txBody>
          <a:bodyPr/>
          <a:lstStyle>
            <a:lvl1pPr>
              <a:defRPr/>
            </a:lvl1pPr>
          </a:lstStyle>
          <a:p>
            <a:fld id="{58E8F229-6061-44BE-91F3-02A714BEEE29}" type="slidenum">
              <a:rPr lang="en-US"/>
              <a:pPr/>
              <a:t>‹Nº›</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en-US"/>
          </a:p>
        </p:txBody>
      </p:sp>
      <p:sp>
        <p:nvSpPr>
          <p:cNvPr id="5" name="4 Marcador de pie de página"/>
          <p:cNvSpPr>
            <a:spLocks noGrp="1"/>
          </p:cNvSpPr>
          <p:nvPr>
            <p:ph type="ftr" idx="11"/>
          </p:nvPr>
        </p:nvSpPr>
        <p:spPr/>
        <p:txBody>
          <a:bodyPr/>
          <a:lstStyle>
            <a:lvl1pPr>
              <a:defRPr/>
            </a:lvl1pPr>
          </a:lstStyle>
          <a:p>
            <a:endParaRPr lang="en-US"/>
          </a:p>
        </p:txBody>
      </p:sp>
      <p:sp>
        <p:nvSpPr>
          <p:cNvPr id="6" name="5 Marcador de número de diapositiva"/>
          <p:cNvSpPr>
            <a:spLocks noGrp="1"/>
          </p:cNvSpPr>
          <p:nvPr>
            <p:ph type="sldNum" idx="12"/>
          </p:nvPr>
        </p:nvSpPr>
        <p:spPr/>
        <p:txBody>
          <a:bodyPr/>
          <a:lstStyle>
            <a:lvl1pPr>
              <a:defRPr/>
            </a:lvl1pPr>
          </a:lstStyle>
          <a:p>
            <a:fld id="{470F4882-EFCA-4464-B9B7-03CF5BED530E}" type="slidenum">
              <a:rPr lang="en-US"/>
              <a:pPr/>
              <a:t>‹Nº›</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idx="10"/>
          </p:nvPr>
        </p:nvSpPr>
        <p:spPr/>
        <p:txBody>
          <a:bodyPr/>
          <a:lstStyle>
            <a:lvl1pPr>
              <a:defRPr/>
            </a:lvl1pPr>
          </a:lstStyle>
          <a:p>
            <a:endParaRPr lang="en-US"/>
          </a:p>
        </p:txBody>
      </p:sp>
      <p:sp>
        <p:nvSpPr>
          <p:cNvPr id="5" name="4 Marcador de pie de página"/>
          <p:cNvSpPr>
            <a:spLocks noGrp="1"/>
          </p:cNvSpPr>
          <p:nvPr>
            <p:ph type="ftr" idx="11"/>
          </p:nvPr>
        </p:nvSpPr>
        <p:spPr/>
        <p:txBody>
          <a:bodyPr/>
          <a:lstStyle>
            <a:lvl1pPr>
              <a:defRPr/>
            </a:lvl1pPr>
          </a:lstStyle>
          <a:p>
            <a:endParaRPr lang="en-US"/>
          </a:p>
        </p:txBody>
      </p:sp>
      <p:sp>
        <p:nvSpPr>
          <p:cNvPr id="6" name="5 Marcador de número de diapositiva"/>
          <p:cNvSpPr>
            <a:spLocks noGrp="1"/>
          </p:cNvSpPr>
          <p:nvPr>
            <p:ph type="sldNum" idx="12"/>
          </p:nvPr>
        </p:nvSpPr>
        <p:spPr/>
        <p:txBody>
          <a:bodyPr/>
          <a:lstStyle>
            <a:lvl1pPr>
              <a:defRPr/>
            </a:lvl1pPr>
          </a:lstStyle>
          <a:p>
            <a:fld id="{4E0C0C6E-5443-4ED6-9991-D0A5220EFF0C}" type="slidenum">
              <a:rPr lang="en-US"/>
              <a:pPr/>
              <a:t>‹Nº›</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815975" y="1958975"/>
            <a:ext cx="3665538" cy="38941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33913" y="1958975"/>
            <a:ext cx="3667125" cy="38941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idx="10"/>
          </p:nvPr>
        </p:nvSpPr>
        <p:spPr/>
        <p:txBody>
          <a:bodyPr/>
          <a:lstStyle>
            <a:lvl1pPr>
              <a:defRPr/>
            </a:lvl1pPr>
          </a:lstStyle>
          <a:p>
            <a:endParaRPr lang="en-US"/>
          </a:p>
        </p:txBody>
      </p:sp>
      <p:sp>
        <p:nvSpPr>
          <p:cNvPr id="6" name="5 Marcador de pie de página"/>
          <p:cNvSpPr>
            <a:spLocks noGrp="1"/>
          </p:cNvSpPr>
          <p:nvPr>
            <p:ph type="ftr" idx="11"/>
          </p:nvPr>
        </p:nvSpPr>
        <p:spPr/>
        <p:txBody>
          <a:bodyPr/>
          <a:lstStyle>
            <a:lvl1pPr>
              <a:defRPr/>
            </a:lvl1pPr>
          </a:lstStyle>
          <a:p>
            <a:endParaRPr lang="en-US"/>
          </a:p>
        </p:txBody>
      </p:sp>
      <p:sp>
        <p:nvSpPr>
          <p:cNvPr id="7" name="6 Marcador de número de diapositiva"/>
          <p:cNvSpPr>
            <a:spLocks noGrp="1"/>
          </p:cNvSpPr>
          <p:nvPr>
            <p:ph type="sldNum" idx="12"/>
          </p:nvPr>
        </p:nvSpPr>
        <p:spPr/>
        <p:txBody>
          <a:bodyPr/>
          <a:lstStyle>
            <a:lvl1pPr>
              <a:defRPr/>
            </a:lvl1pPr>
          </a:lstStyle>
          <a:p>
            <a:fld id="{3F860BC6-B6FA-4051-8B3B-89FEC557E093}" type="slidenum">
              <a:rPr lang="en-US"/>
              <a:pPr/>
              <a:t>‹Nº›</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idx="10"/>
          </p:nvPr>
        </p:nvSpPr>
        <p:spPr/>
        <p:txBody>
          <a:bodyPr/>
          <a:lstStyle>
            <a:lvl1pPr>
              <a:defRPr/>
            </a:lvl1pPr>
          </a:lstStyle>
          <a:p>
            <a:endParaRPr lang="en-US"/>
          </a:p>
        </p:txBody>
      </p:sp>
      <p:sp>
        <p:nvSpPr>
          <p:cNvPr id="8" name="7 Marcador de pie de página"/>
          <p:cNvSpPr>
            <a:spLocks noGrp="1"/>
          </p:cNvSpPr>
          <p:nvPr>
            <p:ph type="ftr" idx="11"/>
          </p:nvPr>
        </p:nvSpPr>
        <p:spPr/>
        <p:txBody>
          <a:bodyPr/>
          <a:lstStyle>
            <a:lvl1pPr>
              <a:defRPr/>
            </a:lvl1pPr>
          </a:lstStyle>
          <a:p>
            <a:endParaRPr lang="en-US"/>
          </a:p>
        </p:txBody>
      </p:sp>
      <p:sp>
        <p:nvSpPr>
          <p:cNvPr id="9" name="8 Marcador de número de diapositiva"/>
          <p:cNvSpPr>
            <a:spLocks noGrp="1"/>
          </p:cNvSpPr>
          <p:nvPr>
            <p:ph type="sldNum" idx="12"/>
          </p:nvPr>
        </p:nvSpPr>
        <p:spPr/>
        <p:txBody>
          <a:bodyPr/>
          <a:lstStyle>
            <a:lvl1pPr>
              <a:defRPr/>
            </a:lvl1pPr>
          </a:lstStyle>
          <a:p>
            <a:fld id="{FDCED7C2-5754-456B-B05D-EB723BBBBC4D}" type="slidenum">
              <a:rPr lang="en-US"/>
              <a:pPr/>
              <a:t>‹Nº›</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idx="10"/>
          </p:nvPr>
        </p:nvSpPr>
        <p:spPr/>
        <p:txBody>
          <a:bodyPr/>
          <a:lstStyle>
            <a:lvl1pPr>
              <a:defRPr/>
            </a:lvl1pPr>
          </a:lstStyle>
          <a:p>
            <a:endParaRPr lang="en-US"/>
          </a:p>
        </p:txBody>
      </p:sp>
      <p:sp>
        <p:nvSpPr>
          <p:cNvPr id="4" name="3 Marcador de pie de página"/>
          <p:cNvSpPr>
            <a:spLocks noGrp="1"/>
          </p:cNvSpPr>
          <p:nvPr>
            <p:ph type="ftr" idx="11"/>
          </p:nvPr>
        </p:nvSpPr>
        <p:spPr/>
        <p:txBody>
          <a:bodyPr/>
          <a:lstStyle>
            <a:lvl1pPr>
              <a:defRPr/>
            </a:lvl1pPr>
          </a:lstStyle>
          <a:p>
            <a:endParaRPr lang="en-US"/>
          </a:p>
        </p:txBody>
      </p:sp>
      <p:sp>
        <p:nvSpPr>
          <p:cNvPr id="5" name="4 Marcador de número de diapositiva"/>
          <p:cNvSpPr>
            <a:spLocks noGrp="1"/>
          </p:cNvSpPr>
          <p:nvPr>
            <p:ph type="sldNum" idx="12"/>
          </p:nvPr>
        </p:nvSpPr>
        <p:spPr/>
        <p:txBody>
          <a:bodyPr/>
          <a:lstStyle>
            <a:lvl1pPr>
              <a:defRPr/>
            </a:lvl1pPr>
          </a:lstStyle>
          <a:p>
            <a:fld id="{E3E9723F-6ED6-47DE-BA46-DE784D790792}" type="slidenum">
              <a:rPr lang="en-US"/>
              <a:pPr/>
              <a:t>‹Nº›</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idx="10"/>
          </p:nvPr>
        </p:nvSpPr>
        <p:spPr/>
        <p:txBody>
          <a:bodyPr/>
          <a:lstStyle>
            <a:lvl1pPr>
              <a:defRPr/>
            </a:lvl1pPr>
          </a:lstStyle>
          <a:p>
            <a:endParaRPr lang="en-US"/>
          </a:p>
        </p:txBody>
      </p:sp>
      <p:sp>
        <p:nvSpPr>
          <p:cNvPr id="3" name="2 Marcador de pie de página"/>
          <p:cNvSpPr>
            <a:spLocks noGrp="1"/>
          </p:cNvSpPr>
          <p:nvPr>
            <p:ph type="ftr" idx="11"/>
          </p:nvPr>
        </p:nvSpPr>
        <p:spPr/>
        <p:txBody>
          <a:bodyPr/>
          <a:lstStyle>
            <a:lvl1pPr>
              <a:defRPr/>
            </a:lvl1pPr>
          </a:lstStyle>
          <a:p>
            <a:endParaRPr lang="en-US"/>
          </a:p>
        </p:txBody>
      </p:sp>
      <p:sp>
        <p:nvSpPr>
          <p:cNvPr id="4" name="3 Marcador de número de diapositiva"/>
          <p:cNvSpPr>
            <a:spLocks noGrp="1"/>
          </p:cNvSpPr>
          <p:nvPr>
            <p:ph type="sldNum" idx="12"/>
          </p:nvPr>
        </p:nvSpPr>
        <p:spPr/>
        <p:txBody>
          <a:bodyPr/>
          <a:lstStyle>
            <a:lvl1pPr>
              <a:defRPr/>
            </a:lvl1pPr>
          </a:lstStyle>
          <a:p>
            <a:fld id="{5F4E2D6C-4FAA-4B13-8E90-3448A711CC0D}" type="slidenum">
              <a:rPr lang="en-US"/>
              <a:pPr/>
              <a:t>‹Nº›</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en-US"/>
          </a:p>
        </p:txBody>
      </p:sp>
      <p:sp>
        <p:nvSpPr>
          <p:cNvPr id="6" name="5 Marcador de pie de página"/>
          <p:cNvSpPr>
            <a:spLocks noGrp="1"/>
          </p:cNvSpPr>
          <p:nvPr>
            <p:ph type="ftr" idx="11"/>
          </p:nvPr>
        </p:nvSpPr>
        <p:spPr/>
        <p:txBody>
          <a:bodyPr/>
          <a:lstStyle>
            <a:lvl1pPr>
              <a:defRPr/>
            </a:lvl1pPr>
          </a:lstStyle>
          <a:p>
            <a:endParaRPr lang="en-US"/>
          </a:p>
        </p:txBody>
      </p:sp>
      <p:sp>
        <p:nvSpPr>
          <p:cNvPr id="7" name="6 Marcador de número de diapositiva"/>
          <p:cNvSpPr>
            <a:spLocks noGrp="1"/>
          </p:cNvSpPr>
          <p:nvPr>
            <p:ph type="sldNum" idx="12"/>
          </p:nvPr>
        </p:nvSpPr>
        <p:spPr/>
        <p:txBody>
          <a:bodyPr/>
          <a:lstStyle>
            <a:lvl1pPr>
              <a:defRPr/>
            </a:lvl1pPr>
          </a:lstStyle>
          <a:p>
            <a:fld id="{191483AA-C95E-4585-8274-B46E8B5E32BD}" type="slidenum">
              <a:rPr lang="en-US"/>
              <a:pPr/>
              <a:t>‹Nº›</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en-US"/>
          </a:p>
        </p:txBody>
      </p:sp>
      <p:sp>
        <p:nvSpPr>
          <p:cNvPr id="6" name="5 Marcador de pie de página"/>
          <p:cNvSpPr>
            <a:spLocks noGrp="1"/>
          </p:cNvSpPr>
          <p:nvPr>
            <p:ph type="ftr" idx="11"/>
          </p:nvPr>
        </p:nvSpPr>
        <p:spPr/>
        <p:txBody>
          <a:bodyPr/>
          <a:lstStyle>
            <a:lvl1pPr>
              <a:defRPr/>
            </a:lvl1pPr>
          </a:lstStyle>
          <a:p>
            <a:endParaRPr lang="en-US"/>
          </a:p>
        </p:txBody>
      </p:sp>
      <p:sp>
        <p:nvSpPr>
          <p:cNvPr id="7" name="6 Marcador de número de diapositiva"/>
          <p:cNvSpPr>
            <a:spLocks noGrp="1"/>
          </p:cNvSpPr>
          <p:nvPr>
            <p:ph type="sldNum" idx="12"/>
          </p:nvPr>
        </p:nvSpPr>
        <p:spPr/>
        <p:txBody>
          <a:bodyPr/>
          <a:lstStyle>
            <a:lvl1pPr>
              <a:defRPr/>
            </a:lvl1pPr>
          </a:lstStyle>
          <a:p>
            <a:fld id="{DCB8F405-BE11-4C3D-9BF4-914D2615EDBC}" type="slidenum">
              <a:rPr lang="en-US"/>
              <a:pPr/>
              <a:t>‹Nº›</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en-US"/>
          </a:p>
        </p:txBody>
      </p:sp>
      <p:sp>
        <p:nvSpPr>
          <p:cNvPr id="5" name="4 Marcador de pie de página"/>
          <p:cNvSpPr>
            <a:spLocks noGrp="1"/>
          </p:cNvSpPr>
          <p:nvPr>
            <p:ph type="ftr" idx="11"/>
          </p:nvPr>
        </p:nvSpPr>
        <p:spPr/>
        <p:txBody>
          <a:bodyPr/>
          <a:lstStyle>
            <a:lvl1pPr>
              <a:defRPr/>
            </a:lvl1pPr>
          </a:lstStyle>
          <a:p>
            <a:endParaRPr lang="en-US"/>
          </a:p>
        </p:txBody>
      </p:sp>
      <p:sp>
        <p:nvSpPr>
          <p:cNvPr id="6" name="5 Marcador de número de diapositiva"/>
          <p:cNvSpPr>
            <a:spLocks noGrp="1"/>
          </p:cNvSpPr>
          <p:nvPr>
            <p:ph type="sldNum" idx="12"/>
          </p:nvPr>
        </p:nvSpPr>
        <p:spPr/>
        <p:txBody>
          <a:bodyPr/>
          <a:lstStyle>
            <a:lvl1pPr>
              <a:defRPr/>
            </a:lvl1pPr>
          </a:lstStyle>
          <a:p>
            <a:fld id="{87D7AD36-ABD9-40FA-B26C-EC6BF85F65EC}" type="slidenum">
              <a:rPr lang="en-US"/>
              <a:pPr/>
              <a:t>‹Nº›</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413500" y="650875"/>
            <a:ext cx="1887538" cy="520223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750888" y="650875"/>
            <a:ext cx="5510212" cy="52022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en-US"/>
          </a:p>
        </p:txBody>
      </p:sp>
      <p:sp>
        <p:nvSpPr>
          <p:cNvPr id="5" name="4 Marcador de pie de página"/>
          <p:cNvSpPr>
            <a:spLocks noGrp="1"/>
          </p:cNvSpPr>
          <p:nvPr>
            <p:ph type="ftr" idx="11"/>
          </p:nvPr>
        </p:nvSpPr>
        <p:spPr/>
        <p:txBody>
          <a:bodyPr/>
          <a:lstStyle>
            <a:lvl1pPr>
              <a:defRPr/>
            </a:lvl1pPr>
          </a:lstStyle>
          <a:p>
            <a:endParaRPr lang="en-US"/>
          </a:p>
        </p:txBody>
      </p:sp>
      <p:sp>
        <p:nvSpPr>
          <p:cNvPr id="6" name="5 Marcador de número de diapositiva"/>
          <p:cNvSpPr>
            <a:spLocks noGrp="1"/>
          </p:cNvSpPr>
          <p:nvPr>
            <p:ph type="sldNum" idx="12"/>
          </p:nvPr>
        </p:nvSpPr>
        <p:spPr/>
        <p:txBody>
          <a:bodyPr/>
          <a:lstStyle>
            <a:lvl1pPr>
              <a:defRPr/>
            </a:lvl1pPr>
          </a:lstStyle>
          <a:p>
            <a:fld id="{1C27284B-A65C-4B68-A640-4DAE9848CBA9}" type="slidenum">
              <a:rPr lang="en-US"/>
              <a:pPr/>
              <a:t>‹Nº›</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idx="10"/>
          </p:nvPr>
        </p:nvSpPr>
        <p:spPr/>
        <p:txBody>
          <a:bodyPr/>
          <a:lstStyle>
            <a:lvl1pPr>
              <a:defRPr/>
            </a:lvl1pPr>
          </a:lstStyle>
          <a:p>
            <a:endParaRPr lang="es-ES"/>
          </a:p>
        </p:txBody>
      </p:sp>
      <p:sp>
        <p:nvSpPr>
          <p:cNvPr id="5" name="4 Marcador de pie de página"/>
          <p:cNvSpPr>
            <a:spLocks noGrp="1"/>
          </p:cNvSpPr>
          <p:nvPr>
            <p:ph type="ftr" idx="11"/>
          </p:nvPr>
        </p:nvSpPr>
        <p:spPr/>
        <p:txBody>
          <a:bodyPr/>
          <a:lstStyle>
            <a:lvl1pPr>
              <a:defRPr/>
            </a:lvl1pPr>
          </a:lstStyle>
          <a:p>
            <a:endParaRPr lang="es-ES"/>
          </a:p>
        </p:txBody>
      </p:sp>
      <p:sp>
        <p:nvSpPr>
          <p:cNvPr id="6" name="5 Marcador de número de diapositiva"/>
          <p:cNvSpPr>
            <a:spLocks noGrp="1"/>
          </p:cNvSpPr>
          <p:nvPr>
            <p:ph type="sldNum" idx="12"/>
          </p:nvPr>
        </p:nvSpPr>
        <p:spPr/>
        <p:txBody>
          <a:bodyPr/>
          <a:lstStyle>
            <a:lvl1pPr>
              <a:defRPr/>
            </a:lvl1pPr>
          </a:lstStyle>
          <a:p>
            <a:fld id="{16BD5877-2720-4084-B7DD-D194A661C13F}" type="slidenum">
              <a:rPr lang="es-ES"/>
              <a:pPr/>
              <a:t>‹Nº›</a:t>
            </a:fld>
            <a:endParaRPr lang="es-E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es-ES"/>
          </a:p>
        </p:txBody>
      </p:sp>
      <p:sp>
        <p:nvSpPr>
          <p:cNvPr id="5" name="4 Marcador de pie de página"/>
          <p:cNvSpPr>
            <a:spLocks noGrp="1"/>
          </p:cNvSpPr>
          <p:nvPr>
            <p:ph type="ftr" idx="11"/>
          </p:nvPr>
        </p:nvSpPr>
        <p:spPr/>
        <p:txBody>
          <a:bodyPr/>
          <a:lstStyle>
            <a:lvl1pPr>
              <a:defRPr/>
            </a:lvl1pPr>
          </a:lstStyle>
          <a:p>
            <a:endParaRPr lang="es-ES"/>
          </a:p>
        </p:txBody>
      </p:sp>
      <p:sp>
        <p:nvSpPr>
          <p:cNvPr id="6" name="5 Marcador de número de diapositiva"/>
          <p:cNvSpPr>
            <a:spLocks noGrp="1"/>
          </p:cNvSpPr>
          <p:nvPr>
            <p:ph type="sldNum" idx="12"/>
          </p:nvPr>
        </p:nvSpPr>
        <p:spPr/>
        <p:txBody>
          <a:bodyPr/>
          <a:lstStyle>
            <a:lvl1pPr>
              <a:defRPr/>
            </a:lvl1pPr>
          </a:lstStyle>
          <a:p>
            <a:fld id="{E4700E7C-4256-4818-AFCB-602C53377ED9}" type="slidenum">
              <a:rPr lang="es-ES"/>
              <a:pPr/>
              <a:t>‹Nº›</a:t>
            </a:fld>
            <a:endParaRPr lang="es-E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idx="10"/>
          </p:nvPr>
        </p:nvSpPr>
        <p:spPr/>
        <p:txBody>
          <a:bodyPr/>
          <a:lstStyle>
            <a:lvl1pPr>
              <a:defRPr/>
            </a:lvl1pPr>
          </a:lstStyle>
          <a:p>
            <a:endParaRPr lang="es-ES"/>
          </a:p>
        </p:txBody>
      </p:sp>
      <p:sp>
        <p:nvSpPr>
          <p:cNvPr id="5" name="4 Marcador de pie de página"/>
          <p:cNvSpPr>
            <a:spLocks noGrp="1"/>
          </p:cNvSpPr>
          <p:nvPr>
            <p:ph type="ftr" idx="11"/>
          </p:nvPr>
        </p:nvSpPr>
        <p:spPr/>
        <p:txBody>
          <a:bodyPr/>
          <a:lstStyle>
            <a:lvl1pPr>
              <a:defRPr/>
            </a:lvl1pPr>
          </a:lstStyle>
          <a:p>
            <a:endParaRPr lang="es-ES"/>
          </a:p>
        </p:txBody>
      </p:sp>
      <p:sp>
        <p:nvSpPr>
          <p:cNvPr id="6" name="5 Marcador de número de diapositiva"/>
          <p:cNvSpPr>
            <a:spLocks noGrp="1"/>
          </p:cNvSpPr>
          <p:nvPr>
            <p:ph type="sldNum" idx="12"/>
          </p:nvPr>
        </p:nvSpPr>
        <p:spPr/>
        <p:txBody>
          <a:bodyPr/>
          <a:lstStyle>
            <a:lvl1pPr>
              <a:defRPr/>
            </a:lvl1pPr>
          </a:lstStyle>
          <a:p>
            <a:fld id="{BE7823FF-0E81-4AA0-9801-98CAEB849DBA}" type="slidenum">
              <a:rPr lang="es-ES"/>
              <a:pPr/>
              <a:t>‹Nº›</a:t>
            </a:fld>
            <a:endParaRPr lang="es-E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981200"/>
            <a:ext cx="4022725" cy="4233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32325" y="1981200"/>
            <a:ext cx="4022725" cy="4233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idx="10"/>
          </p:nvPr>
        </p:nvSpPr>
        <p:spPr/>
        <p:txBody>
          <a:bodyPr/>
          <a:lstStyle>
            <a:lvl1pPr>
              <a:defRPr/>
            </a:lvl1pPr>
          </a:lstStyle>
          <a:p>
            <a:endParaRPr lang="es-ES"/>
          </a:p>
        </p:txBody>
      </p:sp>
      <p:sp>
        <p:nvSpPr>
          <p:cNvPr id="6" name="5 Marcador de pie de página"/>
          <p:cNvSpPr>
            <a:spLocks noGrp="1"/>
          </p:cNvSpPr>
          <p:nvPr>
            <p:ph type="ftr" idx="11"/>
          </p:nvPr>
        </p:nvSpPr>
        <p:spPr/>
        <p:txBody>
          <a:bodyPr/>
          <a:lstStyle>
            <a:lvl1pPr>
              <a:defRPr/>
            </a:lvl1pPr>
          </a:lstStyle>
          <a:p>
            <a:endParaRPr lang="es-ES"/>
          </a:p>
        </p:txBody>
      </p:sp>
      <p:sp>
        <p:nvSpPr>
          <p:cNvPr id="7" name="6 Marcador de número de diapositiva"/>
          <p:cNvSpPr>
            <a:spLocks noGrp="1"/>
          </p:cNvSpPr>
          <p:nvPr>
            <p:ph type="sldNum" idx="12"/>
          </p:nvPr>
        </p:nvSpPr>
        <p:spPr/>
        <p:txBody>
          <a:bodyPr/>
          <a:lstStyle>
            <a:lvl1pPr>
              <a:defRPr/>
            </a:lvl1pPr>
          </a:lstStyle>
          <a:p>
            <a:fld id="{6F19A0B0-5444-4827-BAA9-8A4A73AD76C7}" type="slidenum">
              <a:rPr lang="es-ES"/>
              <a:pPr/>
              <a:t>‹Nº›</a:t>
            </a:fld>
            <a:endParaRPr lang="es-E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idx="10"/>
          </p:nvPr>
        </p:nvSpPr>
        <p:spPr/>
        <p:txBody>
          <a:bodyPr/>
          <a:lstStyle>
            <a:lvl1pPr>
              <a:defRPr/>
            </a:lvl1pPr>
          </a:lstStyle>
          <a:p>
            <a:endParaRPr lang="es-ES"/>
          </a:p>
        </p:txBody>
      </p:sp>
      <p:sp>
        <p:nvSpPr>
          <p:cNvPr id="8" name="7 Marcador de pie de página"/>
          <p:cNvSpPr>
            <a:spLocks noGrp="1"/>
          </p:cNvSpPr>
          <p:nvPr>
            <p:ph type="ftr" idx="11"/>
          </p:nvPr>
        </p:nvSpPr>
        <p:spPr/>
        <p:txBody>
          <a:bodyPr/>
          <a:lstStyle>
            <a:lvl1pPr>
              <a:defRPr/>
            </a:lvl1pPr>
          </a:lstStyle>
          <a:p>
            <a:endParaRPr lang="es-ES"/>
          </a:p>
        </p:txBody>
      </p:sp>
      <p:sp>
        <p:nvSpPr>
          <p:cNvPr id="9" name="8 Marcador de número de diapositiva"/>
          <p:cNvSpPr>
            <a:spLocks noGrp="1"/>
          </p:cNvSpPr>
          <p:nvPr>
            <p:ph type="sldNum" idx="12"/>
          </p:nvPr>
        </p:nvSpPr>
        <p:spPr/>
        <p:txBody>
          <a:bodyPr/>
          <a:lstStyle>
            <a:lvl1pPr>
              <a:defRPr/>
            </a:lvl1pPr>
          </a:lstStyle>
          <a:p>
            <a:fld id="{9EF7FC49-48F1-4344-A6CE-50E106E20AF1}" type="slidenum">
              <a:rPr lang="es-ES"/>
              <a:pPr/>
              <a:t>‹Nº›</a:t>
            </a:fld>
            <a:endParaRPr lang="es-E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idx="10"/>
          </p:nvPr>
        </p:nvSpPr>
        <p:spPr/>
        <p:txBody>
          <a:bodyPr/>
          <a:lstStyle>
            <a:lvl1pPr>
              <a:defRPr/>
            </a:lvl1pPr>
          </a:lstStyle>
          <a:p>
            <a:endParaRPr lang="es-ES"/>
          </a:p>
        </p:txBody>
      </p:sp>
      <p:sp>
        <p:nvSpPr>
          <p:cNvPr id="4" name="3 Marcador de pie de página"/>
          <p:cNvSpPr>
            <a:spLocks noGrp="1"/>
          </p:cNvSpPr>
          <p:nvPr>
            <p:ph type="ftr" idx="11"/>
          </p:nvPr>
        </p:nvSpPr>
        <p:spPr/>
        <p:txBody>
          <a:bodyPr/>
          <a:lstStyle>
            <a:lvl1pPr>
              <a:defRPr/>
            </a:lvl1pPr>
          </a:lstStyle>
          <a:p>
            <a:endParaRPr lang="es-ES"/>
          </a:p>
        </p:txBody>
      </p:sp>
      <p:sp>
        <p:nvSpPr>
          <p:cNvPr id="5" name="4 Marcador de número de diapositiva"/>
          <p:cNvSpPr>
            <a:spLocks noGrp="1"/>
          </p:cNvSpPr>
          <p:nvPr>
            <p:ph type="sldNum" idx="12"/>
          </p:nvPr>
        </p:nvSpPr>
        <p:spPr/>
        <p:txBody>
          <a:bodyPr/>
          <a:lstStyle>
            <a:lvl1pPr>
              <a:defRPr/>
            </a:lvl1pPr>
          </a:lstStyle>
          <a:p>
            <a:fld id="{94B06666-8F7F-40F9-827E-ACA54C946AA1}" type="slidenum">
              <a:rPr lang="es-ES"/>
              <a:pPr/>
              <a:t>‹Nº›</a:t>
            </a:fld>
            <a:endParaRPr lang="es-E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idx="10"/>
          </p:nvPr>
        </p:nvSpPr>
        <p:spPr/>
        <p:txBody>
          <a:bodyPr/>
          <a:lstStyle>
            <a:lvl1pPr>
              <a:defRPr/>
            </a:lvl1pPr>
          </a:lstStyle>
          <a:p>
            <a:endParaRPr lang="es-ES"/>
          </a:p>
        </p:txBody>
      </p:sp>
      <p:sp>
        <p:nvSpPr>
          <p:cNvPr id="3" name="2 Marcador de pie de página"/>
          <p:cNvSpPr>
            <a:spLocks noGrp="1"/>
          </p:cNvSpPr>
          <p:nvPr>
            <p:ph type="ftr" idx="11"/>
          </p:nvPr>
        </p:nvSpPr>
        <p:spPr/>
        <p:txBody>
          <a:bodyPr/>
          <a:lstStyle>
            <a:lvl1pPr>
              <a:defRPr/>
            </a:lvl1pPr>
          </a:lstStyle>
          <a:p>
            <a:endParaRPr lang="es-ES"/>
          </a:p>
        </p:txBody>
      </p:sp>
      <p:sp>
        <p:nvSpPr>
          <p:cNvPr id="4" name="3 Marcador de número de diapositiva"/>
          <p:cNvSpPr>
            <a:spLocks noGrp="1"/>
          </p:cNvSpPr>
          <p:nvPr>
            <p:ph type="sldNum" idx="12"/>
          </p:nvPr>
        </p:nvSpPr>
        <p:spPr/>
        <p:txBody>
          <a:bodyPr/>
          <a:lstStyle>
            <a:lvl1pPr>
              <a:defRPr/>
            </a:lvl1pPr>
          </a:lstStyle>
          <a:p>
            <a:fld id="{5A580735-C801-42E1-93D3-97AC840AA979}" type="slidenum">
              <a:rPr lang="es-ES"/>
              <a:pPr/>
              <a:t>‹Nº›</a:t>
            </a:fld>
            <a:endParaRPr lang="es-E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es-ES"/>
          </a:p>
        </p:txBody>
      </p:sp>
      <p:sp>
        <p:nvSpPr>
          <p:cNvPr id="6" name="5 Marcador de pie de página"/>
          <p:cNvSpPr>
            <a:spLocks noGrp="1"/>
          </p:cNvSpPr>
          <p:nvPr>
            <p:ph type="ftr" idx="11"/>
          </p:nvPr>
        </p:nvSpPr>
        <p:spPr/>
        <p:txBody>
          <a:bodyPr/>
          <a:lstStyle>
            <a:lvl1pPr>
              <a:defRPr/>
            </a:lvl1pPr>
          </a:lstStyle>
          <a:p>
            <a:endParaRPr lang="es-ES"/>
          </a:p>
        </p:txBody>
      </p:sp>
      <p:sp>
        <p:nvSpPr>
          <p:cNvPr id="7" name="6 Marcador de número de diapositiva"/>
          <p:cNvSpPr>
            <a:spLocks noGrp="1"/>
          </p:cNvSpPr>
          <p:nvPr>
            <p:ph type="sldNum" idx="12"/>
          </p:nvPr>
        </p:nvSpPr>
        <p:spPr/>
        <p:txBody>
          <a:bodyPr/>
          <a:lstStyle>
            <a:lvl1pPr>
              <a:defRPr/>
            </a:lvl1pPr>
          </a:lstStyle>
          <a:p>
            <a:fld id="{77F6CE38-6DCC-4503-B246-5CC9D632E1C7}" type="slidenum">
              <a:rPr lang="es-ES"/>
              <a:pPr/>
              <a:t>‹Nº›</a:t>
            </a:fld>
            <a:endParaRPr lang="es-E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es-ES"/>
          </a:p>
        </p:txBody>
      </p:sp>
      <p:sp>
        <p:nvSpPr>
          <p:cNvPr id="6" name="5 Marcador de pie de página"/>
          <p:cNvSpPr>
            <a:spLocks noGrp="1"/>
          </p:cNvSpPr>
          <p:nvPr>
            <p:ph type="ftr" idx="11"/>
          </p:nvPr>
        </p:nvSpPr>
        <p:spPr/>
        <p:txBody>
          <a:bodyPr/>
          <a:lstStyle>
            <a:lvl1pPr>
              <a:defRPr/>
            </a:lvl1pPr>
          </a:lstStyle>
          <a:p>
            <a:endParaRPr lang="es-ES"/>
          </a:p>
        </p:txBody>
      </p:sp>
      <p:sp>
        <p:nvSpPr>
          <p:cNvPr id="7" name="6 Marcador de número de diapositiva"/>
          <p:cNvSpPr>
            <a:spLocks noGrp="1"/>
          </p:cNvSpPr>
          <p:nvPr>
            <p:ph type="sldNum" idx="12"/>
          </p:nvPr>
        </p:nvSpPr>
        <p:spPr/>
        <p:txBody>
          <a:bodyPr/>
          <a:lstStyle>
            <a:lvl1pPr>
              <a:defRPr/>
            </a:lvl1pPr>
          </a:lstStyle>
          <a:p>
            <a:fld id="{84FCAACE-9F78-4303-8AF4-B5EA2620BFC9}" type="slidenum">
              <a:rPr lang="es-ES"/>
              <a:pPr/>
              <a:t>‹Nº›</a:t>
            </a:fld>
            <a:endParaRPr lang="es-E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es-ES"/>
          </a:p>
        </p:txBody>
      </p:sp>
      <p:sp>
        <p:nvSpPr>
          <p:cNvPr id="5" name="4 Marcador de pie de página"/>
          <p:cNvSpPr>
            <a:spLocks noGrp="1"/>
          </p:cNvSpPr>
          <p:nvPr>
            <p:ph type="ftr" idx="11"/>
          </p:nvPr>
        </p:nvSpPr>
        <p:spPr/>
        <p:txBody>
          <a:bodyPr/>
          <a:lstStyle>
            <a:lvl1pPr>
              <a:defRPr/>
            </a:lvl1pPr>
          </a:lstStyle>
          <a:p>
            <a:endParaRPr lang="es-ES"/>
          </a:p>
        </p:txBody>
      </p:sp>
      <p:sp>
        <p:nvSpPr>
          <p:cNvPr id="6" name="5 Marcador de número de diapositiva"/>
          <p:cNvSpPr>
            <a:spLocks noGrp="1"/>
          </p:cNvSpPr>
          <p:nvPr>
            <p:ph type="sldNum" idx="12"/>
          </p:nvPr>
        </p:nvSpPr>
        <p:spPr/>
        <p:txBody>
          <a:bodyPr/>
          <a:lstStyle>
            <a:lvl1pPr>
              <a:defRPr/>
            </a:lvl1pPr>
          </a:lstStyle>
          <a:p>
            <a:fld id="{457C08B7-C34E-425E-A8F1-5BAE49A0F5D9}" type="slidenum">
              <a:rPr lang="es-ES"/>
              <a:pPr/>
              <a:t>‹Nº›</a:t>
            </a:fld>
            <a:endParaRPr lang="es-E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05588" y="349250"/>
            <a:ext cx="2049462" cy="5865813"/>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349250"/>
            <a:ext cx="5995988" cy="586581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es-ES"/>
          </a:p>
        </p:txBody>
      </p:sp>
      <p:sp>
        <p:nvSpPr>
          <p:cNvPr id="5" name="4 Marcador de pie de página"/>
          <p:cNvSpPr>
            <a:spLocks noGrp="1"/>
          </p:cNvSpPr>
          <p:nvPr>
            <p:ph type="ftr" idx="11"/>
          </p:nvPr>
        </p:nvSpPr>
        <p:spPr/>
        <p:txBody>
          <a:bodyPr/>
          <a:lstStyle>
            <a:lvl1pPr>
              <a:defRPr/>
            </a:lvl1pPr>
          </a:lstStyle>
          <a:p>
            <a:endParaRPr lang="es-ES"/>
          </a:p>
        </p:txBody>
      </p:sp>
      <p:sp>
        <p:nvSpPr>
          <p:cNvPr id="6" name="5 Marcador de número de diapositiva"/>
          <p:cNvSpPr>
            <a:spLocks noGrp="1"/>
          </p:cNvSpPr>
          <p:nvPr>
            <p:ph type="sldNum" idx="12"/>
          </p:nvPr>
        </p:nvSpPr>
        <p:spPr/>
        <p:txBody>
          <a:bodyPr/>
          <a:lstStyle>
            <a:lvl1pPr>
              <a:defRPr/>
            </a:lvl1pPr>
          </a:lstStyle>
          <a:p>
            <a:fld id="{CE5E5A88-1BB8-4513-852D-C0C9455D101A}" type="slidenum">
              <a:rPr lang="es-ES"/>
              <a:pPr/>
              <a:t>‹Nº›</a:t>
            </a:fld>
            <a:endParaRPr lang="es-E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2" name="1 Título"/>
          <p:cNvSpPr>
            <a:spLocks noGrp="1"/>
          </p:cNvSpPr>
          <p:nvPr>
            <p:ph type="title"/>
          </p:nvPr>
        </p:nvSpPr>
        <p:spPr>
          <a:xfrm>
            <a:off x="457200" y="349250"/>
            <a:ext cx="8197850" cy="1433513"/>
          </a:xfrm>
        </p:spPr>
        <p:txBody>
          <a:bodyPr/>
          <a:lstStyle/>
          <a:p>
            <a:r>
              <a:rPr lang="es-ES" smtClean="0"/>
              <a:t>Haga clic para modificar el estilo de título del patrón</a:t>
            </a:r>
            <a:endParaRPr lang="es-ES"/>
          </a:p>
        </p:txBody>
      </p:sp>
      <p:sp>
        <p:nvSpPr>
          <p:cNvPr id="3" name="2 Marcador de fecha"/>
          <p:cNvSpPr>
            <a:spLocks noGrp="1"/>
          </p:cNvSpPr>
          <p:nvPr>
            <p:ph type="dt" idx="10"/>
          </p:nvPr>
        </p:nvSpPr>
        <p:spPr>
          <a:xfrm>
            <a:off x="457200" y="6230938"/>
            <a:ext cx="2101850" cy="458787"/>
          </a:xfrm>
        </p:spPr>
        <p:txBody>
          <a:bodyPr/>
          <a:lstStyle>
            <a:lvl1pPr>
              <a:defRPr/>
            </a:lvl1pPr>
          </a:lstStyle>
          <a:p>
            <a:endParaRPr lang="es-ES"/>
          </a:p>
        </p:txBody>
      </p:sp>
      <p:sp>
        <p:nvSpPr>
          <p:cNvPr id="4" name="3 Marcador de pie de página"/>
          <p:cNvSpPr>
            <a:spLocks noGrp="1"/>
          </p:cNvSpPr>
          <p:nvPr>
            <p:ph type="ftr" idx="11"/>
          </p:nvPr>
        </p:nvSpPr>
        <p:spPr>
          <a:xfrm>
            <a:off x="3124200" y="6230938"/>
            <a:ext cx="2863850" cy="458787"/>
          </a:xfrm>
        </p:spPr>
        <p:txBody>
          <a:bodyPr/>
          <a:lstStyle>
            <a:lvl1pPr>
              <a:defRPr/>
            </a:lvl1pPr>
          </a:lstStyle>
          <a:p>
            <a:endParaRPr lang="es-ES"/>
          </a:p>
        </p:txBody>
      </p:sp>
      <p:sp>
        <p:nvSpPr>
          <p:cNvPr id="5" name="4 Marcador de número de diapositiva"/>
          <p:cNvSpPr>
            <a:spLocks noGrp="1"/>
          </p:cNvSpPr>
          <p:nvPr>
            <p:ph type="sldNum" idx="12"/>
          </p:nvPr>
        </p:nvSpPr>
        <p:spPr>
          <a:xfrm>
            <a:off x="6553200" y="6230938"/>
            <a:ext cx="2101850" cy="458787"/>
          </a:xfrm>
        </p:spPr>
        <p:txBody>
          <a:bodyPr/>
          <a:lstStyle>
            <a:lvl1pPr>
              <a:defRPr/>
            </a:lvl1pPr>
          </a:lstStyle>
          <a:p>
            <a:fld id="{AD252B0D-025F-4359-8BE8-31D08D42EC8D}" type="slidenum">
              <a:rPr lang="es-ES"/>
              <a:pPr/>
              <a:t>‹Nº›</a:t>
            </a:fld>
            <a:endParaRPr lang="es-E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1.jpeg"/></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685800" y="1676400"/>
            <a:ext cx="7740650" cy="1797050"/>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lvl="0"/>
            <a:r>
              <a:rPr lang="en-GB" smtClean="0"/>
              <a:t>Feu clic per editar el format del text del títol</a:t>
            </a:r>
          </a:p>
        </p:txBody>
      </p:sp>
      <p:sp>
        <p:nvSpPr>
          <p:cNvPr id="1026" name="Rectangle 2"/>
          <p:cNvSpPr>
            <a:spLocks noGrp="1" noChangeArrowheads="1"/>
          </p:cNvSpPr>
          <p:nvPr>
            <p:ph type="dt"/>
          </p:nvPr>
        </p:nvSpPr>
        <p:spPr bwMode="auto">
          <a:xfrm>
            <a:off x="457200" y="6245225"/>
            <a:ext cx="2101850" cy="444500"/>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defRPr>
            </a:lvl1pPr>
          </a:lstStyle>
          <a:p>
            <a:endParaRPr lang="es-ES"/>
          </a:p>
        </p:txBody>
      </p:sp>
      <p:sp>
        <p:nvSpPr>
          <p:cNvPr id="1027" name="Rectangle 3"/>
          <p:cNvSpPr>
            <a:spLocks noGrp="1" noChangeArrowheads="1"/>
          </p:cNvSpPr>
          <p:nvPr>
            <p:ph type="ftr"/>
          </p:nvPr>
        </p:nvSpPr>
        <p:spPr bwMode="auto">
          <a:xfrm>
            <a:off x="3124200" y="6245225"/>
            <a:ext cx="2863850" cy="444500"/>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defRPr>
            </a:lvl1pPr>
          </a:lstStyle>
          <a:p>
            <a:endParaRPr lang="es-ES"/>
          </a:p>
        </p:txBody>
      </p:sp>
      <p:sp>
        <p:nvSpPr>
          <p:cNvPr id="1028" name="Rectangle 4"/>
          <p:cNvSpPr>
            <a:spLocks noGrp="1" noChangeArrowheads="1"/>
          </p:cNvSpPr>
          <p:nvPr>
            <p:ph type="sldNum"/>
          </p:nvPr>
        </p:nvSpPr>
        <p:spPr bwMode="auto">
          <a:xfrm>
            <a:off x="6553200" y="6245225"/>
            <a:ext cx="2101850" cy="444500"/>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defRPr>
            </a:lvl1pPr>
          </a:lstStyle>
          <a:p>
            <a:fld id="{770D40E7-830A-4B16-85FA-51318BFAE7F7}" type="slidenum">
              <a:rPr lang="es-ES"/>
              <a:pPr/>
              <a:t>‹Nº›</a:t>
            </a:fld>
            <a:endParaRPr lang="es-ES"/>
          </a:p>
        </p:txBody>
      </p:sp>
      <p:sp>
        <p:nvSpPr>
          <p:cNvPr id="1029" name="Rectangle 5"/>
          <p:cNvSpPr>
            <a:spLocks noGrp="1" noChangeArrowheads="1"/>
          </p:cNvSpPr>
          <p:nvPr>
            <p:ph type="body" idx="1"/>
          </p:nvPr>
        </p:nvSpPr>
        <p:spPr bwMode="auto">
          <a:xfrm>
            <a:off x="457200" y="1604963"/>
            <a:ext cx="8197850" cy="4494212"/>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r>
              <a:rPr lang="en-GB" smtClean="0"/>
              <a:t>Feu clic per editar el format del text de l'esquema</a:t>
            </a:r>
          </a:p>
          <a:p>
            <a:pPr lvl="1"/>
            <a:r>
              <a:rPr lang="en-GB" smtClean="0"/>
              <a:t>Segon nivell d'esquema</a:t>
            </a:r>
          </a:p>
          <a:p>
            <a:pPr lvl="2"/>
            <a:r>
              <a:rPr lang="en-GB" smtClean="0"/>
              <a:t>Tercer nivell d'esquema</a:t>
            </a:r>
          </a:p>
          <a:p>
            <a:pPr lvl="3"/>
            <a:r>
              <a:rPr lang="en-GB" smtClean="0"/>
              <a:t>Quart nivell d'esquema</a:t>
            </a:r>
          </a:p>
          <a:p>
            <a:pPr lvl="4"/>
            <a:r>
              <a:rPr lang="en-GB" smtClean="0"/>
              <a:t>Cinquè nivell d'esquema</a:t>
            </a:r>
          </a:p>
          <a:p>
            <a:pPr lvl="4"/>
            <a:r>
              <a:rPr lang="en-GB" smtClean="0"/>
              <a:t>Sisè nivell d'esquema</a:t>
            </a:r>
          </a:p>
          <a:p>
            <a:pPr lvl="4"/>
            <a:r>
              <a:rPr lang="en-GB" smtClean="0"/>
              <a:t>Setè nivell d'esquema</a:t>
            </a:r>
          </a:p>
          <a:p>
            <a:pPr lvl="4"/>
            <a:r>
              <a:rPr lang="en-GB" smtClean="0"/>
              <a:t>Vuitè nivell d'esquema</a:t>
            </a:r>
          </a:p>
          <a:p>
            <a:pPr lvl="4"/>
            <a:r>
              <a:rPr lang="en-GB" smtClean="0"/>
              <a:t>Novè nivell d'esquema</a:t>
            </a: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xStyles>
    <p:titleStyle>
      <a:lvl1pPr algn="ctr" defTabSz="449263" rtl="0" eaLnBrk="1" fontAlgn="base" hangingPunct="1">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mj-lt"/>
          <a:ea typeface="+mj-ea"/>
          <a:cs typeface="+mj-cs"/>
        </a:defRPr>
      </a:lvl1pPr>
      <a:lvl2pPr marL="742950" indent="-285750" algn="ctr" defTabSz="449263" rtl="0" eaLnBrk="1" fontAlgn="base" hangingPunct="1">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2pPr>
      <a:lvl3pPr marL="1143000" indent="-228600" algn="ctr" defTabSz="449263" rtl="0" eaLnBrk="1" fontAlgn="base" hangingPunct="1">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3pPr>
      <a:lvl4pPr marL="1600200" indent="-228600" algn="ctr" defTabSz="449263" rtl="0" eaLnBrk="1" fontAlgn="base" hangingPunct="1">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4pPr>
      <a:lvl5pPr marL="2057400" indent="-228600" algn="ctr" defTabSz="449263" rtl="0" eaLnBrk="1" fontAlgn="base" hangingPunct="1">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5pPr>
      <a:lvl6pPr marL="2514600" indent="-228600" algn="ctr" defTabSz="449263" rtl="0" eaLnBrk="1" fontAlgn="base" hangingPunct="1">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6pPr>
      <a:lvl7pPr marL="2971800" indent="-228600" algn="ctr" defTabSz="449263" rtl="0" eaLnBrk="1" fontAlgn="base" hangingPunct="1">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7pPr>
      <a:lvl8pPr marL="3429000" indent="-228600" algn="ctr" defTabSz="449263" rtl="0" eaLnBrk="1" fontAlgn="base" hangingPunct="1">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8pPr>
      <a:lvl9pPr marL="3886200" indent="-228600" algn="ctr" defTabSz="449263" rtl="0" eaLnBrk="1" fontAlgn="base" hangingPunct="1">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9pPr>
    </p:titleStyle>
    <p:bodyStyle>
      <a:lvl1pPr marL="342900" indent="-342900" algn="l" defTabSz="449263" rtl="0" eaLnBrk="1" fontAlgn="base" hangingPunct="1">
        <a:spcBef>
          <a:spcPts val="800"/>
        </a:spcBef>
        <a:spcAft>
          <a:spcPct val="0"/>
        </a:spcAft>
        <a:buClr>
          <a:srgbClr val="000000"/>
        </a:buClr>
        <a:buSzPct val="100000"/>
        <a:buFont typeface="Times New Roman" pitchFamily="18" charset="0"/>
        <a:defRPr sz="3200">
          <a:solidFill>
            <a:srgbClr val="FFFFFF"/>
          </a:solidFill>
          <a:effectLst>
            <a:outerShdw blurRad="38100" dist="38100" dir="2700000" algn="tl">
              <a:srgbClr val="C0C0C0"/>
            </a:outerShdw>
          </a:effectLst>
          <a:latin typeface="+mn-lt"/>
          <a:ea typeface="+mn-ea"/>
          <a:cs typeface="+mn-cs"/>
        </a:defRPr>
      </a:lvl1pPr>
      <a:lvl2pPr marL="742950" indent="-285750" algn="l" defTabSz="449263" rtl="0" eaLnBrk="1" fontAlgn="base" hangingPunct="1">
        <a:spcBef>
          <a:spcPts val="700"/>
        </a:spcBef>
        <a:spcAft>
          <a:spcPct val="0"/>
        </a:spcAft>
        <a:buClr>
          <a:srgbClr val="000000"/>
        </a:buClr>
        <a:buSzPct val="100000"/>
        <a:buFont typeface="Times New Roman" pitchFamily="18" charset="0"/>
        <a:defRPr sz="2800">
          <a:solidFill>
            <a:srgbClr val="FFFFFF"/>
          </a:solidFill>
          <a:effectLst>
            <a:outerShdw blurRad="38100" dist="38100" dir="2700000" algn="tl">
              <a:srgbClr val="C0C0C0"/>
            </a:outerShdw>
          </a:effectLst>
          <a:latin typeface="+mn-lt"/>
          <a:cs typeface="+mn-cs"/>
        </a:defRPr>
      </a:lvl2pPr>
      <a:lvl3pPr marL="1143000" indent="-228600" algn="l" defTabSz="449263" rtl="0" eaLnBrk="1" fontAlgn="base" hangingPunct="1">
        <a:spcBef>
          <a:spcPts val="600"/>
        </a:spcBef>
        <a:spcAft>
          <a:spcPct val="0"/>
        </a:spcAft>
        <a:buClr>
          <a:srgbClr val="000000"/>
        </a:buClr>
        <a:buSzPct val="100000"/>
        <a:buFont typeface="Times New Roman" pitchFamily="18" charset="0"/>
        <a:defRPr sz="2400">
          <a:solidFill>
            <a:srgbClr val="FFFFFF"/>
          </a:solidFill>
          <a:effectLst>
            <a:outerShdw blurRad="38100" dist="38100" dir="2700000" algn="tl">
              <a:srgbClr val="C0C0C0"/>
            </a:outerShdw>
          </a:effectLst>
          <a:latin typeface="+mn-lt"/>
          <a:cs typeface="+mn-cs"/>
        </a:defRPr>
      </a:lvl3pPr>
      <a:lvl4pPr marL="1600200" indent="-228600" algn="l" defTabSz="449263" rtl="0" eaLnBrk="1" fontAlgn="base" hangingPunct="1">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4pPr>
      <a:lvl5pPr marL="2057400" indent="-228600" algn="l" defTabSz="449263" rtl="0" eaLnBrk="1" fontAlgn="base" hangingPunct="1">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5pPr>
      <a:lvl6pPr marL="2514600" indent="-228600" algn="l" defTabSz="449263" rtl="0" eaLnBrk="1" fontAlgn="base" hangingPunct="1">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6pPr>
      <a:lvl7pPr marL="2971800" indent="-228600" algn="l" defTabSz="449263" rtl="0" eaLnBrk="1" fontAlgn="base" hangingPunct="1">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7pPr>
      <a:lvl8pPr marL="3429000" indent="-228600" algn="l" defTabSz="449263" rtl="0" eaLnBrk="1" fontAlgn="base" hangingPunct="1">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8pPr>
      <a:lvl9pPr marL="3886200" indent="-228600" algn="l" defTabSz="449263" rtl="0" eaLnBrk="1" fontAlgn="base" hangingPunct="1">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49" name="Rectangle 1"/>
          <p:cNvSpPr>
            <a:spLocks noGrp="1" noChangeArrowheads="1"/>
          </p:cNvSpPr>
          <p:nvPr>
            <p:ph type="title"/>
          </p:nvPr>
        </p:nvSpPr>
        <p:spPr bwMode="auto">
          <a:xfrm>
            <a:off x="457200" y="207963"/>
            <a:ext cx="8178800" cy="1271587"/>
          </a:xfrm>
          <a:prstGeom prst="rect">
            <a:avLst/>
          </a:prstGeom>
          <a:noFill/>
          <a:ln w="9525">
            <a:noFill/>
            <a:round/>
            <a:headEnd/>
            <a:tailEnd/>
          </a:ln>
          <a:effectLst/>
        </p:spPr>
        <p:txBody>
          <a:bodyPr vert="horz" wrap="square" lIns="0" tIns="0" rIns="0" bIns="0" numCol="1" anchor="ctr" anchorCtr="0" compatLnSpc="1">
            <a:prstTxWarp prst="textNoShape">
              <a:avLst/>
            </a:prstTxWarp>
          </a:bodyPr>
          <a:lstStyle/>
          <a:p>
            <a:pPr lvl="0"/>
            <a:r>
              <a:rPr lang="en-GB" smtClean="0"/>
              <a:t>Feu clic per editar el format del text del títol</a:t>
            </a:r>
          </a:p>
        </p:txBody>
      </p:sp>
      <p:sp>
        <p:nvSpPr>
          <p:cNvPr id="2050" name="Rectangle 2"/>
          <p:cNvSpPr>
            <a:spLocks noGrp="1" noChangeArrowheads="1"/>
          </p:cNvSpPr>
          <p:nvPr>
            <p:ph type="body" idx="1"/>
          </p:nvPr>
        </p:nvSpPr>
        <p:spPr bwMode="auto">
          <a:xfrm>
            <a:off x="457200" y="1181100"/>
            <a:ext cx="8178800" cy="4475163"/>
          </a:xfrm>
          <a:prstGeom prst="rect">
            <a:avLst/>
          </a:prstGeom>
          <a:noFill/>
          <a:ln w="9525">
            <a:noFill/>
            <a:round/>
            <a:headEnd/>
            <a:tailEnd/>
          </a:ln>
          <a:effectLst/>
        </p:spPr>
        <p:txBody>
          <a:bodyPr vert="horz" wrap="square" lIns="0" tIns="20160" rIns="0" bIns="0" numCol="1" anchor="t" anchorCtr="0" compatLnSpc="1">
            <a:prstTxWarp prst="textNoShape">
              <a:avLst/>
            </a:prstTxWarp>
          </a:bodyPr>
          <a:lstStyle/>
          <a:p>
            <a:pPr lvl="0"/>
            <a:r>
              <a:rPr lang="en-GB" smtClean="0"/>
              <a:t>Feu clic per editar el format del text de l'esquema</a:t>
            </a:r>
          </a:p>
          <a:p>
            <a:pPr lvl="1"/>
            <a:r>
              <a:rPr lang="en-GB" smtClean="0"/>
              <a:t>Segon nivell d'esquema</a:t>
            </a:r>
          </a:p>
          <a:p>
            <a:pPr lvl="2"/>
            <a:r>
              <a:rPr lang="en-GB" smtClean="0"/>
              <a:t>Tercer nivell d'esquema</a:t>
            </a:r>
          </a:p>
          <a:p>
            <a:pPr lvl="3"/>
            <a:r>
              <a:rPr lang="en-GB" smtClean="0"/>
              <a:t>Quart nivell d'esquema</a:t>
            </a:r>
          </a:p>
          <a:p>
            <a:pPr lvl="4"/>
            <a:r>
              <a:rPr lang="en-GB" smtClean="0"/>
              <a:t>Cinquè nivell d'esquema</a:t>
            </a:r>
          </a:p>
          <a:p>
            <a:pPr lvl="4"/>
            <a:r>
              <a:rPr lang="en-GB" smtClean="0"/>
              <a:t>Sisè nivell d'esquema</a:t>
            </a:r>
          </a:p>
          <a:p>
            <a:pPr lvl="4"/>
            <a:r>
              <a:rPr lang="en-GB" smtClean="0"/>
              <a:t>Setè nivell d'esquema</a:t>
            </a:r>
          </a:p>
          <a:p>
            <a:pPr lvl="4"/>
            <a:r>
              <a:rPr lang="en-GB" smtClean="0"/>
              <a:t>Vuitè nivell d'esquema</a:t>
            </a:r>
          </a:p>
          <a:p>
            <a:pPr lvl="4"/>
            <a:r>
              <a:rPr lang="en-GB" smtClean="0"/>
              <a:t>Novè nivell d'esquema</a:t>
            </a:r>
          </a:p>
        </p:txBody>
      </p:sp>
      <p:sp>
        <p:nvSpPr>
          <p:cNvPr id="2051" name="Rectangle 3"/>
          <p:cNvSpPr>
            <a:spLocks noGrp="1" noChangeArrowheads="1"/>
          </p:cNvSpPr>
          <p:nvPr>
            <p:ph type="dt"/>
          </p:nvPr>
        </p:nvSpPr>
        <p:spPr bwMode="auto">
          <a:xfrm>
            <a:off x="457200" y="6246813"/>
            <a:ext cx="2079625" cy="4222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nSpc>
                <a:spcPct val="95000"/>
              </a:lnSpc>
              <a:buClrTx/>
              <a:buFontTx/>
              <a:buNone/>
              <a:tabLst>
                <a:tab pos="723900" algn="l"/>
                <a:tab pos="1447800" algn="l"/>
              </a:tabLst>
              <a:defRPr sz="1400">
                <a:solidFill>
                  <a:srgbClr val="000000"/>
                </a:solidFill>
                <a:latin typeface="+mn-lt"/>
                <a:cs typeface="Lucida Sans Unicode" pitchFamily="34" charset="0"/>
              </a:defRPr>
            </a:lvl1pPr>
          </a:lstStyle>
          <a:p>
            <a:endParaRPr lang="ca-ES"/>
          </a:p>
        </p:txBody>
      </p:sp>
      <p:sp>
        <p:nvSpPr>
          <p:cNvPr id="2052" name="Rectangle 4"/>
          <p:cNvSpPr>
            <a:spLocks noGrp="1" noChangeArrowheads="1"/>
          </p:cNvSpPr>
          <p:nvPr>
            <p:ph type="ftr"/>
          </p:nvPr>
        </p:nvSpPr>
        <p:spPr bwMode="auto">
          <a:xfrm>
            <a:off x="3127375" y="6246813"/>
            <a:ext cx="2847975" cy="4222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a:lnSpc>
                <a:spcPct val="95000"/>
              </a:lnSpc>
              <a:buClrTx/>
              <a:buFontTx/>
              <a:buNone/>
              <a:tabLst>
                <a:tab pos="723900" algn="l"/>
                <a:tab pos="1447800" algn="l"/>
                <a:tab pos="2171700" algn="l"/>
              </a:tabLst>
              <a:defRPr sz="1400">
                <a:solidFill>
                  <a:srgbClr val="000000"/>
                </a:solidFill>
                <a:latin typeface="+mn-lt"/>
                <a:cs typeface="Lucida Sans Unicode" pitchFamily="34" charset="0"/>
              </a:defRPr>
            </a:lvl1pPr>
          </a:lstStyle>
          <a:p>
            <a:endParaRPr lang="ca-ES"/>
          </a:p>
        </p:txBody>
      </p:sp>
      <p:sp>
        <p:nvSpPr>
          <p:cNvPr id="2053" name="Rectangle 5"/>
          <p:cNvSpPr>
            <a:spLocks noGrp="1" noChangeArrowheads="1"/>
          </p:cNvSpPr>
          <p:nvPr>
            <p:ph type="sldNum"/>
          </p:nvPr>
        </p:nvSpPr>
        <p:spPr bwMode="auto">
          <a:xfrm>
            <a:off x="6556375" y="6246813"/>
            <a:ext cx="2079625" cy="4222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a:lnSpc>
                <a:spcPct val="95000"/>
              </a:lnSpc>
              <a:buClrTx/>
              <a:buFontTx/>
              <a:buNone/>
              <a:tabLst>
                <a:tab pos="723900" algn="l"/>
                <a:tab pos="1447800" algn="l"/>
              </a:tabLst>
              <a:defRPr sz="1400">
                <a:solidFill>
                  <a:srgbClr val="000000"/>
                </a:solidFill>
                <a:latin typeface="+mn-lt"/>
                <a:cs typeface="Lucida Sans Unicode" pitchFamily="34" charset="0"/>
              </a:defRPr>
            </a:lvl1pPr>
          </a:lstStyle>
          <a:p>
            <a:fld id="{244E1001-8430-478A-91DB-7A16CCAA84DF}" type="slidenum">
              <a:rPr lang="ca-ES"/>
              <a:pPr/>
              <a:t>‹Nº›</a:t>
            </a:fld>
            <a:endParaRPr lang="ca-E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449263" rtl="0" fontAlgn="base" hangingPunct="0">
        <a:lnSpc>
          <a:spcPct val="95000"/>
        </a:lnSpc>
        <a:spcBef>
          <a:spcPct val="0"/>
        </a:spcBef>
        <a:spcAft>
          <a:spcPct val="0"/>
        </a:spcAft>
        <a:buClr>
          <a:srgbClr val="000000"/>
        </a:buClr>
        <a:buSzPct val="100000"/>
        <a:buFont typeface="Times New Roman" pitchFamily="18" charset="0"/>
        <a:defRPr sz="4400" b="1" i="1">
          <a:solidFill>
            <a:srgbClr val="FFFFFF"/>
          </a:solidFill>
          <a:latin typeface="+mj-lt"/>
          <a:ea typeface="+mj-ea"/>
          <a:cs typeface="+mj-cs"/>
        </a:defRPr>
      </a:lvl1pPr>
      <a:lvl2pPr marL="742950" indent="-285750" algn="ctr" defTabSz="449263" rtl="0" fontAlgn="base" hangingPunct="0">
        <a:lnSpc>
          <a:spcPct val="95000"/>
        </a:lnSpc>
        <a:spcBef>
          <a:spcPct val="0"/>
        </a:spcBef>
        <a:spcAft>
          <a:spcPct val="0"/>
        </a:spcAft>
        <a:buClr>
          <a:srgbClr val="000000"/>
        </a:buClr>
        <a:buSzPct val="100000"/>
        <a:buFont typeface="Times New Roman" pitchFamily="18" charset="0"/>
        <a:defRPr sz="4400" b="1" i="1">
          <a:solidFill>
            <a:srgbClr val="FFFFFF"/>
          </a:solidFill>
          <a:latin typeface="Times New Roman" pitchFamily="18" charset="0"/>
        </a:defRPr>
      </a:lvl2pPr>
      <a:lvl3pPr marL="1143000" indent="-228600" algn="ctr" defTabSz="449263" rtl="0" fontAlgn="base" hangingPunct="0">
        <a:lnSpc>
          <a:spcPct val="95000"/>
        </a:lnSpc>
        <a:spcBef>
          <a:spcPct val="0"/>
        </a:spcBef>
        <a:spcAft>
          <a:spcPct val="0"/>
        </a:spcAft>
        <a:buClr>
          <a:srgbClr val="000000"/>
        </a:buClr>
        <a:buSzPct val="100000"/>
        <a:buFont typeface="Times New Roman" pitchFamily="18" charset="0"/>
        <a:defRPr sz="4400" b="1" i="1">
          <a:solidFill>
            <a:srgbClr val="FFFFFF"/>
          </a:solidFill>
          <a:latin typeface="Times New Roman" pitchFamily="18" charset="0"/>
        </a:defRPr>
      </a:lvl3pPr>
      <a:lvl4pPr marL="1600200" indent="-228600" algn="ctr" defTabSz="449263" rtl="0" fontAlgn="base" hangingPunct="0">
        <a:lnSpc>
          <a:spcPct val="95000"/>
        </a:lnSpc>
        <a:spcBef>
          <a:spcPct val="0"/>
        </a:spcBef>
        <a:spcAft>
          <a:spcPct val="0"/>
        </a:spcAft>
        <a:buClr>
          <a:srgbClr val="000000"/>
        </a:buClr>
        <a:buSzPct val="100000"/>
        <a:buFont typeface="Times New Roman" pitchFamily="18" charset="0"/>
        <a:defRPr sz="4400" b="1" i="1">
          <a:solidFill>
            <a:srgbClr val="FFFFFF"/>
          </a:solidFill>
          <a:latin typeface="Times New Roman" pitchFamily="18" charset="0"/>
        </a:defRPr>
      </a:lvl4pPr>
      <a:lvl5pPr marL="2057400" indent="-228600" algn="ctr" defTabSz="449263" rtl="0" fontAlgn="base" hangingPunct="0">
        <a:lnSpc>
          <a:spcPct val="95000"/>
        </a:lnSpc>
        <a:spcBef>
          <a:spcPct val="0"/>
        </a:spcBef>
        <a:spcAft>
          <a:spcPct val="0"/>
        </a:spcAft>
        <a:buClr>
          <a:srgbClr val="000000"/>
        </a:buClr>
        <a:buSzPct val="100000"/>
        <a:buFont typeface="Times New Roman" pitchFamily="18" charset="0"/>
        <a:defRPr sz="4400" b="1" i="1">
          <a:solidFill>
            <a:srgbClr val="FFFFFF"/>
          </a:solidFill>
          <a:latin typeface="Times New Roman" pitchFamily="18" charset="0"/>
        </a:defRPr>
      </a:lvl5pPr>
      <a:lvl6pPr marL="2514600" indent="-228600" algn="ctr" defTabSz="449263" rtl="0" fontAlgn="base" hangingPunct="0">
        <a:lnSpc>
          <a:spcPct val="95000"/>
        </a:lnSpc>
        <a:spcBef>
          <a:spcPct val="0"/>
        </a:spcBef>
        <a:spcAft>
          <a:spcPct val="0"/>
        </a:spcAft>
        <a:buClr>
          <a:srgbClr val="000000"/>
        </a:buClr>
        <a:buSzPct val="100000"/>
        <a:buFont typeface="Times New Roman" pitchFamily="18" charset="0"/>
        <a:defRPr sz="4400" b="1" i="1">
          <a:solidFill>
            <a:srgbClr val="FFFFFF"/>
          </a:solidFill>
          <a:latin typeface="Times New Roman" pitchFamily="18" charset="0"/>
        </a:defRPr>
      </a:lvl6pPr>
      <a:lvl7pPr marL="2971800" indent="-228600" algn="ctr" defTabSz="449263" rtl="0" fontAlgn="base" hangingPunct="0">
        <a:lnSpc>
          <a:spcPct val="95000"/>
        </a:lnSpc>
        <a:spcBef>
          <a:spcPct val="0"/>
        </a:spcBef>
        <a:spcAft>
          <a:spcPct val="0"/>
        </a:spcAft>
        <a:buClr>
          <a:srgbClr val="000000"/>
        </a:buClr>
        <a:buSzPct val="100000"/>
        <a:buFont typeface="Times New Roman" pitchFamily="18" charset="0"/>
        <a:defRPr sz="4400" b="1" i="1">
          <a:solidFill>
            <a:srgbClr val="FFFFFF"/>
          </a:solidFill>
          <a:latin typeface="Times New Roman" pitchFamily="18" charset="0"/>
        </a:defRPr>
      </a:lvl7pPr>
      <a:lvl8pPr marL="3429000" indent="-228600" algn="ctr" defTabSz="449263" rtl="0" fontAlgn="base" hangingPunct="0">
        <a:lnSpc>
          <a:spcPct val="95000"/>
        </a:lnSpc>
        <a:spcBef>
          <a:spcPct val="0"/>
        </a:spcBef>
        <a:spcAft>
          <a:spcPct val="0"/>
        </a:spcAft>
        <a:buClr>
          <a:srgbClr val="000000"/>
        </a:buClr>
        <a:buSzPct val="100000"/>
        <a:buFont typeface="Times New Roman" pitchFamily="18" charset="0"/>
        <a:defRPr sz="4400" b="1" i="1">
          <a:solidFill>
            <a:srgbClr val="FFFFFF"/>
          </a:solidFill>
          <a:latin typeface="Times New Roman" pitchFamily="18" charset="0"/>
        </a:defRPr>
      </a:lvl8pPr>
      <a:lvl9pPr marL="3886200" indent="-228600" algn="ctr" defTabSz="449263" rtl="0" fontAlgn="base" hangingPunct="0">
        <a:lnSpc>
          <a:spcPct val="95000"/>
        </a:lnSpc>
        <a:spcBef>
          <a:spcPct val="0"/>
        </a:spcBef>
        <a:spcAft>
          <a:spcPct val="0"/>
        </a:spcAft>
        <a:buClr>
          <a:srgbClr val="000000"/>
        </a:buClr>
        <a:buSzPct val="100000"/>
        <a:buFont typeface="Times New Roman" pitchFamily="18" charset="0"/>
        <a:defRPr sz="4400" b="1" i="1">
          <a:solidFill>
            <a:srgbClr val="FFFFFF"/>
          </a:solidFill>
          <a:latin typeface="Times New Roman" pitchFamily="18" charset="0"/>
        </a:defRPr>
      </a:lvl9pPr>
    </p:titleStyle>
    <p:bodyStyle>
      <a:lvl1pPr marL="342900" indent="-342900" algn="l" defTabSz="449263" rtl="0" fontAlgn="base" hangingPunct="0">
        <a:lnSpc>
          <a:spcPct val="95000"/>
        </a:lnSpc>
        <a:spcBef>
          <a:spcPct val="0"/>
        </a:spcBef>
        <a:spcAft>
          <a:spcPts val="1425"/>
        </a:spcAft>
        <a:buClr>
          <a:srgbClr val="000000"/>
        </a:buClr>
        <a:buSzPct val="100000"/>
        <a:buFont typeface="Times New Roman" pitchFamily="18" charset="0"/>
        <a:defRPr sz="3200">
          <a:solidFill>
            <a:srgbClr val="FFFFFF"/>
          </a:solidFill>
          <a:latin typeface="+mn-lt"/>
          <a:ea typeface="+mn-ea"/>
          <a:cs typeface="+mn-cs"/>
        </a:defRPr>
      </a:lvl1pPr>
      <a:lvl2pPr marL="742950" indent="-285750" algn="l" defTabSz="449263" rtl="0" fontAlgn="base" hangingPunct="0">
        <a:lnSpc>
          <a:spcPct val="95000"/>
        </a:lnSpc>
        <a:spcBef>
          <a:spcPct val="0"/>
        </a:spcBef>
        <a:spcAft>
          <a:spcPts val="1138"/>
        </a:spcAft>
        <a:buClr>
          <a:srgbClr val="000000"/>
        </a:buClr>
        <a:buSzPct val="100000"/>
        <a:buFont typeface="Times New Roman" pitchFamily="18" charset="0"/>
        <a:defRPr sz="2800">
          <a:solidFill>
            <a:srgbClr val="FFFFFF"/>
          </a:solidFill>
          <a:latin typeface="+mn-lt"/>
        </a:defRPr>
      </a:lvl2pPr>
      <a:lvl3pPr marL="1143000" indent="-228600" algn="l" defTabSz="449263" rtl="0" fontAlgn="base" hangingPunct="0">
        <a:lnSpc>
          <a:spcPct val="95000"/>
        </a:lnSpc>
        <a:spcBef>
          <a:spcPct val="0"/>
        </a:spcBef>
        <a:spcAft>
          <a:spcPts val="850"/>
        </a:spcAft>
        <a:buClr>
          <a:srgbClr val="000000"/>
        </a:buClr>
        <a:buSzPct val="100000"/>
        <a:buFont typeface="Times New Roman" pitchFamily="18" charset="0"/>
        <a:defRPr sz="2400">
          <a:solidFill>
            <a:srgbClr val="FFFFFF"/>
          </a:solidFill>
          <a:latin typeface="+mn-lt"/>
        </a:defRPr>
      </a:lvl3pPr>
      <a:lvl4pPr marL="1600200" indent="-228600" algn="l" defTabSz="449263" rtl="0" fontAlgn="base" hangingPunct="0">
        <a:lnSpc>
          <a:spcPct val="95000"/>
        </a:lnSpc>
        <a:spcBef>
          <a:spcPct val="0"/>
        </a:spcBef>
        <a:spcAft>
          <a:spcPts val="575"/>
        </a:spcAft>
        <a:buClr>
          <a:srgbClr val="000000"/>
        </a:buClr>
        <a:buSzPct val="100000"/>
        <a:buFont typeface="Times New Roman" pitchFamily="18" charset="0"/>
        <a:defRPr sz="2000">
          <a:solidFill>
            <a:srgbClr val="FFFFFF"/>
          </a:solidFill>
          <a:latin typeface="+mn-lt"/>
        </a:defRPr>
      </a:lvl4pPr>
      <a:lvl5pPr marL="2057400" indent="-228600" algn="l" defTabSz="449263" rtl="0" fontAlgn="base" hangingPunct="0">
        <a:lnSpc>
          <a:spcPct val="95000"/>
        </a:lnSpc>
        <a:spcBef>
          <a:spcPct val="0"/>
        </a:spcBef>
        <a:spcAft>
          <a:spcPts val="288"/>
        </a:spcAft>
        <a:buClr>
          <a:srgbClr val="000000"/>
        </a:buClr>
        <a:buSzPct val="100000"/>
        <a:buFont typeface="Times New Roman" pitchFamily="18" charset="0"/>
        <a:defRPr sz="2000">
          <a:solidFill>
            <a:srgbClr val="FFFFFF"/>
          </a:solidFill>
          <a:latin typeface="+mn-lt"/>
        </a:defRPr>
      </a:lvl5pPr>
      <a:lvl6pPr marL="2514600" indent="-228600" algn="l" defTabSz="449263" rtl="0" fontAlgn="base" hangingPunct="0">
        <a:lnSpc>
          <a:spcPct val="95000"/>
        </a:lnSpc>
        <a:spcBef>
          <a:spcPct val="0"/>
        </a:spcBef>
        <a:spcAft>
          <a:spcPts val="288"/>
        </a:spcAft>
        <a:buClr>
          <a:srgbClr val="000000"/>
        </a:buClr>
        <a:buSzPct val="100000"/>
        <a:buFont typeface="Times New Roman" pitchFamily="18" charset="0"/>
        <a:defRPr sz="2000">
          <a:solidFill>
            <a:srgbClr val="FFFFFF"/>
          </a:solidFill>
          <a:latin typeface="+mn-lt"/>
        </a:defRPr>
      </a:lvl6pPr>
      <a:lvl7pPr marL="2971800" indent="-228600" algn="l" defTabSz="449263" rtl="0" fontAlgn="base" hangingPunct="0">
        <a:lnSpc>
          <a:spcPct val="95000"/>
        </a:lnSpc>
        <a:spcBef>
          <a:spcPct val="0"/>
        </a:spcBef>
        <a:spcAft>
          <a:spcPts val="288"/>
        </a:spcAft>
        <a:buClr>
          <a:srgbClr val="000000"/>
        </a:buClr>
        <a:buSzPct val="100000"/>
        <a:buFont typeface="Times New Roman" pitchFamily="18" charset="0"/>
        <a:defRPr sz="2000">
          <a:solidFill>
            <a:srgbClr val="FFFFFF"/>
          </a:solidFill>
          <a:latin typeface="+mn-lt"/>
        </a:defRPr>
      </a:lvl7pPr>
      <a:lvl8pPr marL="3429000" indent="-228600" algn="l" defTabSz="449263" rtl="0" fontAlgn="base" hangingPunct="0">
        <a:lnSpc>
          <a:spcPct val="95000"/>
        </a:lnSpc>
        <a:spcBef>
          <a:spcPct val="0"/>
        </a:spcBef>
        <a:spcAft>
          <a:spcPts val="288"/>
        </a:spcAft>
        <a:buClr>
          <a:srgbClr val="000000"/>
        </a:buClr>
        <a:buSzPct val="100000"/>
        <a:buFont typeface="Times New Roman" pitchFamily="18" charset="0"/>
        <a:defRPr sz="2000">
          <a:solidFill>
            <a:srgbClr val="FFFFFF"/>
          </a:solidFill>
          <a:latin typeface="+mn-lt"/>
        </a:defRPr>
      </a:lvl8pPr>
      <a:lvl9pPr marL="3886200" indent="-228600" algn="l" defTabSz="449263" rtl="0" fontAlgn="base" hangingPunct="0">
        <a:lnSpc>
          <a:spcPct val="95000"/>
        </a:lnSpc>
        <a:spcBef>
          <a:spcPct val="0"/>
        </a:spcBef>
        <a:spcAft>
          <a:spcPts val="288"/>
        </a:spcAft>
        <a:buClr>
          <a:srgbClr val="000000"/>
        </a:buClr>
        <a:buSzPct val="100000"/>
        <a:buFont typeface="Times New Roman" pitchFamily="18" charset="0"/>
        <a:defRPr sz="2000">
          <a:solidFill>
            <a:srgbClr val="FFFFFF"/>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3" name="Rectangle 1"/>
          <p:cNvSpPr>
            <a:spLocks noGrp="1" noChangeArrowheads="1"/>
          </p:cNvSpPr>
          <p:nvPr>
            <p:ph type="title"/>
          </p:nvPr>
        </p:nvSpPr>
        <p:spPr bwMode="auto">
          <a:xfrm>
            <a:off x="750888" y="650875"/>
            <a:ext cx="7550150" cy="1119188"/>
          </a:xfrm>
          <a:prstGeom prst="rect">
            <a:avLst/>
          </a:prstGeom>
          <a:noFill/>
          <a:ln w="9525">
            <a:noFill/>
            <a:round/>
            <a:headEnd/>
            <a:tailEnd/>
          </a:ln>
          <a:effectLst/>
        </p:spPr>
        <p:txBody>
          <a:bodyPr vert="horz" wrap="square" lIns="0" tIns="0" rIns="0" bIns="0" numCol="1" anchor="ctr" anchorCtr="0" compatLnSpc="1">
            <a:prstTxWarp prst="textNoShape">
              <a:avLst/>
            </a:prstTxWarp>
          </a:bodyPr>
          <a:lstStyle/>
          <a:p>
            <a:pPr lvl="0"/>
            <a:r>
              <a:rPr lang="en-GB" smtClean="0"/>
              <a:t>Feu clic per editar el format del text del títol</a:t>
            </a:r>
          </a:p>
        </p:txBody>
      </p:sp>
      <p:sp>
        <p:nvSpPr>
          <p:cNvPr id="3074" name="Rectangle 2"/>
          <p:cNvSpPr>
            <a:spLocks noGrp="1" noChangeArrowheads="1"/>
          </p:cNvSpPr>
          <p:nvPr>
            <p:ph type="body" idx="1"/>
          </p:nvPr>
        </p:nvSpPr>
        <p:spPr bwMode="auto">
          <a:xfrm>
            <a:off x="815975" y="1958975"/>
            <a:ext cx="7485063" cy="3894138"/>
          </a:xfrm>
          <a:prstGeom prst="rect">
            <a:avLst/>
          </a:prstGeom>
          <a:noFill/>
          <a:ln w="9525">
            <a:noFill/>
            <a:round/>
            <a:headEnd/>
            <a:tailEnd/>
          </a:ln>
          <a:effectLst/>
        </p:spPr>
        <p:txBody>
          <a:bodyPr vert="horz" wrap="square" lIns="0" tIns="25560" rIns="0" bIns="0" numCol="1" anchor="t" anchorCtr="0" compatLnSpc="1">
            <a:prstTxWarp prst="textNoShape">
              <a:avLst/>
            </a:prstTxWarp>
          </a:bodyPr>
          <a:lstStyle/>
          <a:p>
            <a:pPr lvl="0"/>
            <a:r>
              <a:rPr lang="en-GB" smtClean="0"/>
              <a:t>Feu clic per editar el format del text de l'esquema</a:t>
            </a:r>
          </a:p>
          <a:p>
            <a:pPr lvl="1"/>
            <a:r>
              <a:rPr lang="en-GB" smtClean="0"/>
              <a:t>Segon nivell d'esquema</a:t>
            </a:r>
          </a:p>
          <a:p>
            <a:pPr lvl="2"/>
            <a:r>
              <a:rPr lang="en-GB" smtClean="0"/>
              <a:t>Tercer nivell d'esquema</a:t>
            </a:r>
          </a:p>
          <a:p>
            <a:pPr lvl="3"/>
            <a:r>
              <a:rPr lang="en-GB" smtClean="0"/>
              <a:t>Quart nivell d'esquema</a:t>
            </a:r>
          </a:p>
          <a:p>
            <a:pPr lvl="4"/>
            <a:r>
              <a:rPr lang="en-GB" smtClean="0"/>
              <a:t>Cinquè nivell d'esquema</a:t>
            </a:r>
          </a:p>
          <a:p>
            <a:pPr lvl="4"/>
            <a:r>
              <a:rPr lang="en-GB" smtClean="0"/>
              <a:t>Sisè nivell d'esquema</a:t>
            </a:r>
          </a:p>
          <a:p>
            <a:pPr lvl="4"/>
            <a:r>
              <a:rPr lang="en-GB" smtClean="0"/>
              <a:t>Setè nivell d'esquema</a:t>
            </a:r>
          </a:p>
          <a:p>
            <a:pPr lvl="4"/>
            <a:r>
              <a:rPr lang="en-GB" smtClean="0"/>
              <a:t>Vuitè nivell d'esquema</a:t>
            </a:r>
          </a:p>
          <a:p>
            <a:pPr lvl="4"/>
            <a:r>
              <a:rPr lang="en-GB" smtClean="0"/>
              <a:t>Novè nivell d'esquema</a:t>
            </a:r>
          </a:p>
        </p:txBody>
      </p:sp>
      <p:sp>
        <p:nvSpPr>
          <p:cNvPr id="3075" name="Rectangle 3"/>
          <p:cNvSpPr>
            <a:spLocks noGrp="1" noChangeArrowheads="1"/>
          </p:cNvSpPr>
          <p:nvPr>
            <p:ph type="dt"/>
          </p:nvPr>
        </p:nvSpPr>
        <p:spPr bwMode="auto">
          <a:xfrm>
            <a:off x="457200" y="6246813"/>
            <a:ext cx="2105025" cy="4476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nSpc>
                <a:spcPct val="95000"/>
              </a:lnSpc>
              <a:buClrTx/>
              <a:buFontTx/>
              <a:buNone/>
              <a:tabLst>
                <a:tab pos="723900" algn="l"/>
                <a:tab pos="1447800" algn="l"/>
              </a:tabLst>
              <a:defRPr sz="1400">
                <a:solidFill>
                  <a:srgbClr val="000000"/>
                </a:solidFill>
                <a:latin typeface="Times New Roman" pitchFamily="18" charset="0"/>
                <a:cs typeface="Lucida Sans Unicode" pitchFamily="34" charset="0"/>
              </a:defRPr>
            </a:lvl1pPr>
          </a:lstStyle>
          <a:p>
            <a:endParaRPr lang="en-US"/>
          </a:p>
        </p:txBody>
      </p:sp>
      <p:sp>
        <p:nvSpPr>
          <p:cNvPr id="3076" name="Rectangle 4"/>
          <p:cNvSpPr>
            <a:spLocks noGrp="1" noChangeArrowheads="1"/>
          </p:cNvSpPr>
          <p:nvPr>
            <p:ph type="ftr"/>
          </p:nvPr>
        </p:nvSpPr>
        <p:spPr bwMode="auto">
          <a:xfrm>
            <a:off x="3127375" y="6246813"/>
            <a:ext cx="2873375" cy="4476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a:lnSpc>
                <a:spcPct val="95000"/>
              </a:lnSpc>
              <a:buClrTx/>
              <a:buFontTx/>
              <a:buNone/>
              <a:tabLst>
                <a:tab pos="723900" algn="l"/>
                <a:tab pos="1447800" algn="l"/>
                <a:tab pos="2171700" algn="l"/>
              </a:tabLst>
              <a:defRPr sz="1400">
                <a:solidFill>
                  <a:srgbClr val="000000"/>
                </a:solidFill>
                <a:latin typeface="Times New Roman" pitchFamily="18" charset="0"/>
                <a:cs typeface="Lucida Sans Unicode" pitchFamily="34" charset="0"/>
              </a:defRPr>
            </a:lvl1pPr>
          </a:lstStyle>
          <a:p>
            <a:endParaRPr lang="en-US"/>
          </a:p>
        </p:txBody>
      </p:sp>
      <p:sp>
        <p:nvSpPr>
          <p:cNvPr id="3077" name="Rectangle 5"/>
          <p:cNvSpPr>
            <a:spLocks noGrp="1" noChangeArrowheads="1"/>
          </p:cNvSpPr>
          <p:nvPr>
            <p:ph type="sldNum"/>
          </p:nvPr>
        </p:nvSpPr>
        <p:spPr bwMode="auto">
          <a:xfrm>
            <a:off x="6556375" y="6246813"/>
            <a:ext cx="2105025" cy="4476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a:lnSpc>
                <a:spcPct val="95000"/>
              </a:lnSpc>
              <a:buClrTx/>
              <a:buFontTx/>
              <a:buNone/>
              <a:tabLst>
                <a:tab pos="723900" algn="l"/>
                <a:tab pos="1447800" algn="l"/>
              </a:tabLst>
              <a:defRPr sz="1400">
                <a:solidFill>
                  <a:srgbClr val="000000"/>
                </a:solidFill>
                <a:latin typeface="Times New Roman" pitchFamily="18" charset="0"/>
                <a:cs typeface="Lucida Sans Unicode" pitchFamily="34" charset="0"/>
              </a:defRPr>
            </a:lvl1pPr>
          </a:lstStyle>
          <a:p>
            <a:fld id="{8DDC6671-C66B-414E-8F61-CAC77C17E42C}"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defTabSz="449263" rtl="0" fontAlgn="base" hangingPunct="0">
        <a:lnSpc>
          <a:spcPct val="93000"/>
        </a:lnSpc>
        <a:spcBef>
          <a:spcPct val="0"/>
        </a:spcBef>
        <a:spcAft>
          <a:spcPct val="0"/>
        </a:spcAft>
        <a:buClr>
          <a:srgbClr val="000000"/>
        </a:buClr>
        <a:buSzPct val="100000"/>
        <a:buFont typeface="Times New Roman" pitchFamily="18" charset="0"/>
        <a:defRPr sz="3400">
          <a:solidFill>
            <a:srgbClr val="000000"/>
          </a:solidFill>
          <a:latin typeface="+mj-lt"/>
          <a:ea typeface="+mj-ea"/>
          <a:cs typeface="+mj-cs"/>
        </a:defRPr>
      </a:lvl1pPr>
      <a:lvl2pPr marL="742950" indent="-285750" algn="ctr" defTabSz="449263" rtl="0" fontAlgn="base" hangingPunct="0">
        <a:lnSpc>
          <a:spcPct val="93000"/>
        </a:lnSpc>
        <a:spcBef>
          <a:spcPct val="0"/>
        </a:spcBef>
        <a:spcAft>
          <a:spcPct val="0"/>
        </a:spcAft>
        <a:buClr>
          <a:srgbClr val="000000"/>
        </a:buClr>
        <a:buSzPct val="100000"/>
        <a:buFont typeface="Times New Roman" pitchFamily="18" charset="0"/>
        <a:defRPr sz="3400">
          <a:solidFill>
            <a:srgbClr val="000000"/>
          </a:solidFill>
          <a:latin typeface="Arial" pitchFamily="34" charset="0"/>
        </a:defRPr>
      </a:lvl2pPr>
      <a:lvl3pPr marL="1143000" indent="-228600" algn="ctr" defTabSz="449263" rtl="0" fontAlgn="base" hangingPunct="0">
        <a:lnSpc>
          <a:spcPct val="93000"/>
        </a:lnSpc>
        <a:spcBef>
          <a:spcPct val="0"/>
        </a:spcBef>
        <a:spcAft>
          <a:spcPct val="0"/>
        </a:spcAft>
        <a:buClr>
          <a:srgbClr val="000000"/>
        </a:buClr>
        <a:buSzPct val="100000"/>
        <a:buFont typeface="Times New Roman" pitchFamily="18" charset="0"/>
        <a:defRPr sz="3400">
          <a:solidFill>
            <a:srgbClr val="000000"/>
          </a:solidFill>
          <a:latin typeface="Arial" pitchFamily="34" charset="0"/>
        </a:defRPr>
      </a:lvl3pPr>
      <a:lvl4pPr marL="1600200" indent="-228600" algn="ctr" defTabSz="449263" rtl="0" fontAlgn="base" hangingPunct="0">
        <a:lnSpc>
          <a:spcPct val="93000"/>
        </a:lnSpc>
        <a:spcBef>
          <a:spcPct val="0"/>
        </a:spcBef>
        <a:spcAft>
          <a:spcPct val="0"/>
        </a:spcAft>
        <a:buClr>
          <a:srgbClr val="000000"/>
        </a:buClr>
        <a:buSzPct val="100000"/>
        <a:buFont typeface="Times New Roman" pitchFamily="18" charset="0"/>
        <a:defRPr sz="3400">
          <a:solidFill>
            <a:srgbClr val="000000"/>
          </a:solidFill>
          <a:latin typeface="Arial" pitchFamily="34" charset="0"/>
        </a:defRPr>
      </a:lvl4pPr>
      <a:lvl5pPr marL="2057400" indent="-228600" algn="ctr" defTabSz="449263" rtl="0" fontAlgn="base" hangingPunct="0">
        <a:lnSpc>
          <a:spcPct val="93000"/>
        </a:lnSpc>
        <a:spcBef>
          <a:spcPct val="0"/>
        </a:spcBef>
        <a:spcAft>
          <a:spcPct val="0"/>
        </a:spcAft>
        <a:buClr>
          <a:srgbClr val="000000"/>
        </a:buClr>
        <a:buSzPct val="100000"/>
        <a:buFont typeface="Times New Roman" pitchFamily="18" charset="0"/>
        <a:defRPr sz="3400">
          <a:solidFill>
            <a:srgbClr val="000000"/>
          </a:solidFill>
          <a:latin typeface="Arial" pitchFamily="34" charset="0"/>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8" charset="0"/>
        <a:defRPr sz="3400">
          <a:solidFill>
            <a:srgbClr val="000000"/>
          </a:solidFill>
          <a:latin typeface="Arial" pitchFamily="34" charset="0"/>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8" charset="0"/>
        <a:defRPr sz="3400">
          <a:solidFill>
            <a:srgbClr val="000000"/>
          </a:solidFill>
          <a:latin typeface="Arial" pitchFamily="34" charset="0"/>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8" charset="0"/>
        <a:defRPr sz="3400">
          <a:solidFill>
            <a:srgbClr val="000000"/>
          </a:solidFill>
          <a:latin typeface="Arial" pitchFamily="34" charset="0"/>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8" charset="0"/>
        <a:defRPr sz="3400">
          <a:solidFill>
            <a:srgbClr val="000000"/>
          </a:solidFill>
          <a:latin typeface="Arial" pitchFamily="34" charset="0"/>
        </a:defRPr>
      </a:lvl9pPr>
    </p:titleStyle>
    <p:bodyStyle>
      <a:lvl1pPr marL="342900" indent="-342900" algn="l" defTabSz="449263" rtl="0" fontAlgn="base" hangingPunct="0">
        <a:lnSpc>
          <a:spcPct val="93000"/>
        </a:lnSpc>
        <a:spcBef>
          <a:spcPct val="0"/>
        </a:spcBef>
        <a:spcAft>
          <a:spcPts val="1288"/>
        </a:spcAft>
        <a:buClr>
          <a:srgbClr val="000000"/>
        </a:buClr>
        <a:buSzPct val="100000"/>
        <a:buFont typeface="Times New Roman" pitchFamily="18" charset="0"/>
        <a:defRPr sz="2900">
          <a:solidFill>
            <a:srgbClr val="000000"/>
          </a:solidFill>
          <a:latin typeface="+mn-lt"/>
          <a:ea typeface="+mn-ea"/>
          <a:cs typeface="+mn-cs"/>
        </a:defRPr>
      </a:lvl1pPr>
      <a:lvl2pPr marL="742950" indent="-285750" algn="l" defTabSz="449263" rtl="0" fontAlgn="base" hangingPunct="0">
        <a:lnSpc>
          <a:spcPct val="93000"/>
        </a:lnSpc>
        <a:spcBef>
          <a:spcPct val="0"/>
        </a:spcBef>
        <a:spcAft>
          <a:spcPts val="1025"/>
        </a:spcAft>
        <a:buClr>
          <a:srgbClr val="000000"/>
        </a:buClr>
        <a:buSzPct val="100000"/>
        <a:buFont typeface="Times New Roman" pitchFamily="18" charset="0"/>
        <a:defRPr sz="2500">
          <a:solidFill>
            <a:srgbClr val="000000"/>
          </a:solidFill>
          <a:latin typeface="+mn-lt"/>
        </a:defRPr>
      </a:lvl2pPr>
      <a:lvl3pPr marL="1143000" indent="-228600" algn="l" defTabSz="449263" rtl="0" fontAlgn="base" hangingPunct="0">
        <a:lnSpc>
          <a:spcPct val="93000"/>
        </a:lnSpc>
        <a:spcBef>
          <a:spcPct val="0"/>
        </a:spcBef>
        <a:spcAft>
          <a:spcPts val="775"/>
        </a:spcAft>
        <a:buClr>
          <a:srgbClr val="000000"/>
        </a:buClr>
        <a:buSzPct val="100000"/>
        <a:buFont typeface="Times New Roman" pitchFamily="18" charset="0"/>
        <a:defRPr sz="2200">
          <a:solidFill>
            <a:srgbClr val="000000"/>
          </a:solidFill>
          <a:latin typeface="+mn-lt"/>
        </a:defRPr>
      </a:lvl3pPr>
      <a:lvl4pPr marL="1600200" indent="-228600" algn="l" defTabSz="449263" rtl="0" fontAlgn="base" hangingPunct="0">
        <a:lnSpc>
          <a:spcPct val="93000"/>
        </a:lnSpc>
        <a:spcBef>
          <a:spcPct val="0"/>
        </a:spcBef>
        <a:spcAft>
          <a:spcPts val="513"/>
        </a:spcAft>
        <a:buClr>
          <a:srgbClr val="000000"/>
        </a:buClr>
        <a:buSzPct val="100000"/>
        <a:buFont typeface="Times New Roman" pitchFamily="18" charset="0"/>
        <a:defRPr>
          <a:solidFill>
            <a:srgbClr val="000000"/>
          </a:solidFill>
          <a:latin typeface="+mn-lt"/>
        </a:defRPr>
      </a:lvl4pPr>
      <a:lvl5pPr marL="2057400" indent="-228600" algn="l" defTabSz="449263" rtl="0" fontAlgn="base" hangingPunct="0">
        <a:lnSpc>
          <a:spcPct val="93000"/>
        </a:lnSpc>
        <a:spcBef>
          <a:spcPct val="0"/>
        </a:spcBef>
        <a:spcAft>
          <a:spcPts val="263"/>
        </a:spcAft>
        <a:buClr>
          <a:srgbClr val="000000"/>
        </a:buClr>
        <a:buSzPct val="100000"/>
        <a:buFont typeface="Times New Roman" pitchFamily="18" charset="0"/>
        <a:defRPr>
          <a:solidFill>
            <a:srgbClr val="000000"/>
          </a:solidFill>
          <a:latin typeface="+mn-lt"/>
        </a:defRPr>
      </a:lvl5pPr>
      <a:lvl6pPr marL="2514600" indent="-228600" algn="l" defTabSz="449263" rtl="0" fontAlgn="base" hangingPunct="0">
        <a:lnSpc>
          <a:spcPct val="93000"/>
        </a:lnSpc>
        <a:spcBef>
          <a:spcPct val="0"/>
        </a:spcBef>
        <a:spcAft>
          <a:spcPts val="263"/>
        </a:spcAft>
        <a:buClr>
          <a:srgbClr val="000000"/>
        </a:buClr>
        <a:buSzPct val="100000"/>
        <a:buFont typeface="Times New Roman" pitchFamily="18" charset="0"/>
        <a:defRPr>
          <a:solidFill>
            <a:srgbClr val="000000"/>
          </a:solidFill>
          <a:latin typeface="+mn-lt"/>
        </a:defRPr>
      </a:lvl6pPr>
      <a:lvl7pPr marL="2971800" indent="-228600" algn="l" defTabSz="449263" rtl="0" fontAlgn="base" hangingPunct="0">
        <a:lnSpc>
          <a:spcPct val="93000"/>
        </a:lnSpc>
        <a:spcBef>
          <a:spcPct val="0"/>
        </a:spcBef>
        <a:spcAft>
          <a:spcPts val="263"/>
        </a:spcAft>
        <a:buClr>
          <a:srgbClr val="000000"/>
        </a:buClr>
        <a:buSzPct val="100000"/>
        <a:buFont typeface="Times New Roman" pitchFamily="18" charset="0"/>
        <a:defRPr>
          <a:solidFill>
            <a:srgbClr val="000000"/>
          </a:solidFill>
          <a:latin typeface="+mn-lt"/>
        </a:defRPr>
      </a:lvl7pPr>
      <a:lvl8pPr marL="3429000" indent="-228600" algn="l" defTabSz="449263" rtl="0" fontAlgn="base" hangingPunct="0">
        <a:lnSpc>
          <a:spcPct val="93000"/>
        </a:lnSpc>
        <a:spcBef>
          <a:spcPct val="0"/>
        </a:spcBef>
        <a:spcAft>
          <a:spcPts val="263"/>
        </a:spcAft>
        <a:buClr>
          <a:srgbClr val="000000"/>
        </a:buClr>
        <a:buSzPct val="100000"/>
        <a:buFont typeface="Times New Roman" pitchFamily="18" charset="0"/>
        <a:defRPr>
          <a:solidFill>
            <a:srgbClr val="000000"/>
          </a:solidFill>
          <a:latin typeface="+mn-lt"/>
        </a:defRPr>
      </a:lvl8pPr>
      <a:lvl9pPr marL="3886200" indent="-228600" algn="l" defTabSz="449263" rtl="0" fontAlgn="base" hangingPunct="0">
        <a:lnSpc>
          <a:spcPct val="93000"/>
        </a:lnSpc>
        <a:spcBef>
          <a:spcPct val="0"/>
        </a:spcBef>
        <a:spcAft>
          <a:spcPts val="263"/>
        </a:spcAft>
        <a:buClr>
          <a:srgbClr val="000000"/>
        </a:buClr>
        <a:buSzPct val="100000"/>
        <a:buFont typeface="Times New Roman" pitchFamily="18" charset="0"/>
        <a:defRPr>
          <a:solidFill>
            <a:srgbClr val="000000"/>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4097" name="Rectangle 1"/>
          <p:cNvSpPr>
            <a:spLocks noGrp="1" noChangeArrowheads="1"/>
          </p:cNvSpPr>
          <p:nvPr>
            <p:ph type="title"/>
          </p:nvPr>
        </p:nvSpPr>
        <p:spPr bwMode="auto">
          <a:xfrm>
            <a:off x="457200" y="349250"/>
            <a:ext cx="8197850" cy="1433513"/>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lvl="0"/>
            <a:r>
              <a:rPr lang="en-GB" smtClean="0"/>
              <a:t>Feu clic per editar el format del text del títol</a:t>
            </a:r>
          </a:p>
        </p:txBody>
      </p:sp>
      <p:sp>
        <p:nvSpPr>
          <p:cNvPr id="4098" name="Rectangle 2"/>
          <p:cNvSpPr>
            <a:spLocks noGrp="1" noChangeArrowheads="1"/>
          </p:cNvSpPr>
          <p:nvPr>
            <p:ph type="body" idx="1"/>
          </p:nvPr>
        </p:nvSpPr>
        <p:spPr bwMode="auto">
          <a:xfrm>
            <a:off x="457200" y="1981200"/>
            <a:ext cx="8197850" cy="423386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r>
              <a:rPr lang="en-GB" smtClean="0"/>
              <a:t>Feu clic per editar el format del text de l'esquema</a:t>
            </a:r>
          </a:p>
          <a:p>
            <a:pPr lvl="1"/>
            <a:r>
              <a:rPr lang="en-GB" smtClean="0"/>
              <a:t>Segon nivell d'esquema</a:t>
            </a:r>
          </a:p>
          <a:p>
            <a:pPr lvl="2"/>
            <a:r>
              <a:rPr lang="en-GB" smtClean="0"/>
              <a:t>Tercer nivell d'esquema</a:t>
            </a:r>
          </a:p>
          <a:p>
            <a:pPr lvl="3"/>
            <a:r>
              <a:rPr lang="en-GB" smtClean="0"/>
              <a:t>Quart nivell d'esquema</a:t>
            </a:r>
          </a:p>
          <a:p>
            <a:pPr lvl="4"/>
            <a:r>
              <a:rPr lang="en-GB" smtClean="0"/>
              <a:t>Cinquè nivell d'esquema</a:t>
            </a:r>
          </a:p>
          <a:p>
            <a:pPr lvl="4"/>
            <a:r>
              <a:rPr lang="en-GB" smtClean="0"/>
              <a:t>Sisè nivell d'esquema</a:t>
            </a:r>
          </a:p>
          <a:p>
            <a:pPr lvl="4"/>
            <a:r>
              <a:rPr lang="en-GB" smtClean="0"/>
              <a:t>Setè nivell d'esquema</a:t>
            </a:r>
          </a:p>
          <a:p>
            <a:pPr lvl="4"/>
            <a:r>
              <a:rPr lang="en-GB" smtClean="0"/>
              <a:t>Vuitè nivell d'esquema</a:t>
            </a:r>
          </a:p>
          <a:p>
            <a:pPr lvl="4"/>
            <a:r>
              <a:rPr lang="en-GB" smtClean="0"/>
              <a:t>Novè nivell d'esquema</a:t>
            </a:r>
          </a:p>
        </p:txBody>
      </p:sp>
      <p:sp>
        <p:nvSpPr>
          <p:cNvPr id="4099" name="Rectangle 3"/>
          <p:cNvSpPr>
            <a:spLocks noGrp="1" noChangeArrowheads="1"/>
          </p:cNvSpPr>
          <p:nvPr>
            <p:ph type="dt"/>
          </p:nvPr>
        </p:nvSpPr>
        <p:spPr bwMode="auto">
          <a:xfrm>
            <a:off x="457200" y="6230938"/>
            <a:ext cx="2101850" cy="458787"/>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buClrTx/>
              <a:buFontTx/>
              <a:buNone/>
              <a:tabLst>
                <a:tab pos="723900" algn="l"/>
                <a:tab pos="1447800" algn="l"/>
              </a:tabLst>
              <a:defRPr sz="2400">
                <a:solidFill>
                  <a:srgbClr val="000000"/>
                </a:solidFill>
                <a:latin typeface="Times New Roman" pitchFamily="18" charset="0"/>
                <a:cs typeface="Lucida Sans Unicode" pitchFamily="34" charset="0"/>
              </a:defRPr>
            </a:lvl1pPr>
          </a:lstStyle>
          <a:p>
            <a:endParaRPr lang="es-ES"/>
          </a:p>
        </p:txBody>
      </p:sp>
      <p:sp>
        <p:nvSpPr>
          <p:cNvPr id="4100" name="Rectangle 4"/>
          <p:cNvSpPr>
            <a:spLocks noGrp="1" noChangeArrowheads="1"/>
          </p:cNvSpPr>
          <p:nvPr>
            <p:ph type="ftr"/>
          </p:nvPr>
        </p:nvSpPr>
        <p:spPr bwMode="auto">
          <a:xfrm>
            <a:off x="3124200" y="6230938"/>
            <a:ext cx="2863850" cy="458787"/>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buClrTx/>
              <a:buFontTx/>
              <a:buNone/>
              <a:tabLst>
                <a:tab pos="723900" algn="l"/>
                <a:tab pos="1447800" algn="l"/>
                <a:tab pos="2171700" algn="l"/>
              </a:tabLst>
              <a:defRPr sz="2400">
                <a:solidFill>
                  <a:srgbClr val="000000"/>
                </a:solidFill>
                <a:latin typeface="Times New Roman" pitchFamily="18" charset="0"/>
                <a:cs typeface="Lucida Sans Unicode" pitchFamily="34" charset="0"/>
              </a:defRPr>
            </a:lvl1pPr>
          </a:lstStyle>
          <a:p>
            <a:endParaRPr lang="es-ES"/>
          </a:p>
        </p:txBody>
      </p:sp>
      <p:sp>
        <p:nvSpPr>
          <p:cNvPr id="4101" name="Rectangle 5"/>
          <p:cNvSpPr>
            <a:spLocks noGrp="1" noChangeArrowheads="1"/>
          </p:cNvSpPr>
          <p:nvPr>
            <p:ph type="sldNum"/>
          </p:nvPr>
        </p:nvSpPr>
        <p:spPr bwMode="auto">
          <a:xfrm>
            <a:off x="6553200" y="6230938"/>
            <a:ext cx="2101850" cy="458787"/>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buClrTx/>
              <a:buFontTx/>
              <a:buNone/>
              <a:tabLst>
                <a:tab pos="723900" algn="l"/>
                <a:tab pos="1447800" algn="l"/>
              </a:tabLst>
              <a:defRPr sz="2400">
                <a:solidFill>
                  <a:srgbClr val="000000"/>
                </a:solidFill>
                <a:latin typeface="Times New Roman" pitchFamily="18" charset="0"/>
                <a:cs typeface="Lucida Sans Unicode" pitchFamily="34" charset="0"/>
              </a:defRPr>
            </a:lvl1pPr>
          </a:lstStyle>
          <a:p>
            <a:fld id="{00EFA3C3-C8FC-4DF5-BE97-06291A3FC928}"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ctr" defTabSz="449263" rtl="0" fontAlgn="base">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mj-lt"/>
          <a:ea typeface="+mj-ea"/>
          <a:cs typeface="+mj-cs"/>
        </a:defRPr>
      </a:lvl1pPr>
      <a:lvl2pPr marL="742950" indent="-285750" algn="ctr" defTabSz="449263" rtl="0" fontAlgn="base">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2pPr>
      <a:lvl3pPr marL="1143000" indent="-228600" algn="ctr" defTabSz="449263" rtl="0" fontAlgn="base">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3pPr>
      <a:lvl4pPr marL="1600200" indent="-228600" algn="ctr" defTabSz="449263" rtl="0" fontAlgn="base">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4pPr>
      <a:lvl5pPr marL="2057400" indent="-228600" algn="ctr" defTabSz="449263" rtl="0" fontAlgn="base">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5pPr>
      <a:lvl6pPr marL="2514600" indent="-228600" algn="ctr" defTabSz="449263" rtl="0" fontAlgn="base">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6pPr>
      <a:lvl7pPr marL="2971800" indent="-228600" algn="ctr" defTabSz="449263" rtl="0" fontAlgn="base">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7pPr>
      <a:lvl8pPr marL="3429000" indent="-228600" algn="ctr" defTabSz="449263" rtl="0" fontAlgn="base">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8pPr>
      <a:lvl9pPr marL="3886200" indent="-228600" algn="ctr" defTabSz="449263" rtl="0" fontAlgn="base">
        <a:spcBef>
          <a:spcPct val="0"/>
        </a:spcBef>
        <a:spcAft>
          <a:spcPct val="0"/>
        </a:spcAft>
        <a:buClr>
          <a:srgbClr val="000000"/>
        </a:buClr>
        <a:buSzPct val="100000"/>
        <a:buFont typeface="Times New Roman" pitchFamily="18" charset="0"/>
        <a:defRPr sz="4400">
          <a:solidFill>
            <a:srgbClr val="E5FFFF"/>
          </a:solidFill>
          <a:effectLst>
            <a:outerShdw blurRad="38100" dist="38100" dir="2700000" algn="tl">
              <a:srgbClr val="C0C0C0"/>
            </a:outerShdw>
          </a:effectLst>
          <a:latin typeface="Tahoma" pitchFamily="34" charset="0"/>
          <a:cs typeface="Arial" pitchFamily="34" charset="0"/>
        </a:defRPr>
      </a:lvl9pPr>
    </p:titleStyle>
    <p:bodyStyle>
      <a:lvl1pPr marL="342900" indent="-342900" algn="l" defTabSz="449263" rtl="0" fontAlgn="base">
        <a:spcBef>
          <a:spcPts val="800"/>
        </a:spcBef>
        <a:spcAft>
          <a:spcPct val="0"/>
        </a:spcAft>
        <a:buClr>
          <a:srgbClr val="000000"/>
        </a:buClr>
        <a:buSzPct val="100000"/>
        <a:buFont typeface="Times New Roman" pitchFamily="18" charset="0"/>
        <a:defRPr sz="3200">
          <a:solidFill>
            <a:srgbClr val="FFFFFF"/>
          </a:solidFill>
          <a:effectLst>
            <a:outerShdw blurRad="38100" dist="38100" dir="2700000" algn="tl">
              <a:srgbClr val="C0C0C0"/>
            </a:outerShdw>
          </a:effectLst>
          <a:latin typeface="+mn-lt"/>
          <a:ea typeface="+mn-ea"/>
          <a:cs typeface="+mn-cs"/>
        </a:defRPr>
      </a:lvl1pPr>
      <a:lvl2pPr marL="742950" indent="-285750" algn="l" defTabSz="449263" rtl="0" fontAlgn="base">
        <a:spcBef>
          <a:spcPts val="700"/>
        </a:spcBef>
        <a:spcAft>
          <a:spcPct val="0"/>
        </a:spcAft>
        <a:buClr>
          <a:srgbClr val="000000"/>
        </a:buClr>
        <a:buSzPct val="100000"/>
        <a:buFont typeface="Times New Roman" pitchFamily="18" charset="0"/>
        <a:defRPr sz="2800">
          <a:solidFill>
            <a:srgbClr val="FFFFFF"/>
          </a:solidFill>
          <a:effectLst>
            <a:outerShdw blurRad="38100" dist="38100" dir="2700000" algn="tl">
              <a:srgbClr val="C0C0C0"/>
            </a:outerShdw>
          </a:effectLst>
          <a:latin typeface="+mn-lt"/>
          <a:cs typeface="+mn-cs"/>
        </a:defRPr>
      </a:lvl2pPr>
      <a:lvl3pPr marL="1143000" indent="-228600" algn="l" defTabSz="449263" rtl="0" fontAlgn="base">
        <a:spcBef>
          <a:spcPts val="600"/>
        </a:spcBef>
        <a:spcAft>
          <a:spcPct val="0"/>
        </a:spcAft>
        <a:buClr>
          <a:srgbClr val="000000"/>
        </a:buClr>
        <a:buSzPct val="100000"/>
        <a:buFont typeface="Times New Roman" pitchFamily="18" charset="0"/>
        <a:defRPr sz="2400">
          <a:solidFill>
            <a:srgbClr val="FFFFFF"/>
          </a:solidFill>
          <a:effectLst>
            <a:outerShdw blurRad="38100" dist="38100" dir="2700000" algn="tl">
              <a:srgbClr val="C0C0C0"/>
            </a:outerShdw>
          </a:effectLst>
          <a:latin typeface="+mn-lt"/>
          <a:cs typeface="+mn-cs"/>
        </a:defRPr>
      </a:lvl3pPr>
      <a:lvl4pPr marL="1600200" indent="-228600" algn="l" defTabSz="449263" rtl="0" fontAlgn="base">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4pPr>
      <a:lvl5pPr marL="2057400" indent="-228600" algn="l" defTabSz="449263" rtl="0" fontAlgn="base">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5pPr>
      <a:lvl6pPr marL="2514600" indent="-228600" algn="l" defTabSz="449263" rtl="0" fontAlgn="base">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6pPr>
      <a:lvl7pPr marL="2971800" indent="-228600" algn="l" defTabSz="449263" rtl="0" fontAlgn="base">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7pPr>
      <a:lvl8pPr marL="3429000" indent="-228600" algn="l" defTabSz="449263" rtl="0" fontAlgn="base">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8pPr>
      <a:lvl9pPr marL="3886200" indent="-228600" algn="l" defTabSz="449263" rtl="0" fontAlgn="base">
        <a:spcBef>
          <a:spcPts val="500"/>
        </a:spcBef>
        <a:spcAft>
          <a:spcPct val="0"/>
        </a:spcAft>
        <a:buClr>
          <a:srgbClr val="000000"/>
        </a:buClr>
        <a:buSzPct val="100000"/>
        <a:buFont typeface="Times New Roman" pitchFamily="18" charset="0"/>
        <a:defRPr sz="2000">
          <a:solidFill>
            <a:srgbClr val="FFFFFF"/>
          </a:solidFill>
          <a:effectLst>
            <a:outerShdw blurRad="38100" dist="38100" dir="2700000" algn="tl">
              <a:srgbClr val="C0C0C0"/>
            </a:outerShdw>
          </a:effectLst>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98"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40.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xml"/><Relationship Id="rId1" Type="http://schemas.openxmlformats.org/officeDocument/2006/relationships/slideLayout" Target="../slideLayouts/slideLayout45.xml"/><Relationship Id="rId6" Type="http://schemas.openxmlformats.org/officeDocument/2006/relationships/image" Target="../media/image5.gif"/><Relationship Id="rId5" Type="http://schemas.openxmlformats.org/officeDocument/2006/relationships/image" Target="../media/image4.pn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40.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40.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40.xml"/><Relationship Id="rId5" Type="http://schemas.openxmlformats.org/officeDocument/2006/relationships/image" Target="../media/image10.jpe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3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3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34.xml"/><Relationship Id="rId1" Type="http://schemas.openxmlformats.org/officeDocument/2006/relationships/slideLayout" Target="../slideLayouts/slideLayout35.xml"/><Relationship Id="rId4" Type="http://schemas.openxmlformats.org/officeDocument/2006/relationships/image" Target="../media/image1.jpeg"/></Relationships>
</file>

<file path=ppt/slides/_rels/slide35.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46.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advTm="2048">
    <p:fade thruBlk="1"/>
    <p:sndAc>
      <p:stSnd>
        <p:snd r:embed="rId3" name="apert2.wav"/>
      </p:stSnd>
    </p:sndAc>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pic>
        <p:nvPicPr>
          <p:cNvPr id="7169" name="Picture 1"/>
          <p:cNvPicPr>
            <a:picLocks noChangeAspect="1" noChangeArrowheads="1"/>
          </p:cNvPicPr>
          <p:nvPr/>
        </p:nvPicPr>
        <p:blipFill>
          <a:blip r:embed="rId5"/>
          <a:srcRect/>
          <a:stretch>
            <a:fillRect/>
          </a:stretch>
        </p:blipFill>
        <p:spPr bwMode="auto">
          <a:xfrm>
            <a:off x="468313" y="381000"/>
            <a:ext cx="7920037" cy="6477000"/>
          </a:xfrm>
          <a:prstGeom prst="rect">
            <a:avLst/>
          </a:prstGeom>
          <a:noFill/>
          <a:ln w="9525">
            <a:noFill/>
            <a:round/>
            <a:headEnd/>
            <a:tailEnd/>
          </a:ln>
          <a:effectLst/>
        </p:spPr>
      </p:pic>
      <p:sp>
        <p:nvSpPr>
          <p:cNvPr id="7171" name="Rectangle 3"/>
          <p:cNvSpPr>
            <a:spLocks noGrp="1" noChangeArrowheads="1"/>
          </p:cNvSpPr>
          <p:nvPr>
            <p:ph type="subTitle" idx="4294967295"/>
          </p:nvPr>
        </p:nvSpPr>
        <p:spPr bwMode="auto">
          <a:xfrm>
            <a:off x="3492500" y="1989138"/>
            <a:ext cx="6111875" cy="1752600"/>
          </a:xfrm>
          <a:prstGeom prst="rect">
            <a:avLst/>
          </a:prstGeom>
          <a:noFill/>
          <a:ln/>
        </p:spPr>
        <p:txBody>
          <a:bodyPr lIns="90000" tIns="46800" rIns="90000" bIns="46800"/>
          <a:lstStyle/>
          <a:p>
            <a:pPr marL="0" indent="0" algn="ctr">
              <a:spcBef>
                <a:spcPts val="900"/>
              </a:spcBef>
              <a:buClrTx/>
              <a:buSzPct val="65000"/>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pPr>
            <a:r>
              <a:rPr lang="es-ES" sz="4400" b="1" i="1">
                <a:solidFill>
                  <a:srgbClr val="FFCC00"/>
                </a:solidFill>
              </a:rPr>
              <a:t>  TE  </a:t>
            </a:r>
            <a:r>
              <a:rPr lang="es-ES" sz="3600" b="1" i="1">
                <a:solidFill>
                  <a:srgbClr val="FFCC00"/>
                </a:solidFill>
              </a:rPr>
              <a:t>                           PRESENTA:</a:t>
            </a:r>
          </a:p>
        </p:txBody>
      </p:sp>
      <p:pic>
        <p:nvPicPr>
          <p:cNvPr id="7172" name="Picture 4"/>
          <p:cNvPicPr>
            <a:picLocks noChangeAspect="1" noChangeArrowheads="1"/>
          </p:cNvPicPr>
          <p:nvPr/>
        </p:nvPicPr>
        <p:blipFill>
          <a:blip r:embed="rId6"/>
          <a:srcRect/>
          <a:stretch>
            <a:fillRect/>
          </a:stretch>
        </p:blipFill>
        <p:spPr bwMode="auto">
          <a:xfrm>
            <a:off x="844550" y="2974975"/>
            <a:ext cx="246063" cy="230188"/>
          </a:xfrm>
          <a:prstGeom prst="rect">
            <a:avLst/>
          </a:prstGeom>
          <a:noFill/>
          <a:ln w="9525">
            <a:noFill/>
            <a:round/>
            <a:headEnd/>
            <a:tailEnd/>
          </a:ln>
          <a:effectLst/>
        </p:spPr>
      </p:pic>
      <p:pic>
        <p:nvPicPr>
          <p:cNvPr id="7173" name="Picture 5"/>
          <p:cNvPicPr>
            <a:picLocks noChangeAspect="1" noChangeArrowheads="1"/>
          </p:cNvPicPr>
          <p:nvPr/>
        </p:nvPicPr>
        <p:blipFill>
          <a:blip r:embed="rId6"/>
          <a:srcRect/>
          <a:stretch>
            <a:fillRect/>
          </a:stretch>
        </p:blipFill>
        <p:spPr bwMode="auto">
          <a:xfrm>
            <a:off x="1271588" y="2998788"/>
            <a:ext cx="246062" cy="230187"/>
          </a:xfrm>
          <a:prstGeom prst="rect">
            <a:avLst/>
          </a:prstGeom>
          <a:noFill/>
          <a:ln w="9525">
            <a:noFill/>
            <a:round/>
            <a:headEnd/>
            <a:tailEnd/>
          </a:ln>
          <a:effectLst/>
        </p:spPr>
      </p:pic>
    </p:spTree>
  </p:cSld>
  <p:clrMapOvr>
    <a:masterClrMapping/>
  </p:clrMapOvr>
  <p:transition spd="slow" advTm="7168">
    <p:fade/>
    <p:sndAc>
      <p:stSnd>
        <p:snd r:embed="rId3" name="Il%20était%20une%20fois%20dans%20l'ouest-Ennio%20Morricon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fill="hold" nodeType="clickEffect">
                                  <p:stCondLst>
                                    <p:cond delay="0"/>
                                  </p:stCondLst>
                                  <p:childTnLst>
                                    <p:set>
                                      <p:cBhvr additive="repl">
                                        <p:cTn id="6" dur="1" fill="hold">
                                          <p:stCondLst>
                                            <p:cond delay="0"/>
                                          </p:stCondLst>
                                        </p:cTn>
                                        <p:tgtEl>
                                          <p:spTgt spid="7171">
                                            <p:txEl>
                                              <p:pRg st="0" end="0"/>
                                            </p:txEl>
                                          </p:spTgt>
                                        </p:tgtEl>
                                        <p:attrNameLst>
                                          <p:attrName>style.visibility</p:attrName>
                                        </p:attrNameLst>
                                      </p:cBhvr>
                                      <p:to>
                                        <p:strVal val="visible"/>
                                      </p:to>
                                    </p:set>
                                    <p:anim calcmode="lin" valueType="num">
                                      <p:cBhvr additive="repl">
                                        <p:cTn id="7" dur="500" fill="hold"/>
                                        <p:tgtEl>
                                          <p:spTgt spid="7171">
                                            <p:txEl>
                                              <p:pRg st="0" end="0"/>
                                            </p:txEl>
                                          </p:spTgt>
                                        </p:tgtEl>
                                        <p:attrNameLst>
                                          <p:attrName>ppt_w</p:attrName>
                                        </p:attrNameLst>
                                      </p:cBhvr>
                                      <p:tavLst>
                                        <p:tav>
                                          <p:val>
                                            <p:fltVal val="0"/>
                                          </p:val>
                                        </p:tav>
                                        <p:tav>
                                          <p:val>
                                            <p:strVal val="#ppt_w"/>
                                          </p:val>
                                        </p:tav>
                                      </p:tavLst>
                                    </p:anim>
                                    <p:anim calcmode="lin" valueType="num">
                                      <p:cBhvr additive="repl">
                                        <p:cTn id="8" dur="500" fill="hold"/>
                                        <p:tgtEl>
                                          <p:spTgt spid="7171">
                                            <p:txEl>
                                              <p:pRg st="0" end="0"/>
                                            </p:txEl>
                                          </p:spTgt>
                                        </p:tgtEl>
                                        <p:attrNameLst>
                                          <p:attrName>ppt_h</p:attrName>
                                        </p:attrNameLst>
                                      </p:cBhvr>
                                      <p:tavLst>
                                        <p:tav>
                                          <p:val>
                                            <p:fltVal val="0"/>
                                          </p:val>
                                        </p:tav>
                                        <p:tav>
                                          <p:val>
                                            <p:strVal val="#ppt_h"/>
                                          </p:val>
                                        </p:tav>
                                      </p:tavLst>
                                    </p:anim>
                                    <p:animEffect transition="in" filter="fade">
                                      <p:cBhvr additive="repl">
                                        <p:cTn id="9" dur="500"/>
                                        <p:tgtEl>
                                          <p:spTgt spid="71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193" name="WordArt 1"/>
          <p:cNvSpPr>
            <a:spLocks noChangeArrowheads="1" noChangeShapeType="1" noTextEdit="1"/>
          </p:cNvSpPr>
          <p:nvPr/>
        </p:nvSpPr>
        <p:spPr bwMode="auto">
          <a:xfrm>
            <a:off x="1289050" y="-612775"/>
            <a:ext cx="5191125" cy="4932363"/>
          </a:xfrm>
          <a:prstGeom prst="rect">
            <a:avLst/>
          </a:prstGeom>
        </p:spPr>
        <p:txBody>
          <a:bodyPr wrap="none" fromWordArt="1">
            <a:prstTxWarp prst="textPlain">
              <a:avLst>
                <a:gd name="adj" fmla="val 49481"/>
              </a:avLst>
            </a:prstTxWarp>
            <a:scene3d>
              <a:camera prst="legacyPerspectiveFront">
                <a:rot lat="20099999" lon="20099999" rev="0"/>
              </a:camera>
              <a:lightRig rig="legacyFlat3" dir="t"/>
            </a:scene3d>
            <a:sp3d extrusionH="430200" prstMaterial="legacyMatte">
              <a:extrusionClr>
                <a:srgbClr val="FF9900"/>
              </a:extrusionClr>
            </a:sp3d>
          </a:bodyPr>
          <a:lstStyle/>
          <a:p>
            <a:pPr algn="ctr"/>
            <a:r>
              <a:rPr lang="es-ES" sz="3600" b="1" kern="10">
                <a:ln w="9360">
                  <a:miter lim="800000"/>
                  <a:headEnd/>
                  <a:tailEnd/>
                </a:ln>
                <a:solidFill>
                  <a:srgbClr val="FFFF00"/>
                </a:solidFill>
                <a:latin typeface="Comic Sans MS"/>
              </a:rPr>
              <a:t> </a:t>
            </a:r>
          </a:p>
          <a:p>
            <a:pPr algn="ctr"/>
            <a:r>
              <a:rPr lang="es-ES" sz="3600" b="1" kern="10">
                <a:ln w="9360">
                  <a:miter lim="800000"/>
                  <a:headEnd/>
                  <a:tailEnd/>
                </a:ln>
                <a:solidFill>
                  <a:srgbClr val="FFFF00"/>
                </a:solidFill>
                <a:latin typeface="Comic Sans MS"/>
              </a:rPr>
              <a:t>Una</a:t>
            </a:r>
          </a:p>
          <a:p>
            <a:pPr algn="ctr"/>
            <a:r>
              <a:rPr lang="es-ES" sz="3600" b="1" kern="10">
                <a:ln w="9360">
                  <a:miter lim="800000"/>
                  <a:headEnd/>
                  <a:tailEnd/>
                </a:ln>
                <a:solidFill>
                  <a:srgbClr val="FFFF00"/>
                </a:solidFill>
                <a:latin typeface="Comic Sans MS"/>
              </a:rPr>
              <a:t>Historia</a:t>
            </a:r>
          </a:p>
          <a:p>
            <a:pPr algn="ctr"/>
            <a:r>
              <a:rPr lang="es-ES" sz="3600" b="1" kern="10">
                <a:ln w="9360">
                  <a:miter lim="800000"/>
                  <a:headEnd/>
                  <a:tailEnd/>
                </a:ln>
                <a:solidFill>
                  <a:srgbClr val="FFFF00"/>
                </a:solidFill>
                <a:latin typeface="Comic Sans MS"/>
              </a:rPr>
              <a:t>de...</a:t>
            </a:r>
          </a:p>
        </p:txBody>
      </p:sp>
      <p:pic>
        <p:nvPicPr>
          <p:cNvPr id="8194" name="Picture 2"/>
          <p:cNvPicPr>
            <a:picLocks noChangeAspect="1" noChangeArrowheads="1"/>
          </p:cNvPicPr>
          <p:nvPr/>
        </p:nvPicPr>
        <p:blipFill>
          <a:blip r:embed="rId4"/>
          <a:srcRect/>
          <a:stretch>
            <a:fillRect/>
          </a:stretch>
        </p:blipFill>
        <p:spPr bwMode="auto">
          <a:xfrm>
            <a:off x="5759450" y="1079500"/>
            <a:ext cx="2879725" cy="2886075"/>
          </a:xfrm>
          <a:prstGeom prst="rect">
            <a:avLst/>
          </a:prstGeom>
          <a:noFill/>
          <a:ln w="9525">
            <a:noFill/>
            <a:round/>
            <a:headEnd/>
            <a:tailEnd/>
          </a:ln>
          <a:effectLst/>
        </p:spPr>
      </p:pic>
    </p:spTree>
  </p:cSld>
  <p:clrMapOvr>
    <a:masterClrMapping/>
  </p:clrMapOvr>
  <p:transition spd="slow" advTm="6144">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afterEffect">
                                  <p:stCondLst>
                                    <p:cond delay="0"/>
                                  </p:stCondLst>
                                  <p:childTnLst>
                                    <p:set>
                                      <p:cBhvr additive="repl">
                                        <p:cTn id="6" dur="1" fill="hold">
                                          <p:stCondLst>
                                            <p:cond delay="0"/>
                                          </p:stCondLst>
                                        </p:cTn>
                                        <p:tgtEl>
                                          <p:spTgt spid="8193"/>
                                        </p:tgtEl>
                                        <p:attrNameLst>
                                          <p:attrName>style.visibility</p:attrName>
                                        </p:attrNameLst>
                                      </p:cBhvr>
                                      <p:to>
                                        <p:strVal val="visible"/>
                                      </p:to>
                                    </p:set>
                                    <p:anim calcmode="lin" valueType="num">
                                      <p:cBhvr additive="repl">
                                        <p:cTn id="7" dur="5000" fill="hold"/>
                                        <p:tgtEl>
                                          <p:spTgt spid="8193"/>
                                        </p:tgtEl>
                                        <p:attrNameLst>
                                          <p:attrName>ppt_w</p:attrName>
                                        </p:attrNameLst>
                                      </p:cBhvr>
                                      <p:tavLst>
                                        <p:tav>
                                          <p:val>
                                            <p:fltVal val="0"/>
                                          </p:val>
                                        </p:tav>
                                        <p:tav>
                                          <p:val>
                                            <p:strVal val="#ppt_w"/>
                                          </p:val>
                                        </p:tav>
                                      </p:tavLst>
                                    </p:anim>
                                    <p:anim calcmode="lin" valueType="num">
                                      <p:cBhvr additive="repl">
                                        <p:cTn id="8" dur="5000" fill="hold"/>
                                        <p:tgtEl>
                                          <p:spTgt spid="8193"/>
                                        </p:tgtEl>
                                        <p:attrNameLst>
                                          <p:attrName>ppt_h</p:attrName>
                                        </p:attrNameLst>
                                      </p:cBhvr>
                                      <p:tavLst>
                                        <p:tav>
                                          <p:val>
                                            <p:fltVal val="0"/>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217" name="Picture 1"/>
          <p:cNvPicPr>
            <a:picLocks noChangeAspect="1" noChangeArrowheads="1"/>
          </p:cNvPicPr>
          <p:nvPr/>
        </p:nvPicPr>
        <p:blipFill>
          <a:blip r:embed="rId4"/>
          <a:srcRect/>
          <a:stretch>
            <a:fillRect/>
          </a:stretch>
        </p:blipFill>
        <p:spPr bwMode="auto">
          <a:xfrm>
            <a:off x="539750" y="2662238"/>
            <a:ext cx="6791325" cy="5257800"/>
          </a:xfrm>
          <a:prstGeom prst="rect">
            <a:avLst/>
          </a:prstGeom>
          <a:noFill/>
          <a:ln w="9525">
            <a:noFill/>
            <a:round/>
            <a:headEnd/>
            <a:tailEnd/>
          </a:ln>
          <a:effectLst/>
        </p:spPr>
      </p:pic>
      <p:pic>
        <p:nvPicPr>
          <p:cNvPr id="9218" name="Picture 2"/>
          <p:cNvPicPr>
            <a:picLocks noChangeAspect="1" noChangeArrowheads="1"/>
          </p:cNvPicPr>
          <p:nvPr/>
        </p:nvPicPr>
        <p:blipFill>
          <a:blip r:embed="rId5"/>
          <a:srcRect/>
          <a:stretch>
            <a:fillRect/>
          </a:stretch>
        </p:blipFill>
        <p:spPr bwMode="auto">
          <a:xfrm>
            <a:off x="5759450" y="1079500"/>
            <a:ext cx="2879725" cy="2886075"/>
          </a:xfrm>
          <a:prstGeom prst="rect">
            <a:avLst/>
          </a:prstGeom>
          <a:noFill/>
          <a:ln w="9525">
            <a:noFill/>
            <a:round/>
            <a:headEnd/>
            <a:tailEnd/>
          </a:ln>
          <a:effectLst/>
        </p:spPr>
      </p:pic>
      <p:sp>
        <p:nvSpPr>
          <p:cNvPr id="9219" name="WordArt 3"/>
          <p:cNvSpPr>
            <a:spLocks noChangeArrowheads="1" noChangeShapeType="1" noTextEdit="1"/>
          </p:cNvSpPr>
          <p:nvPr/>
        </p:nvSpPr>
        <p:spPr bwMode="auto">
          <a:xfrm>
            <a:off x="1289050" y="-612775"/>
            <a:ext cx="5191125" cy="4932363"/>
          </a:xfrm>
          <a:prstGeom prst="rect">
            <a:avLst/>
          </a:prstGeom>
        </p:spPr>
        <p:txBody>
          <a:bodyPr wrap="none" fromWordArt="1">
            <a:prstTxWarp prst="textPlain">
              <a:avLst>
                <a:gd name="adj" fmla="val 49481"/>
              </a:avLst>
            </a:prstTxWarp>
            <a:scene3d>
              <a:camera prst="legacyPerspectiveFront">
                <a:rot lat="20099999" lon="20099999" rev="0"/>
              </a:camera>
              <a:lightRig rig="legacyFlat3" dir="t"/>
            </a:scene3d>
            <a:sp3d extrusionH="430200" prstMaterial="legacyMatte">
              <a:extrusionClr>
                <a:srgbClr val="FF9900"/>
              </a:extrusionClr>
            </a:sp3d>
          </a:bodyPr>
          <a:lstStyle/>
          <a:p>
            <a:pPr algn="ctr"/>
            <a:r>
              <a:rPr lang="es-ES" sz="3600" b="1" kern="10">
                <a:ln w="9360">
                  <a:miter lim="800000"/>
                  <a:headEnd/>
                  <a:tailEnd/>
                </a:ln>
                <a:solidFill>
                  <a:srgbClr val="FFFF00"/>
                </a:solidFill>
                <a:latin typeface="Comic Sans MS"/>
              </a:rPr>
              <a:t> </a:t>
            </a:r>
          </a:p>
          <a:p>
            <a:pPr algn="ctr"/>
            <a:r>
              <a:rPr lang="es-ES" sz="3600" b="1" kern="10">
                <a:ln w="9360">
                  <a:miter lim="800000"/>
                  <a:headEnd/>
                  <a:tailEnd/>
                </a:ln>
                <a:solidFill>
                  <a:srgbClr val="FFFF00"/>
                </a:solidFill>
                <a:latin typeface="Comic Sans MS"/>
              </a:rPr>
              <a:t>Una</a:t>
            </a:r>
          </a:p>
          <a:p>
            <a:pPr algn="ctr"/>
            <a:r>
              <a:rPr lang="es-ES" sz="3600" b="1" kern="10">
                <a:ln w="9360">
                  <a:miter lim="800000"/>
                  <a:headEnd/>
                  <a:tailEnd/>
                </a:ln>
                <a:solidFill>
                  <a:srgbClr val="FFFF00"/>
                </a:solidFill>
                <a:latin typeface="Comic Sans MS"/>
              </a:rPr>
              <a:t>Historia</a:t>
            </a:r>
          </a:p>
          <a:p>
            <a:pPr algn="ctr"/>
            <a:r>
              <a:rPr lang="es-ES" sz="3600" b="1" kern="10">
                <a:ln w="9360">
                  <a:miter lim="800000"/>
                  <a:headEnd/>
                  <a:tailEnd/>
                </a:ln>
                <a:solidFill>
                  <a:srgbClr val="FFFF00"/>
                </a:solidFill>
                <a:latin typeface="Comic Sans MS"/>
              </a:rPr>
              <a:t>de...</a:t>
            </a:r>
          </a:p>
        </p:txBody>
      </p:sp>
    </p:spTree>
  </p:cSld>
  <p:clrMapOvr>
    <a:masterClrMapping/>
  </p:clrMapOvr>
  <p:transition advTm="5120">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241" name="Text Box 1"/>
          <p:cNvSpPr txBox="1">
            <a:spLocks noChangeArrowheads="1"/>
          </p:cNvSpPr>
          <p:nvPr/>
        </p:nvSpPr>
        <p:spPr bwMode="auto">
          <a:xfrm>
            <a:off x="3419475" y="538163"/>
            <a:ext cx="5400675" cy="6121400"/>
          </a:xfrm>
          <a:prstGeom prst="rect">
            <a:avLst/>
          </a:prstGeom>
          <a:noFill/>
          <a:ln w="9525">
            <a:noFill/>
            <a:round/>
            <a:headEnd/>
            <a:tailEnd/>
          </a:ln>
          <a:effec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2800" b="1" u="sng">
                <a:solidFill>
                  <a:srgbClr val="000000"/>
                </a:solidFill>
                <a:effectLst>
                  <a:outerShdw blurRad="38100" dist="38100" dir="2700000" algn="tl">
                    <a:srgbClr val="FFFFFF"/>
                  </a:outerShdw>
                </a:effectLst>
                <a:latin typeface="Lucida Bright" pitchFamily="18" charset="0"/>
              </a:rPr>
              <a:t>APARIENCIAS</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2400" b="1">
                <a:solidFill>
                  <a:srgbClr val="4C4C4C"/>
                </a:solidFill>
                <a:effectLst>
                  <a:outerShdw blurRad="38100" dist="38100" dir="2700000" algn="tl">
                    <a:srgbClr val="000000"/>
                  </a:outerShdw>
                </a:effectLst>
                <a:latin typeface="Lucida Bright" pitchFamily="18" charset="0"/>
              </a:rPr>
              <a:t/>
            </a:r>
            <a:br>
              <a:rPr lang="es-MX" sz="2400" b="1">
                <a:solidFill>
                  <a:srgbClr val="4C4C4C"/>
                </a:solidFill>
                <a:effectLst>
                  <a:outerShdw blurRad="38100" dist="38100" dir="2700000" algn="tl">
                    <a:srgbClr val="000000"/>
                  </a:outerShdw>
                </a:effectLst>
                <a:latin typeface="Lucida Bright" pitchFamily="18" charset="0"/>
              </a:rPr>
            </a:br>
            <a:r>
              <a:rPr lang="es-MX" sz="2400" b="1">
                <a:solidFill>
                  <a:srgbClr val="4C4C4C"/>
                </a:solidFill>
                <a:effectLst>
                  <a:outerShdw blurRad="38100" dist="38100" dir="2700000" algn="tl">
                    <a:srgbClr val="000000"/>
                  </a:outerShdw>
                </a:effectLst>
                <a:latin typeface="Lucida Bright" pitchFamily="18" charset="0"/>
              </a:rPr>
              <a:t>Una mujer, con un vestido de algodón barato y su esposo, vestido con un humilde traje, se bajaron del tren en Boston, y caminaron tímidamente sin tener una cita a la oficina de la secretaria del Presidente de la Universidad de Harvard</a:t>
            </a:r>
            <a:r>
              <a:rPr lang="es-MX" sz="2400">
                <a:solidFill>
                  <a:srgbClr val="4C4C4C"/>
                </a:solidFill>
                <a:latin typeface="Lucida Bright" pitchFamily="18" charset="0"/>
              </a:rPr>
              <a:t>.</a:t>
            </a:r>
            <a:br>
              <a:rPr lang="es-MX" sz="2400">
                <a:solidFill>
                  <a:srgbClr val="4C4C4C"/>
                </a:solidFill>
                <a:latin typeface="Lucida Bright" pitchFamily="18" charset="0"/>
              </a:rPr>
            </a:br>
            <a:r>
              <a:rPr lang="es-MX" sz="2400">
                <a:solidFill>
                  <a:srgbClr val="4C4C4C"/>
                </a:solidFill>
                <a:latin typeface="Lucida Bright" pitchFamily="18" charset="0"/>
              </a:rPr>
              <a:t/>
            </a:r>
            <a:br>
              <a:rPr lang="es-MX" sz="2400">
                <a:solidFill>
                  <a:srgbClr val="4C4C4C"/>
                </a:solidFill>
                <a:latin typeface="Lucida Bright" pitchFamily="18" charset="0"/>
              </a:rPr>
            </a:br>
            <a:r>
              <a:rPr lang="es-MX" sz="2400">
                <a:solidFill>
                  <a:srgbClr val="4C4C4C"/>
                </a:solidFill>
                <a:latin typeface="Lucida Bright" pitchFamily="18" charset="0"/>
              </a:rPr>
              <a:t> </a:t>
            </a:r>
            <a:r>
              <a:rPr lang="es-MX" sz="2400" b="1">
                <a:solidFill>
                  <a:srgbClr val="4C4C4C"/>
                </a:solidFill>
                <a:effectLst>
                  <a:outerShdw blurRad="38100" dist="38100" dir="2700000" algn="tl">
                    <a:srgbClr val="000000"/>
                  </a:outerShdw>
                </a:effectLst>
                <a:latin typeface="Lucida Bright" pitchFamily="18" charset="0"/>
              </a:rPr>
              <a:t>La secretaria adivinó en un momento que  venían de los bosques. Eran unos campesinos,                                 “no tenían nada que                            hacer en Harvard”.</a:t>
            </a:r>
          </a:p>
        </p:txBody>
      </p:sp>
      <p:pic>
        <p:nvPicPr>
          <p:cNvPr id="10242" name="Picture 2"/>
          <p:cNvPicPr>
            <a:picLocks noChangeAspect="1" noChangeArrowheads="1"/>
          </p:cNvPicPr>
          <p:nvPr/>
        </p:nvPicPr>
        <p:blipFill>
          <a:blip r:embed="rId3"/>
          <a:srcRect/>
          <a:stretch>
            <a:fillRect/>
          </a:stretch>
        </p:blipFill>
        <p:spPr bwMode="auto">
          <a:xfrm>
            <a:off x="323850" y="620713"/>
            <a:ext cx="3240088" cy="5616575"/>
          </a:xfrm>
          <a:prstGeom prst="rect">
            <a:avLst/>
          </a:prstGeom>
          <a:noFill/>
          <a:ln w="9525">
            <a:noFill/>
            <a:round/>
            <a:headEnd/>
            <a:tailEnd/>
          </a:ln>
          <a:effectLst/>
        </p:spPr>
      </p:pic>
    </p:spTree>
  </p:cSld>
  <p:clrMapOvr>
    <a:masterClrMapping/>
  </p:clrMapOvr>
  <p:transition spd="slow">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1265" name="Text Box 1"/>
          <p:cNvSpPr txBox="1">
            <a:spLocks noChangeArrowheads="1"/>
          </p:cNvSpPr>
          <p:nvPr/>
        </p:nvSpPr>
        <p:spPr bwMode="auto">
          <a:xfrm>
            <a:off x="3635375" y="274638"/>
            <a:ext cx="4968875" cy="5891212"/>
          </a:xfrm>
          <a:prstGeom prst="rect">
            <a:avLst/>
          </a:prstGeom>
          <a:noFill/>
          <a:ln w="9525">
            <a:noFill/>
            <a:round/>
            <a:headEnd/>
            <a:tailEnd/>
          </a:ln>
          <a:effec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200" b="1" i="1">
                <a:solidFill>
                  <a:srgbClr val="000000"/>
                </a:solidFill>
                <a:effectLst>
                  <a:outerShdw blurRad="38100" dist="38100" dir="2700000" algn="tl">
                    <a:srgbClr val="FFFFFF"/>
                  </a:outerShdw>
                </a:effectLst>
                <a:latin typeface="Lucida Bright" pitchFamily="18" charset="0"/>
              </a:rPr>
              <a:t>'Desearíamos ver al presidente'</a:t>
            </a:r>
            <a:r>
              <a:rPr lang="es-ES" sz="2000" b="1">
                <a:solidFill>
                  <a:srgbClr val="000000"/>
                </a:solidFill>
                <a:effectLst>
                  <a:outerShdw blurRad="38100" dist="38100" dir="2700000" algn="tl">
                    <a:srgbClr val="FFFFFF"/>
                  </a:outerShdw>
                </a:effectLst>
                <a:latin typeface="Lucida Bright" pitchFamily="18" charset="0"/>
              </a:rPr>
              <a:t> </a:t>
            </a:r>
            <a:br>
              <a:rPr lang="es-ES" sz="2000" b="1">
                <a:solidFill>
                  <a:srgbClr val="000000"/>
                </a:solidFill>
                <a:effectLst>
                  <a:outerShdw blurRad="38100" dist="38100" dir="2700000" algn="tl">
                    <a:srgbClr val="FFFFFF"/>
                  </a:outerShdw>
                </a:effectLst>
                <a:latin typeface="Lucida Bright" pitchFamily="18" charset="0"/>
              </a:rPr>
            </a:br>
            <a:r>
              <a:rPr lang="es-ES" sz="2000" b="1">
                <a:solidFill>
                  <a:srgbClr val="000000"/>
                </a:solidFill>
                <a:effectLst>
                  <a:outerShdw blurRad="38100" dist="38100" dir="2700000" algn="tl">
                    <a:srgbClr val="FFFFFF"/>
                  </a:outerShdw>
                </a:effectLst>
                <a:latin typeface="Lucida Bright" pitchFamily="18" charset="0"/>
              </a:rPr>
              <a:t>-dijo suavemente el hombre.</a:t>
            </a:r>
            <a:r>
              <a:rPr lang="es-ES" sz="2000" b="1">
                <a:solidFill>
                  <a:srgbClr val="4C4C4C"/>
                </a:solidFill>
                <a:effectLst>
                  <a:outerShdw blurRad="38100" dist="38100" dir="2700000" algn="tl">
                    <a:srgbClr val="000000"/>
                  </a:outerShdw>
                </a:effectLst>
                <a:latin typeface="Lucida Bright" pitchFamily="18" charset="0"/>
              </a:rPr>
              <a:t>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
            </a:r>
            <a:br>
              <a:rPr lang="es-ES" sz="2000" b="1">
                <a:solidFill>
                  <a:srgbClr val="4C4C4C"/>
                </a:solidFill>
                <a:effectLst>
                  <a:outerShdw blurRad="38100" dist="38100" dir="2700000" algn="tl">
                    <a:srgbClr val="000000"/>
                  </a:outerShdw>
                </a:effectLst>
                <a:latin typeface="Lucida Bright" pitchFamily="18" charset="0"/>
              </a:rPr>
            </a:br>
            <a:r>
              <a:rPr lang="es-ES" sz="2200" b="1" i="1">
                <a:solidFill>
                  <a:srgbClr val="4C4C4C"/>
                </a:solidFill>
                <a:effectLst>
                  <a:outerShdw blurRad="38100" dist="38100" dir="2700000" algn="tl">
                    <a:srgbClr val="000000"/>
                  </a:outerShdw>
                </a:effectLst>
                <a:latin typeface="Lucida Bright" pitchFamily="18" charset="0"/>
              </a:rPr>
              <a:t>-'Está ocupado‘</a:t>
            </a:r>
            <a:r>
              <a:rPr lang="es-ES" sz="2000" b="1">
                <a:solidFill>
                  <a:srgbClr val="4C4C4C"/>
                </a:solidFill>
                <a:effectLst>
                  <a:outerShdw blurRad="38100" dist="38100" dir="2700000" algn="tl">
                    <a:srgbClr val="000000"/>
                  </a:outerShdw>
                </a:effectLst>
                <a:latin typeface="Lucida Bright" pitchFamily="18" charset="0"/>
              </a:rPr>
              <a:t>, contestó la secretaria.</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
            </a:r>
            <a:br>
              <a:rPr lang="es-ES" sz="2000" b="1">
                <a:solidFill>
                  <a:srgbClr val="4C4C4C"/>
                </a:solidFill>
                <a:effectLst>
                  <a:outerShdw blurRad="38100" dist="38100" dir="2700000" algn="tl">
                    <a:srgbClr val="000000"/>
                  </a:outerShdw>
                </a:effectLst>
                <a:latin typeface="Lucida Bright" pitchFamily="18" charset="0"/>
              </a:rPr>
            </a:br>
            <a:r>
              <a:rPr lang="es-ES" sz="2200" b="1" i="1">
                <a:solidFill>
                  <a:srgbClr val="000000"/>
                </a:solidFill>
                <a:effectLst>
                  <a:outerShdw blurRad="38100" dist="38100" dir="2700000" algn="tl">
                    <a:srgbClr val="FFFFFF"/>
                  </a:outerShdw>
                </a:effectLst>
                <a:latin typeface="Lucida Bright" pitchFamily="18" charset="0"/>
              </a:rPr>
              <a:t>-'Esperaremos‘</a:t>
            </a:r>
            <a:r>
              <a:rPr lang="es-ES" sz="2000" b="1">
                <a:solidFill>
                  <a:srgbClr val="000000"/>
                </a:solidFill>
                <a:effectLst>
                  <a:outerShdw blurRad="38100" dist="38100" dir="2700000" algn="tl">
                    <a:srgbClr val="FFFFFF"/>
                  </a:outerShdw>
                </a:effectLst>
                <a:latin typeface="Lucida Bright" pitchFamily="18" charset="0"/>
              </a:rPr>
              <a:t>, replicó la mujer.</a:t>
            </a:r>
            <a:r>
              <a:rPr lang="es-ES" sz="2000" b="1">
                <a:solidFill>
                  <a:srgbClr val="4C4C4C"/>
                </a:solidFill>
                <a:effectLst>
                  <a:outerShdw blurRad="38100" dist="38100" dir="2700000" algn="tl">
                    <a:srgbClr val="000000"/>
                  </a:outerShdw>
                </a:effectLst>
                <a:latin typeface="Lucida Bright" pitchFamily="18" charset="0"/>
              </a:rPr>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Durante horas la secretaria los ignoró, esperando que la pareja finalmente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se desanimara y se fuera.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Ellos no lo hicieron y la secretaria vio aumentar su frustración; finalmente decidió interrumpir al presidente, aunque era una tarea que ella siempre esquivaba.</a:t>
            </a:r>
          </a:p>
        </p:txBody>
      </p:sp>
      <p:pic>
        <p:nvPicPr>
          <p:cNvPr id="11266" name="Picture 2"/>
          <p:cNvPicPr>
            <a:picLocks noChangeAspect="1" noChangeArrowheads="1"/>
          </p:cNvPicPr>
          <p:nvPr/>
        </p:nvPicPr>
        <p:blipFill>
          <a:blip r:embed="rId3"/>
          <a:srcRect/>
          <a:stretch>
            <a:fillRect/>
          </a:stretch>
        </p:blipFill>
        <p:spPr bwMode="auto">
          <a:xfrm>
            <a:off x="323850" y="620713"/>
            <a:ext cx="3240088" cy="5616575"/>
          </a:xfrm>
          <a:prstGeom prst="rect">
            <a:avLst/>
          </a:prstGeom>
          <a:noFill/>
          <a:ln w="9525">
            <a:noFill/>
            <a:round/>
            <a:headEnd/>
            <a:tailEnd/>
          </a:ln>
          <a:effectLst/>
        </p:spPr>
      </p:pic>
    </p:spTree>
  </p:cSld>
  <p:clrMapOvr>
    <a:masterClrMapping/>
  </p:clrMapOvr>
  <p:transition spd="slow">
    <p:fade thruBlk="1"/>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2289" name="Text Box 1"/>
          <p:cNvSpPr txBox="1">
            <a:spLocks noChangeArrowheads="1"/>
          </p:cNvSpPr>
          <p:nvPr/>
        </p:nvSpPr>
        <p:spPr bwMode="auto">
          <a:xfrm>
            <a:off x="3635375" y="274638"/>
            <a:ext cx="5184775" cy="6249987"/>
          </a:xfrm>
          <a:prstGeom prst="rect">
            <a:avLst/>
          </a:prstGeom>
          <a:noFill/>
          <a:ln w="9525">
            <a:noFill/>
            <a:round/>
            <a:headEnd/>
            <a:tailEnd/>
          </a:ln>
          <a:effec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2200" b="1" i="1">
                <a:solidFill>
                  <a:srgbClr val="4C4C4C"/>
                </a:solidFill>
                <a:effectLst>
                  <a:outerShdw blurRad="38100" dist="38100" dir="2700000" algn="tl">
                    <a:srgbClr val="000000"/>
                  </a:outerShdw>
                </a:effectLst>
                <a:latin typeface="Lucida Bright" pitchFamily="18" charset="0"/>
              </a:rPr>
              <a:t>-'Tal vez si usted conversa con ellos por unos minutos, se irán’</a:t>
            </a:r>
            <a:r>
              <a:rPr lang="es-MX" sz="2000" b="1">
                <a:solidFill>
                  <a:srgbClr val="4C4C4C"/>
                </a:solidFill>
                <a:effectLst>
                  <a:outerShdw blurRad="38100" dist="38100" dir="2700000" algn="tl">
                    <a:srgbClr val="000000"/>
                  </a:outerShdw>
                </a:effectLst>
                <a:latin typeface="Lucida Bright" pitchFamily="18" charset="0"/>
              </a:rPr>
              <a:t>, dijo la secretaria</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 al Presidente de la Universidad.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Él hizo una mueca de desagrado y asintió.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Alguien de su importancia obviamente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no tenía tiempo para ocuparse de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gente con vestidos y trajes baratos.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Sin embargo, el presidente, con el ceño adusto pero con dignidad, se dirigió con paso arrogante hacia la pareja.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000000"/>
                </a:solidFill>
                <a:effectLst>
                  <a:outerShdw blurRad="38100" dist="38100" dir="2700000" algn="tl">
                    <a:srgbClr val="FFFFFF"/>
                  </a:outerShdw>
                </a:effectLst>
                <a:latin typeface="Lucida Bright" pitchFamily="18" charset="0"/>
              </a:rPr>
              <a:t>La mujer le dijo: </a:t>
            </a:r>
            <a:r>
              <a:rPr lang="es-MX" sz="2200" b="1" i="1">
                <a:solidFill>
                  <a:srgbClr val="000000"/>
                </a:solidFill>
                <a:effectLst>
                  <a:outerShdw blurRad="38100" dist="38100" dir="2700000" algn="tl">
                    <a:srgbClr val="FFFFFF"/>
                  </a:outerShdw>
                </a:effectLst>
                <a:latin typeface="Lucida Bright" pitchFamily="18" charset="0"/>
              </a:rPr>
              <a:t>“Tuvimos un hijo </a:t>
            </a:r>
            <a:br>
              <a:rPr lang="es-MX" sz="2200" b="1" i="1">
                <a:solidFill>
                  <a:srgbClr val="000000"/>
                </a:solidFill>
                <a:effectLst>
                  <a:outerShdw blurRad="38100" dist="38100" dir="2700000" algn="tl">
                    <a:srgbClr val="FFFFFF"/>
                  </a:outerShdw>
                </a:effectLst>
                <a:latin typeface="Lucida Bright" pitchFamily="18" charset="0"/>
              </a:rPr>
            </a:br>
            <a:r>
              <a:rPr lang="es-MX" sz="2200" b="1" i="1">
                <a:solidFill>
                  <a:srgbClr val="000000"/>
                </a:solidFill>
                <a:effectLst>
                  <a:outerShdw blurRad="38100" dist="38100" dir="2700000" algn="tl">
                    <a:srgbClr val="FFFFFF"/>
                  </a:outerShdw>
                </a:effectLst>
                <a:latin typeface="Lucida Bright" pitchFamily="18" charset="0"/>
              </a:rPr>
              <a:t>que asistió a Harvard sólo un año. </a:t>
            </a:r>
            <a:br>
              <a:rPr lang="es-MX" sz="2200" b="1" i="1">
                <a:solidFill>
                  <a:srgbClr val="000000"/>
                </a:solidFill>
                <a:effectLst>
                  <a:outerShdw blurRad="38100" dist="38100" dir="2700000" algn="tl">
                    <a:srgbClr val="FFFFFF"/>
                  </a:outerShdw>
                </a:effectLst>
                <a:latin typeface="Lucida Bright" pitchFamily="18" charset="0"/>
              </a:rPr>
            </a:br>
            <a:r>
              <a:rPr lang="es-MX" sz="2200" b="1" i="1">
                <a:solidFill>
                  <a:srgbClr val="000000"/>
                </a:solidFill>
                <a:effectLst>
                  <a:outerShdw blurRad="38100" dist="38100" dir="2700000" algn="tl">
                    <a:srgbClr val="FFFFFF"/>
                  </a:outerShdw>
                </a:effectLst>
                <a:latin typeface="Lucida Bright" pitchFamily="18" charset="0"/>
              </a:rPr>
              <a:t>Él amaba a Harvard. Era feliz aquí”.</a:t>
            </a:r>
            <a:r>
              <a:rPr lang="es-MX" sz="2200" i="1">
                <a:solidFill>
                  <a:srgbClr val="333399"/>
                </a:solidFill>
                <a:effectLst>
                  <a:outerShdw blurRad="38100" dist="38100" dir="2700000" algn="tl">
                    <a:srgbClr val="000000"/>
                  </a:outerShdw>
                </a:effectLst>
                <a:latin typeface="Tahoma" pitchFamily="34" charset="0"/>
              </a:rPr>
              <a:t> </a:t>
            </a:r>
          </a:p>
        </p:txBody>
      </p:sp>
      <p:pic>
        <p:nvPicPr>
          <p:cNvPr id="12290" name="Picture 2"/>
          <p:cNvPicPr>
            <a:picLocks noChangeAspect="1" noChangeArrowheads="1"/>
          </p:cNvPicPr>
          <p:nvPr/>
        </p:nvPicPr>
        <p:blipFill>
          <a:blip r:embed="rId3"/>
          <a:srcRect/>
          <a:stretch>
            <a:fillRect/>
          </a:stretch>
        </p:blipFill>
        <p:spPr bwMode="auto">
          <a:xfrm>
            <a:off x="323850" y="620713"/>
            <a:ext cx="3240088" cy="5616575"/>
          </a:xfrm>
          <a:prstGeom prst="rect">
            <a:avLst/>
          </a:prstGeom>
          <a:noFill/>
          <a:ln w="9525">
            <a:noFill/>
            <a:round/>
            <a:headEnd/>
            <a:tailEnd/>
          </a:ln>
          <a:effectLst/>
        </p:spPr>
      </p:pic>
    </p:spTree>
  </p:cSld>
  <p:clrMapOvr>
    <a:masterClrMapping/>
  </p:clrMapOvr>
  <p:transition spd="slow">
    <p:fade thruBlk="1"/>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3313" name="Text Box 1"/>
          <p:cNvSpPr txBox="1">
            <a:spLocks noChangeArrowheads="1"/>
          </p:cNvSpPr>
          <p:nvPr/>
        </p:nvSpPr>
        <p:spPr bwMode="auto">
          <a:xfrm>
            <a:off x="3635375" y="274638"/>
            <a:ext cx="5184775" cy="5891212"/>
          </a:xfrm>
          <a:prstGeom prst="rect">
            <a:avLst/>
          </a:prstGeom>
          <a:noFill/>
          <a:ln w="9525">
            <a:noFill/>
            <a:round/>
            <a:headEnd/>
            <a:tailEnd/>
          </a:ln>
          <a:effec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2000" b="1" i="1">
                <a:solidFill>
                  <a:srgbClr val="000000"/>
                </a:solidFill>
                <a:effectLst>
                  <a:outerShdw blurRad="38100" dist="38100" dir="2700000" algn="tl">
                    <a:srgbClr val="FFFFFF"/>
                  </a:outerShdw>
                </a:effectLst>
                <a:latin typeface="Lucida Bright" pitchFamily="18" charset="0"/>
              </a:rPr>
              <a:t>Pero hará un año, murió. Mi </a:t>
            </a:r>
            <a:br>
              <a:rPr lang="es-MX" sz="2000" b="1" i="1">
                <a:solidFill>
                  <a:srgbClr val="000000"/>
                </a:solidFill>
                <a:effectLst>
                  <a:outerShdw blurRad="38100" dist="38100" dir="2700000" algn="tl">
                    <a:srgbClr val="FFFFFF"/>
                  </a:outerShdw>
                </a:effectLst>
                <a:latin typeface="Lucida Bright" pitchFamily="18" charset="0"/>
              </a:rPr>
            </a:br>
            <a:r>
              <a:rPr lang="es-MX" sz="2000" b="1" i="1">
                <a:solidFill>
                  <a:srgbClr val="000000"/>
                </a:solidFill>
                <a:effectLst>
                  <a:outerShdw blurRad="38100" dist="38100" dir="2700000" algn="tl">
                    <a:srgbClr val="FFFFFF"/>
                  </a:outerShdw>
                </a:effectLst>
                <a:latin typeface="Lucida Bright" pitchFamily="18" charset="0"/>
              </a:rPr>
              <a:t>esposo y yo deseamos levantar algo, </a:t>
            </a:r>
            <a:br>
              <a:rPr lang="es-MX" sz="2000" b="1" i="1">
                <a:solidFill>
                  <a:srgbClr val="000000"/>
                </a:solidFill>
                <a:effectLst>
                  <a:outerShdw blurRad="38100" dist="38100" dir="2700000" algn="tl">
                    <a:srgbClr val="FFFFFF"/>
                  </a:outerShdw>
                </a:effectLst>
                <a:latin typeface="Lucida Bright" pitchFamily="18" charset="0"/>
              </a:rPr>
            </a:br>
            <a:r>
              <a:rPr lang="es-MX" sz="2000" b="1" i="1">
                <a:solidFill>
                  <a:srgbClr val="000000"/>
                </a:solidFill>
                <a:effectLst>
                  <a:outerShdw blurRad="38100" dist="38100" dir="2700000" algn="tl">
                    <a:srgbClr val="FFFFFF"/>
                  </a:outerShdw>
                </a:effectLst>
                <a:latin typeface="Lucida Bright" pitchFamily="18" charset="0"/>
              </a:rPr>
              <a:t>en alguna parte del campus, </a:t>
            </a:r>
            <a:br>
              <a:rPr lang="es-MX" sz="2000" b="1" i="1">
                <a:solidFill>
                  <a:srgbClr val="000000"/>
                </a:solidFill>
                <a:effectLst>
                  <a:outerShdw blurRad="38100" dist="38100" dir="2700000" algn="tl">
                    <a:srgbClr val="FFFFFF"/>
                  </a:outerShdw>
                </a:effectLst>
                <a:latin typeface="Lucida Bright" pitchFamily="18" charset="0"/>
              </a:rPr>
            </a:br>
            <a:r>
              <a:rPr lang="es-MX" sz="2000" b="1" i="1">
                <a:solidFill>
                  <a:srgbClr val="000000"/>
                </a:solidFill>
                <a:effectLst>
                  <a:outerShdw blurRad="38100" dist="38100" dir="2700000" algn="tl">
                    <a:srgbClr val="FFFFFF"/>
                  </a:outerShdw>
                </a:effectLst>
                <a:latin typeface="Lucida Bright" pitchFamily="18" charset="0"/>
              </a:rPr>
              <a:t>que sea en memoria de nuestro hijo</a:t>
            </a:r>
            <a:r>
              <a:rPr lang="es-MX" sz="2000" b="1" i="1">
                <a:solidFill>
                  <a:srgbClr val="4C4C4C"/>
                </a:solidFill>
                <a:effectLst>
                  <a:outerShdw blurRad="38100" dist="38100" dir="2700000" algn="tl">
                    <a:srgbClr val="000000"/>
                  </a:outerShdw>
                </a:effectLst>
                <a:latin typeface="Lucida Bright" pitchFamily="18" charset="0"/>
              </a:rPr>
              <a:t>.</a:t>
            </a:r>
            <a:r>
              <a:rPr lang="es-MX" sz="2000" b="1">
                <a:solidFill>
                  <a:srgbClr val="4C4C4C"/>
                </a:solidFill>
                <a:effectLst>
                  <a:outerShdw blurRad="38100" dist="38100" dir="2700000" algn="tl">
                    <a:srgbClr val="000000"/>
                  </a:outerShdw>
                </a:effectLst>
                <a:latin typeface="Lucida Bright" pitchFamily="18" charset="0"/>
              </a:rPr>
              <a:t>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El presidente no se interesó.</a:t>
            </a:r>
            <a:br>
              <a:rPr lang="es-MX" sz="2000" b="1">
                <a:solidFill>
                  <a:srgbClr val="4C4C4C"/>
                </a:solidFill>
                <a:effectLst>
                  <a:outerShdw blurRad="38100" dist="38100" dir="2700000" algn="tl">
                    <a:srgbClr val="000000"/>
                  </a:outerShdw>
                </a:effectLst>
                <a:latin typeface="Lucida Bright" pitchFamily="18" charset="0"/>
              </a:rPr>
            </a:br>
            <a:r>
              <a:rPr lang="es-MX" sz="2000" b="1">
                <a:solidFill>
                  <a:srgbClr val="4C4C4C"/>
                </a:solidFill>
                <a:effectLst>
                  <a:outerShdw blurRad="38100" dist="38100" dir="2700000" algn="tl">
                    <a:srgbClr val="000000"/>
                  </a:outerShdw>
                </a:effectLst>
                <a:latin typeface="Lucida Bright" pitchFamily="18" charset="0"/>
              </a:rPr>
              <a:t/>
            </a:r>
            <a:br>
              <a:rPr lang="es-MX" sz="2000" b="1">
                <a:solidFill>
                  <a:srgbClr val="4C4C4C"/>
                </a:solidFill>
                <a:effectLst>
                  <a:outerShdw blurRad="38100" dist="38100" dir="2700000" algn="tl">
                    <a:srgbClr val="000000"/>
                  </a:outerShdw>
                </a:effectLst>
                <a:latin typeface="Lucida Bright" pitchFamily="18" charset="0"/>
              </a:rPr>
            </a:br>
            <a:r>
              <a:rPr lang="es-MX" sz="2000" b="1" i="1">
                <a:solidFill>
                  <a:srgbClr val="4C4C4C"/>
                </a:solidFill>
                <a:effectLst>
                  <a:outerShdw blurRad="38100" dist="38100" dir="2700000" algn="tl">
                    <a:srgbClr val="000000"/>
                  </a:outerShdw>
                </a:effectLst>
                <a:latin typeface="Lucida Bright" pitchFamily="18" charset="0"/>
              </a:rPr>
              <a:t>- 'Señora'</a:t>
            </a:r>
            <a:r>
              <a:rPr lang="es-MX" sz="2000" b="1">
                <a:solidFill>
                  <a:srgbClr val="4C4C4C"/>
                </a:solidFill>
                <a:effectLst>
                  <a:outerShdw blurRad="38100" dist="38100" dir="2700000" algn="tl">
                    <a:srgbClr val="000000"/>
                  </a:outerShdw>
                </a:effectLst>
                <a:latin typeface="Lucida Bright" pitchFamily="18" charset="0"/>
              </a:rPr>
              <a:t>, dijo ásperamente, </a:t>
            </a:r>
            <a:br>
              <a:rPr lang="es-MX" sz="2000" b="1">
                <a:solidFill>
                  <a:srgbClr val="4C4C4C"/>
                </a:solidFill>
                <a:effectLst>
                  <a:outerShdw blurRad="38100" dist="38100" dir="2700000" algn="tl">
                    <a:srgbClr val="000000"/>
                  </a:outerShdw>
                </a:effectLst>
                <a:latin typeface="Lucida Bright" pitchFamily="18" charset="0"/>
              </a:rPr>
            </a:br>
            <a:r>
              <a:rPr lang="es-MX" sz="2000" b="1" i="1">
                <a:solidFill>
                  <a:srgbClr val="4C4C4C"/>
                </a:solidFill>
                <a:effectLst>
                  <a:outerShdw blurRad="38100" dist="38100" dir="2700000" algn="tl">
                    <a:srgbClr val="000000"/>
                  </a:outerShdw>
                </a:effectLst>
                <a:latin typeface="Lucida Bright" pitchFamily="18" charset="0"/>
              </a:rPr>
              <a:t>'no podemos poner una estatua para cada persona que asista a Harvard y fallezca. </a:t>
            </a:r>
            <a:br>
              <a:rPr lang="es-MX" sz="2000" b="1" i="1">
                <a:solidFill>
                  <a:srgbClr val="4C4C4C"/>
                </a:solidFill>
                <a:effectLst>
                  <a:outerShdw blurRad="38100" dist="38100" dir="2700000" algn="tl">
                    <a:srgbClr val="000000"/>
                  </a:outerShdw>
                </a:effectLst>
                <a:latin typeface="Lucida Bright" pitchFamily="18" charset="0"/>
              </a:rPr>
            </a:br>
            <a:r>
              <a:rPr lang="es-MX" sz="2000" b="1" i="1">
                <a:solidFill>
                  <a:srgbClr val="4C4C4C"/>
                </a:solidFill>
                <a:effectLst>
                  <a:outerShdw blurRad="38100" dist="38100" dir="2700000" algn="tl">
                    <a:srgbClr val="000000"/>
                  </a:outerShdw>
                </a:effectLst>
                <a:latin typeface="Lucida Bright" pitchFamily="18" charset="0"/>
              </a:rPr>
              <a:t>Si lo hiciéramos, </a:t>
            </a:r>
            <a:br>
              <a:rPr lang="es-MX" sz="2000" b="1" i="1">
                <a:solidFill>
                  <a:srgbClr val="4C4C4C"/>
                </a:solidFill>
                <a:effectLst>
                  <a:outerShdw blurRad="38100" dist="38100" dir="2700000" algn="tl">
                    <a:srgbClr val="000000"/>
                  </a:outerShdw>
                </a:effectLst>
                <a:latin typeface="Lucida Bright" pitchFamily="18" charset="0"/>
              </a:rPr>
            </a:br>
            <a:r>
              <a:rPr lang="es-MX" sz="2000" b="1" i="1">
                <a:solidFill>
                  <a:srgbClr val="4C4C4C"/>
                </a:solidFill>
                <a:effectLst>
                  <a:outerShdw blurRad="38100" dist="38100" dir="2700000" algn="tl">
                    <a:srgbClr val="000000"/>
                  </a:outerShdw>
                </a:effectLst>
                <a:latin typeface="Lucida Bright" pitchFamily="18" charset="0"/>
              </a:rPr>
              <a:t>este lugar parecería un cementerio’.' </a:t>
            </a:r>
            <a:br>
              <a:rPr lang="es-MX" sz="2000" b="1" i="1">
                <a:solidFill>
                  <a:srgbClr val="4C4C4C"/>
                </a:solidFill>
                <a:effectLst>
                  <a:outerShdw blurRad="38100" dist="38100" dir="2700000" algn="tl">
                    <a:srgbClr val="000000"/>
                  </a:outerShdw>
                </a:effectLst>
                <a:latin typeface="Lucida Bright" pitchFamily="18" charset="0"/>
              </a:rPr>
            </a:br>
            <a:r>
              <a:rPr lang="es-MX" sz="2000" b="1" i="1">
                <a:solidFill>
                  <a:srgbClr val="4C4C4C"/>
                </a:solidFill>
                <a:effectLst>
                  <a:outerShdw blurRad="38100" dist="38100" dir="2700000" algn="tl">
                    <a:srgbClr val="000000"/>
                  </a:outerShdw>
                </a:effectLst>
                <a:latin typeface="Lucida Bright" pitchFamily="18" charset="0"/>
              </a:rPr>
              <a:t/>
            </a:r>
            <a:br>
              <a:rPr lang="es-MX" sz="2000" b="1" i="1">
                <a:solidFill>
                  <a:srgbClr val="4C4C4C"/>
                </a:solidFill>
                <a:effectLst>
                  <a:outerShdw blurRad="38100" dist="38100" dir="2700000" algn="tl">
                    <a:srgbClr val="000000"/>
                  </a:outerShdw>
                </a:effectLst>
                <a:latin typeface="Lucida Bright" pitchFamily="18" charset="0"/>
              </a:rPr>
            </a:br>
            <a:r>
              <a:rPr lang="es-MX" sz="2000" b="1" i="1">
                <a:solidFill>
                  <a:srgbClr val="000000"/>
                </a:solidFill>
                <a:effectLst>
                  <a:outerShdw blurRad="38100" dist="38100" dir="2700000" algn="tl">
                    <a:srgbClr val="FFFFFF"/>
                  </a:outerShdw>
                </a:effectLst>
                <a:latin typeface="Lucida Bright" pitchFamily="18" charset="0"/>
              </a:rPr>
              <a:t>-'Oh, no'</a:t>
            </a:r>
            <a:r>
              <a:rPr lang="es-MX" sz="2000" b="1">
                <a:solidFill>
                  <a:srgbClr val="000000"/>
                </a:solidFill>
                <a:effectLst>
                  <a:outerShdw blurRad="38100" dist="38100" dir="2700000" algn="tl">
                    <a:srgbClr val="FFFFFF"/>
                  </a:outerShdw>
                </a:effectLst>
                <a:latin typeface="Lucida Bright" pitchFamily="18" charset="0"/>
              </a:rPr>
              <a:t>, exclamó la mujer rápidamente. </a:t>
            </a:r>
            <a:br>
              <a:rPr lang="es-MX" sz="2000" b="1">
                <a:solidFill>
                  <a:srgbClr val="000000"/>
                </a:solidFill>
                <a:effectLst>
                  <a:outerShdw blurRad="38100" dist="38100" dir="2700000" algn="tl">
                    <a:srgbClr val="FFFFFF"/>
                  </a:outerShdw>
                </a:effectLst>
                <a:latin typeface="Lucida Bright" pitchFamily="18" charset="0"/>
              </a:rPr>
            </a:br>
            <a:r>
              <a:rPr lang="es-MX" sz="2000" b="1" i="1">
                <a:solidFill>
                  <a:srgbClr val="000000"/>
                </a:solidFill>
                <a:effectLst>
                  <a:outerShdw blurRad="38100" dist="38100" dir="2700000" algn="tl">
                    <a:srgbClr val="FFFFFF"/>
                  </a:outerShdw>
                </a:effectLst>
                <a:latin typeface="Lucida Bright" pitchFamily="18" charset="0"/>
              </a:rPr>
              <a:t>'No deseamos erigir una estatua. Pensamos que nos gustaría </a:t>
            </a:r>
            <a:br>
              <a:rPr lang="es-MX" sz="2000" b="1" i="1">
                <a:solidFill>
                  <a:srgbClr val="000000"/>
                </a:solidFill>
                <a:effectLst>
                  <a:outerShdw blurRad="38100" dist="38100" dir="2700000" algn="tl">
                    <a:srgbClr val="FFFFFF"/>
                  </a:outerShdw>
                </a:effectLst>
                <a:latin typeface="Lucida Bright" pitchFamily="18" charset="0"/>
              </a:rPr>
            </a:br>
            <a:r>
              <a:rPr lang="es-MX" sz="2000" b="1" i="1">
                <a:solidFill>
                  <a:srgbClr val="000000"/>
                </a:solidFill>
                <a:effectLst>
                  <a:outerShdw blurRad="38100" dist="38100" dir="2700000" algn="tl">
                    <a:srgbClr val="FFFFFF"/>
                  </a:outerShdw>
                </a:effectLst>
                <a:latin typeface="Lucida Bright" pitchFamily="18" charset="0"/>
              </a:rPr>
              <a:t>donar un edificio a Harvard’.</a:t>
            </a:r>
          </a:p>
        </p:txBody>
      </p:sp>
      <p:pic>
        <p:nvPicPr>
          <p:cNvPr id="13314" name="Picture 2"/>
          <p:cNvPicPr>
            <a:picLocks noChangeAspect="1" noChangeArrowheads="1"/>
          </p:cNvPicPr>
          <p:nvPr/>
        </p:nvPicPr>
        <p:blipFill>
          <a:blip r:embed="rId3"/>
          <a:srcRect/>
          <a:stretch>
            <a:fillRect/>
          </a:stretch>
        </p:blipFill>
        <p:spPr bwMode="auto">
          <a:xfrm>
            <a:off x="323850" y="620713"/>
            <a:ext cx="3240088" cy="5616575"/>
          </a:xfrm>
          <a:prstGeom prst="rect">
            <a:avLst/>
          </a:prstGeom>
          <a:noFill/>
          <a:ln w="9525">
            <a:noFill/>
            <a:round/>
            <a:headEnd/>
            <a:tailEnd/>
          </a:ln>
          <a:effectLst/>
        </p:spPr>
      </p:pic>
    </p:spTree>
  </p:cSld>
  <p:clrMapOvr>
    <a:masterClrMapping/>
  </p:clrMapOvr>
  <p:transition spd="slow">
    <p:fade thruBlk="1"/>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4337" name="Rectangle 1"/>
          <p:cNvSpPr>
            <a:spLocks noGrp="1" noChangeArrowheads="1"/>
          </p:cNvSpPr>
          <p:nvPr>
            <p:ph type="title" idx="4294967295"/>
          </p:nvPr>
        </p:nvSpPr>
        <p:spPr>
          <a:xfrm>
            <a:off x="3600450" y="407988"/>
            <a:ext cx="5400675" cy="5891212"/>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000" b="1">
                <a:solidFill>
                  <a:srgbClr val="4C4C4C"/>
                </a:solidFill>
                <a:effectLst>
                  <a:outerShdw blurRad="38100" dist="38100" dir="2700000" algn="tl">
                    <a:srgbClr val="000000"/>
                  </a:outerShdw>
                </a:effectLst>
                <a:latin typeface="Lucida Bright" pitchFamily="18" charset="0"/>
              </a:rPr>
              <a:t>El presidente entornó sus ojos.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Echó una mirada al vestido y al traje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barato de la pareja y entonces exclamó: </a:t>
            </a:r>
            <a:br>
              <a:rPr lang="es-ES" sz="2000" b="1">
                <a:solidFill>
                  <a:srgbClr val="4C4C4C"/>
                </a:solidFill>
                <a:effectLst>
                  <a:outerShdw blurRad="38100" dist="38100" dir="2700000" algn="tl">
                    <a:srgbClr val="000000"/>
                  </a:outerShdw>
                </a:effectLst>
                <a:latin typeface="Lucida Bright" pitchFamily="18" charset="0"/>
              </a:rPr>
            </a:br>
            <a:r>
              <a:rPr lang="es-ES" sz="2200" b="1" i="1">
                <a:solidFill>
                  <a:srgbClr val="4C4C4C"/>
                </a:solidFill>
                <a:effectLst>
                  <a:outerShdw blurRad="38100" dist="38100" dir="2700000" algn="tl">
                    <a:srgbClr val="000000"/>
                  </a:outerShdw>
                </a:effectLst>
                <a:latin typeface="Lucida Bright" pitchFamily="18" charset="0"/>
              </a:rPr>
              <a:t>-¡¡'Un edificio!! </a:t>
            </a:r>
            <a:br>
              <a:rPr lang="es-ES" sz="2200" b="1" i="1">
                <a:solidFill>
                  <a:srgbClr val="4C4C4C"/>
                </a:solidFill>
                <a:effectLst>
                  <a:outerShdw blurRad="38100" dist="38100" dir="2700000" algn="tl">
                    <a:srgbClr val="000000"/>
                  </a:outerShdw>
                </a:effectLst>
                <a:latin typeface="Lucida Bright" pitchFamily="18" charset="0"/>
              </a:rPr>
            </a:br>
            <a:r>
              <a:rPr lang="es-ES" sz="2200" b="1" i="1">
                <a:solidFill>
                  <a:srgbClr val="4C4C4C"/>
                </a:solidFill>
                <a:effectLst>
                  <a:outerShdw blurRad="38100" dist="38100" dir="2700000" algn="tl">
                    <a:srgbClr val="000000"/>
                  </a:outerShdw>
                </a:effectLst>
                <a:latin typeface="Lucida Bright" pitchFamily="18" charset="0"/>
              </a:rPr>
              <a:t>¿Tienen alguna remota idea </a:t>
            </a:r>
            <a:br>
              <a:rPr lang="es-ES" sz="2200" b="1" i="1">
                <a:solidFill>
                  <a:srgbClr val="4C4C4C"/>
                </a:solidFill>
                <a:effectLst>
                  <a:outerShdw blurRad="38100" dist="38100" dir="2700000" algn="tl">
                    <a:srgbClr val="000000"/>
                  </a:outerShdw>
                </a:effectLst>
                <a:latin typeface="Lucida Bright" pitchFamily="18" charset="0"/>
              </a:rPr>
            </a:br>
            <a:r>
              <a:rPr lang="es-ES" sz="2200" b="1" i="1">
                <a:solidFill>
                  <a:srgbClr val="4C4C4C"/>
                </a:solidFill>
                <a:effectLst>
                  <a:outerShdw blurRad="38100" dist="38100" dir="2700000" algn="tl">
                    <a:srgbClr val="000000"/>
                  </a:outerShdw>
                </a:effectLst>
                <a:latin typeface="Lucida Bright" pitchFamily="18" charset="0"/>
              </a:rPr>
              <a:t>de cuánto cuesta un edificio? </a:t>
            </a:r>
            <a:br>
              <a:rPr lang="es-ES" sz="2200" b="1" i="1">
                <a:solidFill>
                  <a:srgbClr val="4C4C4C"/>
                </a:solidFill>
                <a:effectLst>
                  <a:outerShdw blurRad="38100" dist="38100" dir="2700000" algn="tl">
                    <a:srgbClr val="000000"/>
                  </a:outerShdw>
                </a:effectLst>
                <a:latin typeface="Lucida Bright" pitchFamily="18" charset="0"/>
              </a:rPr>
            </a:br>
            <a:r>
              <a:rPr lang="es-ES" sz="2200" b="1" i="1">
                <a:solidFill>
                  <a:srgbClr val="4C4C4C"/>
                </a:solidFill>
                <a:effectLst>
                  <a:outerShdw blurRad="38100" dist="38100" dir="2700000" algn="tl">
                    <a:srgbClr val="000000"/>
                  </a:outerShdw>
                </a:effectLst>
                <a:latin typeface="Lucida Bright" pitchFamily="18" charset="0"/>
              </a:rPr>
              <a:t>¡Hemos gastado más de siete millones y medio de dólares en los edificios aquí en Harvard!'</a:t>
            </a:r>
            <a:r>
              <a:rPr lang="es-ES" sz="2000" b="1" i="1">
                <a:solidFill>
                  <a:srgbClr val="4C4C4C"/>
                </a:solidFill>
                <a:effectLst>
                  <a:outerShdw blurRad="38100" dist="38100" dir="2700000" algn="tl">
                    <a:srgbClr val="000000"/>
                  </a:outerShdw>
                </a:effectLst>
                <a:latin typeface="Lucida Bright" pitchFamily="18" charset="0"/>
              </a:rPr>
              <a:t/>
            </a:r>
            <a:br>
              <a:rPr lang="es-ES" sz="2000" b="1" i="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Por un momento la mujer quedó en silencio.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El presidente estaba feliz. </a:t>
            </a:r>
            <a:br>
              <a:rPr lang="es-ES" sz="2000" b="1">
                <a:solidFill>
                  <a:srgbClr val="4C4C4C"/>
                </a:solidFill>
                <a:effectLst>
                  <a:outerShdw blurRad="38100" dist="38100" dir="2700000" algn="tl">
                    <a:srgbClr val="000000"/>
                  </a:outerShdw>
                </a:effectLst>
                <a:latin typeface="Lucida Bright" pitchFamily="18" charset="0"/>
              </a:rPr>
            </a:br>
            <a:r>
              <a:rPr lang="es-ES" sz="2000" b="1">
                <a:solidFill>
                  <a:srgbClr val="4C4C4C"/>
                </a:solidFill>
                <a:effectLst>
                  <a:outerShdw blurRad="38100" dist="38100" dir="2700000" algn="tl">
                    <a:srgbClr val="000000"/>
                  </a:outerShdw>
                </a:effectLst>
                <a:latin typeface="Lucida Bright" pitchFamily="18" charset="0"/>
              </a:rPr>
              <a:t>Tal vez se podría deshacer de ellos ahora.</a:t>
            </a:r>
          </a:p>
        </p:txBody>
      </p:sp>
      <p:pic>
        <p:nvPicPr>
          <p:cNvPr id="14338" name="Picture 2"/>
          <p:cNvPicPr>
            <a:picLocks noChangeAspect="1" noChangeArrowheads="1"/>
          </p:cNvPicPr>
          <p:nvPr/>
        </p:nvPicPr>
        <p:blipFill>
          <a:blip r:embed="rId3"/>
          <a:srcRect/>
          <a:stretch>
            <a:fillRect/>
          </a:stretch>
        </p:blipFill>
        <p:spPr bwMode="auto">
          <a:xfrm>
            <a:off x="323850" y="620713"/>
            <a:ext cx="3240088" cy="5616575"/>
          </a:xfrm>
          <a:prstGeom prst="rect">
            <a:avLst/>
          </a:prstGeom>
          <a:noFill/>
          <a:ln w="9525">
            <a:noFill/>
            <a:round/>
            <a:headEnd/>
            <a:tailEnd/>
          </a:ln>
          <a:effectLst/>
        </p:spPr>
      </p:pic>
    </p:spTree>
  </p:cSld>
  <p:clrMapOvr>
    <a:masterClrMapping/>
  </p:clrMapOvr>
  <p:transition spd="slow">
    <p:fade thruBlk="1"/>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5361" name="Rectangle 1"/>
          <p:cNvSpPr>
            <a:spLocks noGrp="1" noChangeArrowheads="1"/>
          </p:cNvSpPr>
          <p:nvPr>
            <p:ph type="title" idx="4294967295"/>
          </p:nvPr>
        </p:nvSpPr>
        <p:spPr>
          <a:xfrm>
            <a:off x="3959225" y="938213"/>
            <a:ext cx="4859338" cy="4970462"/>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400" b="1">
                <a:solidFill>
                  <a:srgbClr val="000000"/>
                </a:solidFill>
                <a:effectLst>
                  <a:outerShdw blurRad="38100" dist="38100" dir="2700000" algn="tl">
                    <a:srgbClr val="FFFFFF"/>
                  </a:outerShdw>
                </a:effectLst>
                <a:latin typeface="Lucida Bright" pitchFamily="18" charset="0"/>
              </a:rPr>
              <a:t>La mujer se volvió a su </a:t>
            </a:r>
            <a:br>
              <a:rPr lang="es-ES" sz="2400" b="1">
                <a:solidFill>
                  <a:srgbClr val="000000"/>
                </a:solidFill>
                <a:effectLst>
                  <a:outerShdw blurRad="38100" dist="38100" dir="2700000" algn="tl">
                    <a:srgbClr val="FFFFFF"/>
                  </a:outerShdw>
                </a:effectLst>
                <a:latin typeface="Lucida Bright" pitchFamily="18" charset="0"/>
              </a:rPr>
            </a:br>
            <a:r>
              <a:rPr lang="es-ES" sz="2400" b="1">
                <a:solidFill>
                  <a:srgbClr val="000000"/>
                </a:solidFill>
                <a:effectLst>
                  <a:outerShdw blurRad="38100" dist="38100" dir="2700000" algn="tl">
                    <a:srgbClr val="FFFFFF"/>
                  </a:outerShdw>
                </a:effectLst>
                <a:latin typeface="Lucida Bright" pitchFamily="18" charset="0"/>
              </a:rPr>
              <a:t>esposo y dijo suavemente:</a:t>
            </a:r>
            <a:r>
              <a:rPr lang="es-ES" sz="2400" b="1">
                <a:solidFill>
                  <a:srgbClr val="4C4C4C"/>
                </a:solidFill>
                <a:effectLst>
                  <a:outerShdw blurRad="38100" dist="38100" dir="2700000" algn="tl">
                    <a:srgbClr val="000000"/>
                  </a:outerShdw>
                </a:effectLst>
                <a:latin typeface="Lucida Bright" pitchFamily="18" charset="0"/>
              </a:rPr>
              <a:t> </a:t>
            </a:r>
            <a:br>
              <a:rPr lang="es-ES" sz="2400" b="1">
                <a:solidFill>
                  <a:srgbClr val="4C4C4C"/>
                </a:solidFill>
                <a:effectLst>
                  <a:outerShdw blurRad="38100" dist="38100" dir="2700000" algn="tl">
                    <a:srgbClr val="000000"/>
                  </a:outerShdw>
                </a:effectLst>
                <a:latin typeface="Lucida Bright" pitchFamily="18" charset="0"/>
              </a:rPr>
            </a:br>
            <a:r>
              <a:rPr lang="es-ES" sz="2400" b="1">
                <a:solidFill>
                  <a:srgbClr val="4C4C4C"/>
                </a:solidFill>
                <a:effectLst>
                  <a:outerShdw blurRad="38100" dist="38100" dir="2700000" algn="tl">
                    <a:srgbClr val="000000"/>
                  </a:outerShdw>
                </a:effectLst>
                <a:latin typeface="Lucida Bright" pitchFamily="18" charset="0"/>
              </a:rPr>
              <a:t/>
            </a:r>
            <a:br>
              <a:rPr lang="es-ES" sz="2400" b="1">
                <a:solidFill>
                  <a:srgbClr val="4C4C4C"/>
                </a:solidFill>
                <a:effectLst>
                  <a:outerShdw blurRad="38100" dist="38100" dir="2700000" algn="tl">
                    <a:srgbClr val="000000"/>
                  </a:outerShdw>
                </a:effectLst>
                <a:latin typeface="Lucida Bright" pitchFamily="18" charset="0"/>
              </a:rPr>
            </a:br>
            <a:r>
              <a:rPr lang="es-ES" sz="2600" b="1" i="1">
                <a:solidFill>
                  <a:srgbClr val="000000"/>
                </a:solidFill>
                <a:effectLst>
                  <a:outerShdw blurRad="38100" dist="38100" dir="2700000" algn="tl">
                    <a:srgbClr val="FFFFFF"/>
                  </a:outerShdw>
                </a:effectLst>
                <a:latin typeface="Lucida Bright" pitchFamily="18" charset="0"/>
              </a:rPr>
              <a:t>-'¿Tan poco cuesta construir </a:t>
            </a:r>
            <a:br>
              <a:rPr lang="es-ES" sz="2600" b="1" i="1">
                <a:solidFill>
                  <a:srgbClr val="000000"/>
                </a:solidFill>
                <a:effectLst>
                  <a:outerShdw blurRad="38100" dist="38100" dir="2700000" algn="tl">
                    <a:srgbClr val="FFFFFF"/>
                  </a:outerShdw>
                </a:effectLst>
                <a:latin typeface="Lucida Bright" pitchFamily="18" charset="0"/>
              </a:rPr>
            </a:br>
            <a:r>
              <a:rPr lang="es-ES" sz="2600" b="1" i="1">
                <a:solidFill>
                  <a:srgbClr val="000000"/>
                </a:solidFill>
                <a:effectLst>
                  <a:outerShdw blurRad="38100" dist="38100" dir="2700000" algn="tl">
                    <a:srgbClr val="FFFFFF"/>
                  </a:outerShdw>
                </a:effectLst>
                <a:latin typeface="Lucida Bright" pitchFamily="18" charset="0"/>
              </a:rPr>
              <a:t>una universidad? </a:t>
            </a:r>
            <a:br>
              <a:rPr lang="es-ES" sz="2600" b="1" i="1">
                <a:solidFill>
                  <a:srgbClr val="000000"/>
                </a:solidFill>
                <a:effectLst>
                  <a:outerShdw blurRad="38100" dist="38100" dir="2700000" algn="tl">
                    <a:srgbClr val="FFFFFF"/>
                  </a:outerShdw>
                </a:effectLst>
                <a:latin typeface="Lucida Bright" pitchFamily="18" charset="0"/>
              </a:rPr>
            </a:br>
            <a:r>
              <a:rPr lang="es-ES" sz="2600" b="1" i="1">
                <a:solidFill>
                  <a:srgbClr val="000000"/>
                </a:solidFill>
                <a:effectLst>
                  <a:outerShdw blurRad="38100" dist="38100" dir="2700000" algn="tl">
                    <a:srgbClr val="FFFFFF"/>
                  </a:outerShdw>
                </a:effectLst>
                <a:latin typeface="Lucida Bright" pitchFamily="18" charset="0"/>
              </a:rPr>
              <a:t>¿Por qué no construimos</a:t>
            </a:r>
            <a:br>
              <a:rPr lang="es-ES" sz="2600" b="1" i="1">
                <a:solidFill>
                  <a:srgbClr val="000000"/>
                </a:solidFill>
                <a:effectLst>
                  <a:outerShdw blurRad="38100" dist="38100" dir="2700000" algn="tl">
                    <a:srgbClr val="FFFFFF"/>
                  </a:outerShdw>
                </a:effectLst>
                <a:latin typeface="Lucida Bright" pitchFamily="18" charset="0"/>
              </a:rPr>
            </a:br>
            <a:r>
              <a:rPr lang="es-ES" sz="2600" b="1" i="1">
                <a:solidFill>
                  <a:srgbClr val="000000"/>
                </a:solidFill>
                <a:effectLst>
                  <a:outerShdw blurRad="38100" dist="38100" dir="2700000" algn="tl">
                    <a:srgbClr val="FFFFFF"/>
                  </a:outerShdw>
                </a:effectLst>
                <a:latin typeface="Lucida Bright" pitchFamily="18" charset="0"/>
              </a:rPr>
              <a:t> la nuestra?' </a:t>
            </a:r>
            <a:r>
              <a:rPr lang="es-ES" sz="2400" b="1" i="1">
                <a:solidFill>
                  <a:srgbClr val="000000"/>
                </a:solidFill>
                <a:effectLst>
                  <a:outerShdw blurRad="38100" dist="38100" dir="2700000" algn="tl">
                    <a:srgbClr val="FFFFFF"/>
                  </a:outerShdw>
                </a:effectLst>
                <a:latin typeface="Lucida Bright" pitchFamily="18" charset="0"/>
              </a:rPr>
              <a:t/>
            </a:r>
            <a:br>
              <a:rPr lang="es-ES" sz="2400" b="1" i="1">
                <a:solidFill>
                  <a:srgbClr val="000000"/>
                </a:solidFill>
                <a:effectLst>
                  <a:outerShdw blurRad="38100" dist="38100" dir="2700000" algn="tl">
                    <a:srgbClr val="FFFFFF"/>
                  </a:outerShdw>
                </a:effectLst>
                <a:latin typeface="Lucida Bright" pitchFamily="18" charset="0"/>
              </a:rPr>
            </a:br>
            <a:r>
              <a:rPr lang="es-ES" sz="2400" b="1" i="1">
                <a:solidFill>
                  <a:srgbClr val="000000"/>
                </a:solidFill>
                <a:effectLst>
                  <a:outerShdw blurRad="38100" dist="38100" dir="2700000" algn="tl">
                    <a:srgbClr val="FFFFFF"/>
                  </a:outerShdw>
                </a:effectLst>
                <a:latin typeface="Lucida Bright" pitchFamily="18" charset="0"/>
              </a:rPr>
              <a:t/>
            </a:r>
            <a:br>
              <a:rPr lang="es-ES" sz="2400" b="1" i="1">
                <a:solidFill>
                  <a:srgbClr val="000000"/>
                </a:solidFill>
                <a:effectLst>
                  <a:outerShdw blurRad="38100" dist="38100" dir="2700000" algn="tl">
                    <a:srgbClr val="FFFFFF"/>
                  </a:outerShdw>
                </a:effectLst>
                <a:latin typeface="Lucida Bright" pitchFamily="18" charset="0"/>
              </a:rPr>
            </a:br>
            <a:r>
              <a:rPr lang="es-ES" sz="2400" b="1">
                <a:solidFill>
                  <a:srgbClr val="000000"/>
                </a:solidFill>
                <a:effectLst>
                  <a:outerShdw blurRad="38100" dist="38100" dir="2700000" algn="tl">
                    <a:srgbClr val="FFFFFF"/>
                  </a:outerShdw>
                </a:effectLst>
                <a:latin typeface="Lucida Bright" pitchFamily="18" charset="0"/>
              </a:rPr>
              <a:t>Su esposo asintió. </a:t>
            </a:r>
            <a:r>
              <a:rPr lang="es-ES" sz="2400" b="1">
                <a:solidFill>
                  <a:srgbClr val="4C4C4C"/>
                </a:solidFill>
                <a:effectLst>
                  <a:outerShdw blurRad="38100" dist="38100" dir="2700000" algn="tl">
                    <a:srgbClr val="000000"/>
                  </a:outerShdw>
                </a:effectLst>
                <a:latin typeface="Lucida Bright" pitchFamily="18" charset="0"/>
              </a:rPr>
              <a:t/>
            </a:r>
            <a:br>
              <a:rPr lang="es-ES" sz="2400" b="1">
                <a:solidFill>
                  <a:srgbClr val="4C4C4C"/>
                </a:solidFill>
                <a:effectLst>
                  <a:outerShdw blurRad="38100" dist="38100" dir="2700000" algn="tl">
                    <a:srgbClr val="000000"/>
                  </a:outerShdw>
                </a:effectLst>
                <a:latin typeface="Lucida Bright" pitchFamily="18" charset="0"/>
              </a:rPr>
            </a:br>
            <a:r>
              <a:rPr lang="es-ES" sz="2400" b="1">
                <a:solidFill>
                  <a:srgbClr val="4C4C4C"/>
                </a:solidFill>
                <a:effectLst>
                  <a:outerShdw blurRad="38100" dist="38100" dir="2700000" algn="tl">
                    <a:srgbClr val="000000"/>
                  </a:outerShdw>
                </a:effectLst>
                <a:latin typeface="Lucida Bright" pitchFamily="18" charset="0"/>
              </a:rPr>
              <a:t/>
            </a:r>
            <a:br>
              <a:rPr lang="es-ES" sz="2400" b="1">
                <a:solidFill>
                  <a:srgbClr val="4C4C4C"/>
                </a:solidFill>
                <a:effectLst>
                  <a:outerShdw blurRad="38100" dist="38100" dir="2700000" algn="tl">
                    <a:srgbClr val="000000"/>
                  </a:outerShdw>
                </a:effectLst>
                <a:latin typeface="Lucida Bright" pitchFamily="18" charset="0"/>
              </a:rPr>
            </a:br>
            <a:r>
              <a:rPr lang="es-ES" sz="2400" b="1">
                <a:solidFill>
                  <a:srgbClr val="4C4C4C"/>
                </a:solidFill>
                <a:effectLst>
                  <a:outerShdw blurRad="38100" dist="38100" dir="2700000" algn="tl">
                    <a:srgbClr val="000000"/>
                  </a:outerShdw>
                </a:effectLst>
                <a:latin typeface="Lucida Bright" pitchFamily="18" charset="0"/>
              </a:rPr>
              <a:t>El rostro del presidente se oscureció en confusión y desconcierto.</a:t>
            </a:r>
            <a:r>
              <a:rPr lang="es-ES" sz="2400" b="1">
                <a:solidFill>
                  <a:srgbClr val="4C4C4C"/>
                </a:solidFill>
                <a:effectLst>
                  <a:outerShdw blurRad="38100" dist="38100" dir="2700000" algn="tl">
                    <a:srgbClr val="000000"/>
                  </a:outerShdw>
                </a:effectLst>
              </a:rPr>
              <a:t> </a:t>
            </a:r>
          </a:p>
        </p:txBody>
      </p:sp>
      <p:pic>
        <p:nvPicPr>
          <p:cNvPr id="15362" name="Picture 2"/>
          <p:cNvPicPr>
            <a:picLocks noChangeAspect="1" noChangeArrowheads="1"/>
          </p:cNvPicPr>
          <p:nvPr/>
        </p:nvPicPr>
        <p:blipFill>
          <a:blip r:embed="rId3"/>
          <a:srcRect/>
          <a:stretch>
            <a:fillRect/>
          </a:stretch>
        </p:blipFill>
        <p:spPr bwMode="auto">
          <a:xfrm>
            <a:off x="323850" y="620713"/>
            <a:ext cx="3240088" cy="5616575"/>
          </a:xfrm>
          <a:prstGeom prst="rect">
            <a:avLst/>
          </a:prstGeom>
          <a:noFill/>
          <a:ln w="9525">
            <a:noFill/>
            <a:round/>
            <a:headEnd/>
            <a:tailEnd/>
          </a:ln>
          <a:effectLst/>
        </p:spPr>
      </p:pic>
    </p:spTree>
  </p:cSld>
  <p:clrMapOvr>
    <a:masterClrMapping/>
  </p:clrMapOvr>
  <p:transition spd="slow">
    <p:fade thruBlk="1"/>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6385" name="Rectangle 1"/>
          <p:cNvSpPr>
            <a:spLocks noGrp="1" noChangeArrowheads="1"/>
          </p:cNvSpPr>
          <p:nvPr>
            <p:ph type="title" idx="4294967295"/>
          </p:nvPr>
        </p:nvSpPr>
        <p:spPr>
          <a:xfrm>
            <a:off x="0" y="0"/>
            <a:ext cx="9144000" cy="4144963"/>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2400" b="1">
                <a:solidFill>
                  <a:srgbClr val="4C4C4C"/>
                </a:solidFill>
                <a:effectLst>
                  <a:outerShdw blurRad="38100" dist="38100" dir="2700000" algn="tl">
                    <a:srgbClr val="000000"/>
                  </a:outerShdw>
                </a:effectLst>
                <a:latin typeface="Elephant" pitchFamily="18" charset="0"/>
              </a:rPr>
              <a:t>El Sr. Leland Stanford y su esposa se marcharon, </a:t>
            </a:r>
            <a:br>
              <a:rPr lang="es-MX" sz="2400" b="1">
                <a:solidFill>
                  <a:srgbClr val="4C4C4C"/>
                </a:solidFill>
                <a:effectLst>
                  <a:outerShdw blurRad="38100" dist="38100" dir="2700000" algn="tl">
                    <a:srgbClr val="000000"/>
                  </a:outerShdw>
                </a:effectLst>
                <a:latin typeface="Elephant" pitchFamily="18" charset="0"/>
              </a:rPr>
            </a:br>
            <a:r>
              <a:rPr lang="es-MX" sz="2400" b="1">
                <a:solidFill>
                  <a:srgbClr val="4C4C4C"/>
                </a:solidFill>
                <a:effectLst>
                  <a:outerShdw blurRad="38100" dist="38100" dir="2700000" algn="tl">
                    <a:srgbClr val="000000"/>
                  </a:outerShdw>
                </a:effectLst>
                <a:latin typeface="Elephant" pitchFamily="18" charset="0"/>
              </a:rPr>
              <a:t>y viajaron a Palo Alto, California, </a:t>
            </a:r>
            <a:br>
              <a:rPr lang="es-MX" sz="2400" b="1">
                <a:solidFill>
                  <a:srgbClr val="4C4C4C"/>
                </a:solidFill>
                <a:effectLst>
                  <a:outerShdw blurRad="38100" dist="38100" dir="2700000" algn="tl">
                    <a:srgbClr val="000000"/>
                  </a:outerShdw>
                </a:effectLst>
                <a:latin typeface="Elephant" pitchFamily="18" charset="0"/>
              </a:rPr>
            </a:br>
            <a:r>
              <a:rPr lang="es-MX" sz="2400" b="1">
                <a:solidFill>
                  <a:srgbClr val="4C4C4C"/>
                </a:solidFill>
                <a:effectLst>
                  <a:outerShdw blurRad="38100" dist="38100" dir="2700000" algn="tl">
                    <a:srgbClr val="000000"/>
                  </a:outerShdw>
                </a:effectLst>
                <a:latin typeface="Elephant" pitchFamily="18" charset="0"/>
              </a:rPr>
              <a:t>donde establecieron la universidad que lleva su nombre, </a:t>
            </a:r>
            <a:br>
              <a:rPr lang="es-MX" sz="2400" b="1">
                <a:solidFill>
                  <a:srgbClr val="4C4C4C"/>
                </a:solidFill>
                <a:effectLst>
                  <a:outerShdw blurRad="38100" dist="38100" dir="2700000" algn="tl">
                    <a:srgbClr val="000000"/>
                  </a:outerShdw>
                </a:effectLst>
                <a:latin typeface="Elephant" pitchFamily="18" charset="0"/>
              </a:rPr>
            </a:br>
            <a:r>
              <a:rPr lang="es-MX" sz="2400" b="1">
                <a:solidFill>
                  <a:srgbClr val="4C4C4C"/>
                </a:solidFill>
                <a:effectLst>
                  <a:outerShdw blurRad="38100" dist="38100" dir="2700000" algn="tl">
                    <a:srgbClr val="000000"/>
                  </a:outerShdw>
                </a:effectLst>
                <a:latin typeface="Elephant" pitchFamily="18" charset="0"/>
              </a:rPr>
              <a:t>La Universidad Stanford, </a:t>
            </a:r>
            <a:br>
              <a:rPr lang="es-MX" sz="2400" b="1">
                <a:solidFill>
                  <a:srgbClr val="4C4C4C"/>
                </a:solidFill>
                <a:effectLst>
                  <a:outerShdw blurRad="38100" dist="38100" dir="2700000" algn="tl">
                    <a:srgbClr val="000000"/>
                  </a:outerShdw>
                </a:effectLst>
                <a:latin typeface="Elephant" pitchFamily="18" charset="0"/>
              </a:rPr>
            </a:br>
            <a:r>
              <a:rPr lang="es-MX" sz="2400" b="1">
                <a:solidFill>
                  <a:srgbClr val="4C4C4C"/>
                </a:solidFill>
                <a:effectLst>
                  <a:outerShdw blurRad="38100" dist="38100" dir="2700000" algn="tl">
                    <a:srgbClr val="000000"/>
                  </a:outerShdw>
                </a:effectLst>
                <a:latin typeface="Elephant" pitchFamily="18" charset="0"/>
              </a:rPr>
              <a:t>en memoria de un hijo por el que Harvard no se interesó. </a:t>
            </a:r>
            <a:br>
              <a:rPr lang="es-MX" sz="2400" b="1">
                <a:solidFill>
                  <a:srgbClr val="4C4C4C"/>
                </a:solidFill>
                <a:effectLst>
                  <a:outerShdw blurRad="38100" dist="38100" dir="2700000" algn="tl">
                    <a:srgbClr val="000000"/>
                  </a:outerShdw>
                </a:effectLst>
                <a:latin typeface="Elephant" pitchFamily="18" charset="0"/>
              </a:rPr>
            </a:br>
            <a:r>
              <a:rPr lang="es-MX" sz="2400" b="1">
                <a:solidFill>
                  <a:srgbClr val="4C4C4C"/>
                </a:solidFill>
                <a:effectLst>
                  <a:outerShdw blurRad="38100" dist="38100" dir="2700000" algn="tl">
                    <a:srgbClr val="000000"/>
                  </a:outerShdw>
                </a:effectLst>
                <a:latin typeface="Elephant" pitchFamily="18" charset="0"/>
              </a:rPr>
              <a:t/>
            </a:r>
            <a:br>
              <a:rPr lang="es-MX" sz="2400" b="1">
                <a:solidFill>
                  <a:srgbClr val="4C4C4C"/>
                </a:solidFill>
                <a:effectLst>
                  <a:outerShdw blurRad="38100" dist="38100" dir="2700000" algn="tl">
                    <a:srgbClr val="000000"/>
                  </a:outerShdw>
                </a:effectLst>
                <a:latin typeface="Elephant" pitchFamily="18" charset="0"/>
              </a:rPr>
            </a:br>
            <a:r>
              <a:rPr lang="es-MX" sz="2400" b="1">
                <a:solidFill>
                  <a:srgbClr val="4C4C4C"/>
                </a:solidFill>
                <a:effectLst>
                  <a:outerShdw blurRad="38100" dist="38100" dir="2700000" algn="tl">
                    <a:srgbClr val="000000"/>
                  </a:outerShdw>
                </a:effectLst>
                <a:latin typeface="Elephant" pitchFamily="18" charset="0"/>
              </a:rPr>
              <a:t>La universidad “Leland Stanford Junior” </a:t>
            </a:r>
            <a:br>
              <a:rPr lang="es-MX" sz="2400" b="1">
                <a:solidFill>
                  <a:srgbClr val="4C4C4C"/>
                </a:solidFill>
                <a:effectLst>
                  <a:outerShdw blurRad="38100" dist="38100" dir="2700000" algn="tl">
                    <a:srgbClr val="000000"/>
                  </a:outerShdw>
                </a:effectLst>
                <a:latin typeface="Elephant" pitchFamily="18" charset="0"/>
              </a:rPr>
            </a:br>
            <a:r>
              <a:rPr lang="es-MX" sz="2400" b="1">
                <a:solidFill>
                  <a:srgbClr val="4C4C4C"/>
                </a:solidFill>
                <a:effectLst>
                  <a:outerShdw blurRad="38100" dist="38100" dir="2700000" algn="tl">
                    <a:srgbClr val="000000"/>
                  </a:outerShdw>
                </a:effectLst>
                <a:latin typeface="Elephant" pitchFamily="18" charset="0"/>
              </a:rPr>
              <a:t>fue inaugurada en 1891, en Palo Alto. </a:t>
            </a:r>
            <a:br>
              <a:rPr lang="es-MX" sz="2400" b="1">
                <a:solidFill>
                  <a:srgbClr val="4C4C4C"/>
                </a:solidFill>
                <a:effectLst>
                  <a:outerShdw blurRad="38100" dist="38100" dir="2700000" algn="tl">
                    <a:srgbClr val="000000"/>
                  </a:outerShdw>
                </a:effectLst>
                <a:latin typeface="Elephant" pitchFamily="18" charset="0"/>
              </a:rPr>
            </a:br>
            <a:r>
              <a:rPr lang="es-MX" sz="2400" b="1">
                <a:solidFill>
                  <a:srgbClr val="4C4C4C"/>
                </a:solidFill>
                <a:effectLst>
                  <a:outerShdw blurRad="38100" dist="38100" dir="2700000" algn="tl">
                    <a:srgbClr val="000000"/>
                  </a:outerShdw>
                </a:effectLst>
                <a:latin typeface="Elephant" pitchFamily="18" charset="0"/>
              </a:rPr>
              <a:t>“Junior” porque era en honor al fallecido </a:t>
            </a:r>
            <a:r>
              <a:rPr lang="es-MX" sz="2600" b="1">
                <a:solidFill>
                  <a:srgbClr val="4C4C4C"/>
                </a:solidFill>
                <a:effectLst>
                  <a:outerShdw blurRad="38100" dist="38100" dir="2700000" algn="tl">
                    <a:srgbClr val="000000"/>
                  </a:outerShdw>
                </a:effectLst>
                <a:latin typeface="Elephant" pitchFamily="18" charset="0"/>
              </a:rPr>
              <a:t/>
            </a:r>
            <a:br>
              <a:rPr lang="es-MX" sz="2600" b="1">
                <a:solidFill>
                  <a:srgbClr val="4C4C4C"/>
                </a:solidFill>
                <a:effectLst>
                  <a:outerShdw blurRad="38100" dist="38100" dir="2700000" algn="tl">
                    <a:srgbClr val="000000"/>
                  </a:outerShdw>
                </a:effectLst>
                <a:latin typeface="Elephant" pitchFamily="18" charset="0"/>
              </a:rPr>
            </a:br>
            <a:r>
              <a:rPr lang="es-MX" sz="2600" b="1">
                <a:solidFill>
                  <a:srgbClr val="4C4C4C"/>
                </a:solidFill>
                <a:effectLst>
                  <a:outerShdw blurRad="38100" dist="38100" dir="2700000" algn="tl">
                    <a:srgbClr val="000000"/>
                  </a:outerShdw>
                </a:effectLst>
                <a:latin typeface="Elephant" pitchFamily="18" charset="0"/>
              </a:rPr>
              <a:t>hijo del rico terrateniente.</a:t>
            </a:r>
            <a:r>
              <a:rPr lang="es-MX" sz="3200" b="1">
                <a:solidFill>
                  <a:srgbClr val="4C4C4C"/>
                </a:solidFill>
                <a:effectLst>
                  <a:outerShdw blurRad="38100" dist="38100" dir="2700000" algn="tl">
                    <a:srgbClr val="000000"/>
                  </a:outerShdw>
                </a:effectLst>
                <a:latin typeface="Elephant" pitchFamily="18" charset="0"/>
              </a:rPr>
              <a:t> </a:t>
            </a:r>
          </a:p>
        </p:txBody>
      </p:sp>
      <p:sp>
        <p:nvSpPr>
          <p:cNvPr id="16386" name="Text Box 2"/>
          <p:cNvSpPr txBox="1">
            <a:spLocks noChangeArrowheads="1"/>
          </p:cNvSpPr>
          <p:nvPr/>
        </p:nvSpPr>
        <p:spPr bwMode="auto">
          <a:xfrm>
            <a:off x="179388" y="5741988"/>
            <a:ext cx="8904287" cy="917575"/>
          </a:xfrm>
          <a:prstGeom prst="rect">
            <a:avLst/>
          </a:prstGeom>
          <a:noFill/>
          <a:ln w="9525">
            <a:noFill/>
            <a:round/>
            <a:headEnd/>
            <a:tailEnd/>
          </a:ln>
          <a:effec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400" b="1">
                <a:solidFill>
                  <a:srgbClr val="4C4C4C"/>
                </a:solidFill>
                <a:effectLst>
                  <a:outerShdw blurRad="38100" dist="38100" dir="2700000" algn="tl">
                    <a:srgbClr val="000000"/>
                  </a:outerShdw>
                </a:effectLst>
                <a:latin typeface="Elephant" pitchFamily="18" charset="0"/>
              </a:rPr>
              <a:t>Hoy en día la universidad de Stanford es la número </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400" b="1">
                <a:solidFill>
                  <a:srgbClr val="4C4C4C"/>
                </a:solidFill>
                <a:effectLst>
                  <a:outerShdw blurRad="38100" dist="38100" dir="2700000" algn="tl">
                    <a:srgbClr val="000000"/>
                  </a:outerShdw>
                </a:effectLst>
                <a:latin typeface="Elephant" pitchFamily="18" charset="0"/>
              </a:rPr>
              <a:t>uno del mundo, por encima de Harvard</a:t>
            </a:r>
            <a:r>
              <a:rPr lang="es-ES" sz="2400" b="1">
                <a:solidFill>
                  <a:srgbClr val="4C4C4C"/>
                </a:solidFill>
                <a:effectLst>
                  <a:outerShdw blurRad="38100" dist="38100" dir="2700000" algn="tl">
                    <a:srgbClr val="000000"/>
                  </a:outerShdw>
                </a:effectLst>
                <a:latin typeface="Lucida Bright" pitchFamily="18" charset="0"/>
              </a:rPr>
              <a:t>.</a:t>
            </a:r>
            <a:r>
              <a:rPr lang="es-ES" sz="2400" b="1">
                <a:solidFill>
                  <a:srgbClr val="333399"/>
                </a:solidFill>
                <a:effectLst>
                  <a:outerShdw blurRad="38100" dist="38100" dir="2700000" algn="tl">
                    <a:srgbClr val="000000"/>
                  </a:outerShdw>
                </a:effectLst>
                <a:latin typeface="Lucida Bright" pitchFamily="18" charset="0"/>
              </a:rPr>
              <a:t/>
            </a:r>
            <a:br>
              <a:rPr lang="es-ES" sz="2400" b="1">
                <a:solidFill>
                  <a:srgbClr val="333399"/>
                </a:solidFill>
                <a:effectLst>
                  <a:outerShdw blurRad="38100" dist="38100" dir="2700000" algn="tl">
                    <a:srgbClr val="000000"/>
                  </a:outerShdw>
                </a:effectLst>
                <a:latin typeface="Lucida Bright" pitchFamily="18" charset="0"/>
              </a:rPr>
            </a:br>
            <a:endParaRPr lang="es-ES" sz="2400" b="1">
              <a:solidFill>
                <a:srgbClr val="333399"/>
              </a:solidFill>
              <a:effectLst>
                <a:outerShdw blurRad="38100" dist="38100" dir="2700000" algn="tl">
                  <a:srgbClr val="000000"/>
                </a:outerShdw>
              </a:effectLst>
              <a:latin typeface="Lucida Bright" pitchFamily="18" charset="0"/>
            </a:endParaRPr>
          </a:p>
        </p:txBody>
      </p:sp>
      <p:sp>
        <p:nvSpPr>
          <p:cNvPr id="16387" name="Text Box 3"/>
          <p:cNvSpPr txBox="1">
            <a:spLocks noChangeArrowheads="1"/>
          </p:cNvSpPr>
          <p:nvPr/>
        </p:nvSpPr>
        <p:spPr bwMode="auto">
          <a:xfrm>
            <a:off x="38100" y="4025900"/>
            <a:ext cx="9105900" cy="1554163"/>
          </a:xfrm>
          <a:prstGeom prst="rect">
            <a:avLst/>
          </a:prstGeom>
          <a:noFill/>
          <a:ln w="9525">
            <a:noFill/>
            <a:round/>
            <a:headEnd/>
            <a:tailEnd/>
          </a:ln>
          <a:effectLst/>
        </p:spPr>
        <p:txBody>
          <a:bodyPr lIns="90000" tIns="45000" rIns="90000" bIns="45000"/>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400" b="1">
                <a:solidFill>
                  <a:srgbClr val="4C4C4C"/>
                </a:solidFill>
                <a:effectLst>
                  <a:outerShdw blurRad="38100" dist="38100" dir="2700000" algn="tl">
                    <a:srgbClr val="000000"/>
                  </a:outerShdw>
                </a:effectLst>
                <a:latin typeface="Elephant" pitchFamily="18" charset="0"/>
              </a:rPr>
              <a:t>Está localizada a unos 56 km al sudeste de San Francisco, en terrenos del condado de Santa Clara contiguos a la ciudad de Palo Alto. La universidad se halla por lo tanto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400" b="1">
                <a:solidFill>
                  <a:srgbClr val="4C4C4C"/>
                </a:solidFill>
                <a:effectLst>
                  <a:outerShdw blurRad="38100" dist="38100" dir="2700000" algn="tl">
                    <a:srgbClr val="000000"/>
                  </a:outerShdw>
                </a:effectLst>
                <a:latin typeface="Elephant" pitchFamily="18" charset="0"/>
              </a:rPr>
              <a:t> en el corazón geográfico e histórico de Silicon Valley.</a:t>
            </a:r>
          </a:p>
        </p:txBody>
      </p:sp>
    </p:spTree>
  </p:cSld>
  <p:clrMapOvr>
    <a:masterClrMapping/>
  </p:clrMapOvr>
  <p:transition>
    <p:randomBa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7409" name="Text Box 1"/>
          <p:cNvSpPr txBox="1">
            <a:spLocks noChangeArrowheads="1"/>
          </p:cNvSpPr>
          <p:nvPr/>
        </p:nvSpPr>
        <p:spPr bwMode="auto">
          <a:xfrm>
            <a:off x="179388" y="5940425"/>
            <a:ext cx="8904287" cy="917575"/>
          </a:xfrm>
          <a:prstGeom prst="rect">
            <a:avLst/>
          </a:prstGeom>
          <a:noFill/>
          <a:ln w="9525">
            <a:noFill/>
            <a:round/>
            <a:headEnd/>
            <a:tailEnd/>
          </a:ln>
          <a:effec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400" b="1">
                <a:solidFill>
                  <a:srgbClr val="333399"/>
                </a:solidFill>
                <a:effectLst>
                  <a:outerShdw blurRad="38100" dist="38100" dir="2700000" algn="tl">
                    <a:srgbClr val="000000"/>
                  </a:outerShdw>
                </a:effectLst>
                <a:latin typeface="Lucida Bright" pitchFamily="18" charset="0"/>
              </a:rPr>
              <a:t/>
            </a:r>
            <a:br>
              <a:rPr lang="es-ES" sz="2400" b="1">
                <a:solidFill>
                  <a:srgbClr val="333399"/>
                </a:solidFill>
                <a:effectLst>
                  <a:outerShdw blurRad="38100" dist="38100" dir="2700000" algn="tl">
                    <a:srgbClr val="000000"/>
                  </a:outerShdw>
                </a:effectLst>
                <a:latin typeface="Lucida Bright" pitchFamily="18" charset="0"/>
              </a:rPr>
            </a:br>
            <a:endParaRPr lang="es-ES" sz="2400" b="1">
              <a:solidFill>
                <a:srgbClr val="333399"/>
              </a:solidFill>
              <a:effectLst>
                <a:outerShdw blurRad="38100" dist="38100" dir="2700000" algn="tl">
                  <a:srgbClr val="000000"/>
                </a:outerShdw>
              </a:effectLst>
              <a:latin typeface="Lucida Bright" pitchFamily="18" charset="0"/>
            </a:endParaRPr>
          </a:p>
        </p:txBody>
      </p:sp>
      <p:sp>
        <p:nvSpPr>
          <p:cNvPr id="17410" name="Text Box 2"/>
          <p:cNvSpPr txBox="1">
            <a:spLocks noChangeArrowheads="1"/>
          </p:cNvSpPr>
          <p:nvPr/>
        </p:nvSpPr>
        <p:spPr bwMode="auto">
          <a:xfrm>
            <a:off x="709613" y="1044575"/>
            <a:ext cx="7931150" cy="4356100"/>
          </a:xfrm>
          <a:prstGeom prst="rect">
            <a:avLst/>
          </a:prstGeom>
          <a:noFill/>
          <a:ln w="9525">
            <a:noFill/>
            <a:round/>
            <a:headEnd/>
            <a:tailEnd/>
          </a:ln>
          <a:effectLst/>
        </p:spPr>
        <p:txBody>
          <a:bodyPr lIns="90000" tIns="45000" rIns="90000" bIns="45000"/>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4C4C4C"/>
                </a:solidFill>
                <a:effectLst>
                  <a:outerShdw blurRad="38100" dist="38100" dir="2700000" algn="tl">
                    <a:srgbClr val="000000"/>
                  </a:outerShdw>
                </a:effectLst>
                <a:latin typeface="Elephant" pitchFamily="18" charset="0"/>
              </a:rPr>
              <a:t>Leland Stanford era un magnate ferroviario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4C4C4C"/>
                </a:solidFill>
                <a:effectLst>
                  <a:outerShdw blurRad="38100" dist="38100" dir="2700000" algn="tl">
                    <a:srgbClr val="000000"/>
                  </a:outerShdw>
                </a:effectLst>
                <a:latin typeface="Elephant" pitchFamily="18" charset="0"/>
              </a:rPr>
              <a:t> y gobernador de California y su esposa, </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4C4C4C"/>
                </a:solidFill>
                <a:effectLst>
                  <a:outerShdw blurRad="38100" dist="38100" dir="2700000" algn="tl">
                    <a:srgbClr val="000000"/>
                  </a:outerShdw>
                </a:effectLst>
                <a:latin typeface="Elephant" pitchFamily="18" charset="0"/>
              </a:rPr>
              <a:t>se llamaba Jane Stanford.  </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4C4C4C"/>
                </a:solidFill>
                <a:effectLst>
                  <a:outerShdw blurRad="38100" dist="38100" dir="2700000" algn="tl">
                    <a:srgbClr val="000000"/>
                  </a:outerShdw>
                </a:effectLst>
                <a:latin typeface="Elephant" pitchFamily="18" charset="0"/>
              </a:rPr>
              <a:t>Su único hijo, Leland Stanford Jr.,  </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4C4C4C"/>
                </a:solidFill>
                <a:effectLst>
                  <a:outerShdw blurRad="38100" dist="38100" dir="2700000" algn="tl">
                    <a:srgbClr val="000000"/>
                  </a:outerShdw>
                </a:effectLst>
                <a:latin typeface="Elephant" pitchFamily="18" charset="0"/>
              </a:rPr>
              <a:t>murió de fiebre tifoidea en su adolescencia. </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4C4C4C"/>
                </a:solidFill>
                <a:effectLst>
                  <a:outerShdw blurRad="38100" dist="38100" dir="2700000" algn="tl">
                    <a:srgbClr val="000000"/>
                  </a:outerShdw>
                </a:effectLst>
                <a:latin typeface="Elephant" pitchFamily="18" charset="0"/>
              </a:rPr>
              <a:t>La Universidad es conocida localmente </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4C4C4C"/>
                </a:solidFill>
                <a:effectLst>
                  <a:outerShdw blurRad="38100" dist="38100" dir="2700000" algn="tl">
                    <a:srgbClr val="000000"/>
                  </a:outerShdw>
                </a:effectLst>
                <a:latin typeface="Elephant" pitchFamily="18" charset="0"/>
              </a:rPr>
              <a:t>como La Granja (The Farm), </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4C4C4C"/>
                </a:solidFill>
                <a:effectLst>
                  <a:outerShdw blurRad="38100" dist="38100" dir="2700000" algn="tl">
                    <a:srgbClr val="000000"/>
                  </a:outerShdw>
                </a:effectLst>
                <a:latin typeface="Elephant" pitchFamily="18" charset="0"/>
              </a:rPr>
              <a:t>debido a que la universidad está situada </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4C4C4C"/>
                </a:solidFill>
                <a:effectLst>
                  <a:outerShdw blurRad="38100" dist="38100" dir="2700000" algn="tl">
                    <a:srgbClr val="000000"/>
                  </a:outerShdw>
                </a:effectLst>
                <a:latin typeface="Elephant" pitchFamily="18" charset="0"/>
              </a:rPr>
              <a:t>en lo que fuera la granja de cría de </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4C4C4C"/>
                </a:solidFill>
                <a:effectLst>
                  <a:outerShdw blurRad="38100" dist="38100" dir="2700000" algn="tl">
                    <a:srgbClr val="000000"/>
                  </a:outerShdw>
                </a:effectLst>
                <a:latin typeface="Elephant" pitchFamily="18" charset="0"/>
              </a:rPr>
              <a:t>caballos de Leland Stanford.</a:t>
            </a:r>
          </a:p>
        </p:txBody>
      </p:sp>
    </p:spTree>
  </p:cSld>
  <p:clrMapOvr>
    <a:masterClrMapping/>
  </p:clrMapOvr>
  <p:transition spd="slow">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433" name="WordArt 1"/>
          <p:cNvSpPr>
            <a:spLocks noChangeArrowheads="1" noChangeShapeType="1" noTextEdit="1"/>
          </p:cNvSpPr>
          <p:nvPr/>
        </p:nvSpPr>
        <p:spPr bwMode="auto">
          <a:xfrm>
            <a:off x="1079500" y="1979613"/>
            <a:ext cx="7380288" cy="2339975"/>
          </a:xfrm>
          <a:prstGeom prst="rect">
            <a:avLst/>
          </a:prstGeom>
        </p:spPr>
        <p:txBody>
          <a:bodyPr wrap="none" fromWordArt="1">
            <a:prstTxWarp prst="textPlain">
              <a:avLst>
                <a:gd name="adj" fmla="val 52005"/>
              </a:avLst>
            </a:prstTxWarp>
            <a:scene3d>
              <a:camera prst="legacyPerspectiveFront">
                <a:rot lat="20099999" lon="20099999" rev="0"/>
              </a:camera>
              <a:lightRig rig="legacyFlat3" dir="t"/>
            </a:scene3d>
            <a:sp3d extrusionH="430200" prstMaterial="legacyMatte">
              <a:extrusionClr>
                <a:srgbClr val="FF9900"/>
              </a:extrusionClr>
            </a:sp3d>
          </a:bodyPr>
          <a:lstStyle/>
          <a:p>
            <a:pPr algn="ctr"/>
            <a:r>
              <a:rPr lang="es-ES" sz="3600" b="1" kern="10">
                <a:ln w="9360">
                  <a:miter lim="800000"/>
                  <a:headEnd/>
                  <a:tailEnd/>
                </a:ln>
                <a:solidFill>
                  <a:srgbClr val="333333"/>
                </a:solidFill>
                <a:latin typeface="Comic Sans MS"/>
              </a:rPr>
              <a:t> Y este es...su</a:t>
            </a:r>
          </a:p>
          <a:p>
            <a:pPr algn="ctr"/>
            <a:r>
              <a:rPr lang="es-ES" sz="3600" b="1" kern="10">
                <a:ln w="9360">
                  <a:miter lim="800000"/>
                  <a:headEnd/>
                  <a:tailEnd/>
                </a:ln>
                <a:solidFill>
                  <a:srgbClr val="333333"/>
                </a:solidFill>
                <a:latin typeface="Comic Sans MS"/>
              </a:rPr>
              <a:t>“MEMORIAL”</a:t>
            </a:r>
          </a:p>
        </p:txBody>
      </p:sp>
      <p:sp>
        <p:nvSpPr>
          <p:cNvPr id="18434" name="Text Box 2"/>
          <p:cNvSpPr txBox="1">
            <a:spLocks noChangeArrowheads="1"/>
          </p:cNvSpPr>
          <p:nvPr/>
        </p:nvSpPr>
        <p:spPr bwMode="auto">
          <a:xfrm>
            <a:off x="539750" y="5362575"/>
            <a:ext cx="8964613" cy="577850"/>
          </a:xfrm>
          <a:prstGeom prst="rect">
            <a:avLst/>
          </a:prstGeom>
          <a:noFill/>
          <a:ln w="9525">
            <a:noFill/>
            <a:round/>
            <a:headEnd/>
            <a:tailEnd/>
          </a:ln>
          <a:effectLst/>
        </p:spPr>
        <p:txBody>
          <a:bodyPr wrap="none" anchor="ctr"/>
          <a:lstStyle/>
          <a:p>
            <a:endParaRPr lang="es-ES"/>
          </a:p>
        </p:txBody>
      </p:sp>
      <p:sp>
        <p:nvSpPr>
          <p:cNvPr id="18435" name="Rectangle 3"/>
          <p:cNvSpPr>
            <a:spLocks noChangeArrowheads="1"/>
          </p:cNvSpPr>
          <p:nvPr/>
        </p:nvSpPr>
        <p:spPr bwMode="auto">
          <a:xfrm>
            <a:off x="1187450" y="5373688"/>
            <a:ext cx="6367463" cy="368300"/>
          </a:xfrm>
          <a:prstGeom prst="rect">
            <a:avLst/>
          </a:prstGeom>
          <a:noFill/>
          <a:ln w="9525">
            <a:noFill/>
            <a:round/>
            <a:headEnd/>
            <a:tailEnd/>
          </a:ln>
          <a:effectLst/>
        </p:spPr>
        <p:txBody>
          <a:bodyPr wrap="none" lIns="90000" tIns="46800" rIns="90000" bIns="4680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b="1">
                <a:solidFill>
                  <a:srgbClr val="4C1900"/>
                </a:solidFill>
                <a:effectLst>
                  <a:outerShdw blurRad="38100" dist="38100" dir="2700000" algn="tl">
                    <a:srgbClr val="C0C0C0"/>
                  </a:outerShdw>
                </a:effectLst>
              </a:rPr>
              <a:t>«Die Luft der Freiheit weht - </a:t>
            </a:r>
            <a:r>
              <a:rPr lang="es-ES" i="1">
                <a:solidFill>
                  <a:srgbClr val="4C1900"/>
                </a:solidFill>
                <a:effectLst>
                  <a:outerShdw blurRad="38100" dist="38100" dir="2700000" algn="tl">
                    <a:srgbClr val="C0C0C0"/>
                  </a:outerShdw>
                </a:effectLst>
              </a:rPr>
              <a:t>Sopla el Viento de la Libertad</a:t>
            </a:r>
            <a:r>
              <a:rPr lang="es-ES" b="1">
                <a:solidFill>
                  <a:srgbClr val="4C1900"/>
                </a:solidFill>
                <a:effectLst>
                  <a:outerShdw blurRad="38100" dist="38100" dir="2700000" algn="tl">
                    <a:srgbClr val="C0C0C0"/>
                  </a:outerShdw>
                </a:effectLst>
              </a:rPr>
              <a:t>»</a:t>
            </a:r>
          </a:p>
        </p:txBody>
      </p:sp>
    </p:spTree>
  </p:cSld>
  <p:clrMapOvr>
    <a:masterClrMapping/>
  </p:clrMapOvr>
  <p:transition spd="slow" advTm="6144">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afterEffect">
                                  <p:stCondLst>
                                    <p:cond delay="0"/>
                                  </p:stCondLst>
                                  <p:childTnLst>
                                    <p:set>
                                      <p:cBhvr additive="repl">
                                        <p:cTn id="6" dur="1" fill="hold">
                                          <p:stCondLst>
                                            <p:cond delay="0"/>
                                          </p:stCondLst>
                                        </p:cTn>
                                        <p:tgtEl>
                                          <p:spTgt spid="18433"/>
                                        </p:tgtEl>
                                        <p:attrNameLst>
                                          <p:attrName>style.visibility</p:attrName>
                                        </p:attrNameLst>
                                      </p:cBhvr>
                                      <p:to>
                                        <p:strVal val="visible"/>
                                      </p:to>
                                    </p:set>
                                    <p:anim calcmode="lin" valueType="num">
                                      <p:cBhvr additive="repl">
                                        <p:cTn id="7" dur="5000" fill="hold"/>
                                        <p:tgtEl>
                                          <p:spTgt spid="18433"/>
                                        </p:tgtEl>
                                        <p:attrNameLst>
                                          <p:attrName>ppt_w</p:attrName>
                                        </p:attrNameLst>
                                      </p:cBhvr>
                                      <p:tavLst>
                                        <p:tav>
                                          <p:val>
                                            <p:fltVal val="0"/>
                                          </p:val>
                                        </p:tav>
                                        <p:tav>
                                          <p:val>
                                            <p:strVal val="#ppt_w"/>
                                          </p:val>
                                        </p:tav>
                                      </p:tavLst>
                                    </p:anim>
                                    <p:anim calcmode="lin" valueType="num">
                                      <p:cBhvr additive="repl">
                                        <p:cTn id="8" dur="5000" fill="hold"/>
                                        <p:tgtEl>
                                          <p:spTgt spid="18433"/>
                                        </p:tgtEl>
                                        <p:attrNameLst>
                                          <p:attrName>ppt_h</p:attrName>
                                        </p:attrNameLst>
                                      </p:cBhvr>
                                      <p:tavLst>
                                        <p:tav>
                                          <p:val>
                                            <p:fltVal val="0"/>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9457" name="Picture 1"/>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round/>
            <a:headEnd/>
            <a:tailEnd/>
          </a:ln>
          <a:effectLst/>
        </p:spPr>
      </p:pic>
      <p:sp>
        <p:nvSpPr>
          <p:cNvPr id="19458" name="WordArt 2"/>
          <p:cNvSpPr>
            <a:spLocks noChangeArrowheads="1" noChangeShapeType="1" noTextEdit="1"/>
          </p:cNvSpPr>
          <p:nvPr/>
        </p:nvSpPr>
        <p:spPr bwMode="auto">
          <a:xfrm>
            <a:off x="2555875" y="2879725"/>
            <a:ext cx="3959225" cy="1439863"/>
          </a:xfrm>
          <a:prstGeom prst="rect">
            <a:avLst/>
          </a:prstGeom>
        </p:spPr>
        <p:txBody>
          <a:bodyPr wrap="none" fromWordArt="1">
            <a:prstTxWarp prst="textFadeUp">
              <a:avLst>
                <a:gd name="adj" fmla="val 0"/>
              </a:avLst>
            </a:prstTxWarp>
            <a:scene3d>
              <a:camera prst="legacyPerspectiveFront">
                <a:rot lat="19199999" lon="0" rev="0"/>
              </a:camera>
              <a:lightRig rig="legacyFlat1" dir="r"/>
            </a:scene3d>
            <a:sp3d extrusionH="333000" prstMaterial="legacyMatte">
              <a:extrusionClr>
                <a:srgbClr val="FFFFFF"/>
              </a:extrusionClr>
            </a:sp3d>
          </a:bodyPr>
          <a:lstStyle/>
          <a:p>
            <a:pPr algn="ctr"/>
            <a:r>
              <a:rPr lang="es-ES" sz="3600">
                <a:ln w="9360">
                  <a:miter lim="800000"/>
                  <a:headEnd/>
                  <a:tailEnd/>
                </a:ln>
                <a:solidFill>
                  <a:srgbClr val="FFFFFF"/>
                </a:solidFill>
                <a:latin typeface="Arial Black"/>
              </a:rPr>
              <a:t>“Leland Stanford</a:t>
            </a:r>
          </a:p>
          <a:p>
            <a:pPr algn="ctr"/>
            <a:r>
              <a:rPr lang="es-ES" sz="3600">
                <a:ln w="9360">
                  <a:miter lim="800000"/>
                  <a:headEnd/>
                  <a:tailEnd/>
                </a:ln>
                <a:solidFill>
                  <a:srgbClr val="FFFFFF"/>
                </a:solidFill>
                <a:latin typeface="Arial Black"/>
              </a:rPr>
              <a:t>Junior University”</a:t>
            </a:r>
          </a:p>
        </p:txBody>
      </p:sp>
    </p:spTree>
  </p:cSld>
  <p:clrMapOvr>
    <a:masterClrMapping/>
  </p:clrMapOvr>
  <p:transition spd="slow" advTm="6144">
    <p:circl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481" name="AutoShape 1"/>
          <p:cNvSpPr>
            <a:spLocks noChangeArrowheads="1"/>
          </p:cNvSpPr>
          <p:nvPr/>
        </p:nvSpPr>
        <p:spPr bwMode="auto">
          <a:xfrm>
            <a:off x="0" y="0"/>
            <a:ext cx="9144000" cy="6858000"/>
          </a:xfrm>
          <a:prstGeom prst="roundRect">
            <a:avLst>
              <a:gd name="adj" fmla="val 23"/>
            </a:avLst>
          </a:prstGeom>
          <a:solidFill>
            <a:srgbClr val="808080"/>
          </a:solidFill>
          <a:ln w="9360">
            <a:solidFill>
              <a:srgbClr val="000000"/>
            </a:solidFill>
            <a:miter lim="800000"/>
            <a:headEnd/>
            <a:tailEnd/>
          </a:ln>
          <a:effectLst/>
        </p:spPr>
        <p:txBody>
          <a:bodyPr wrap="none" anchor="ctr"/>
          <a:lstStyle/>
          <a:p>
            <a:endParaRPr lang="es-ES"/>
          </a:p>
        </p:txBody>
      </p:sp>
      <p:pic>
        <p:nvPicPr>
          <p:cNvPr id="20482" name="Picture 2"/>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round/>
            <a:headEnd/>
            <a:tailEnd/>
          </a:ln>
          <a:effectLst/>
        </p:spPr>
      </p:pic>
      <p:pic>
        <p:nvPicPr>
          <p:cNvPr id="20483" name="Picture 3"/>
          <p:cNvPicPr>
            <a:picLocks noChangeAspect="1" noChangeArrowheads="1"/>
          </p:cNvPicPr>
          <p:nvPr/>
        </p:nvPicPr>
        <p:blipFill>
          <a:blip r:embed="rId5"/>
          <a:srcRect/>
          <a:stretch>
            <a:fillRect/>
          </a:stretch>
        </p:blipFill>
        <p:spPr bwMode="auto">
          <a:xfrm>
            <a:off x="2460625" y="1882775"/>
            <a:ext cx="4175125" cy="3060700"/>
          </a:xfrm>
          <a:prstGeom prst="rect">
            <a:avLst/>
          </a:prstGeom>
          <a:noFill/>
          <a:ln w="72000">
            <a:solidFill>
              <a:srgbClr val="000000"/>
            </a:solidFill>
            <a:round/>
            <a:headEnd/>
            <a:tailEnd/>
          </a:ln>
          <a:effectLst/>
        </p:spPr>
      </p:pic>
    </p:spTree>
  </p:cSld>
  <p:clrMapOvr>
    <a:masterClrMapping/>
  </p:clrMapOvr>
  <p:transition spd="slow" advTm="4096">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pic>
        <p:nvPicPr>
          <p:cNvPr id="21505" name="Picture 1"/>
          <p:cNvPicPr>
            <a:picLocks noChangeAspect="1" noChangeArrowheads="1"/>
          </p:cNvPicPr>
          <p:nvPr/>
        </p:nvPicPr>
        <p:blipFill>
          <a:blip r:embed="rId5"/>
          <a:srcRect/>
          <a:stretch>
            <a:fillRect/>
          </a:stretch>
        </p:blipFill>
        <p:spPr bwMode="auto">
          <a:xfrm>
            <a:off x="0" y="0"/>
            <a:ext cx="9180513" cy="6858000"/>
          </a:xfrm>
          <a:prstGeom prst="rect">
            <a:avLst/>
          </a:prstGeom>
          <a:noFill/>
          <a:ln w="9525">
            <a:noFill/>
            <a:round/>
            <a:headEnd/>
            <a:tailEnd/>
          </a:ln>
          <a:effectLst/>
        </p:spPr>
      </p:pic>
    </p:spTree>
  </p:cSld>
  <p:clrMapOvr>
    <a:masterClrMapping/>
  </p:clrMapOvr>
  <p:transition advTm="2048">
    <p:wheel spokes="8"/>
    <p:sndAc>
      <p:stSnd>
        <p:snd r:embed="rId3" name="Louis%20Armstrong%20What%20a%20wonderful%20world.wav"/>
      </p:stSnd>
    </p:sndAc>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529" name="AutoShape 1"/>
          <p:cNvSpPr>
            <a:spLocks noChangeArrowheads="1"/>
          </p:cNvSpPr>
          <p:nvPr/>
        </p:nvSpPr>
        <p:spPr bwMode="auto">
          <a:xfrm>
            <a:off x="0" y="0"/>
            <a:ext cx="9144000" cy="6858000"/>
          </a:xfrm>
          <a:prstGeom prst="roundRect">
            <a:avLst>
              <a:gd name="adj" fmla="val 23"/>
            </a:avLst>
          </a:prstGeom>
          <a:blipFill dpi="0" rotWithShape="0">
            <a:blip r:embed="rId4"/>
            <a:srcRect/>
            <a:tile tx="0" ty="0" sx="100000" sy="100000" flip="none" algn="tl"/>
          </a:blipFill>
          <a:ln w="9360">
            <a:solidFill>
              <a:srgbClr val="000000"/>
            </a:solidFill>
            <a:miter lim="800000"/>
            <a:headEnd/>
            <a:tailEnd/>
          </a:ln>
          <a:effectLst/>
        </p:spPr>
        <p:txBody>
          <a:bodyPr wrap="none" anchor="ctr"/>
          <a:lstStyle/>
          <a:p>
            <a:endParaRPr lang="es-ES"/>
          </a:p>
        </p:txBody>
      </p:sp>
      <p:pic>
        <p:nvPicPr>
          <p:cNvPr id="22530" name="Picture 2"/>
          <p:cNvPicPr>
            <a:picLocks noChangeAspect="1" noChangeArrowheads="1"/>
          </p:cNvPicPr>
          <p:nvPr/>
        </p:nvPicPr>
        <p:blipFill>
          <a:blip r:embed="rId5"/>
          <a:srcRect/>
          <a:stretch>
            <a:fillRect/>
          </a:stretch>
        </p:blipFill>
        <p:spPr bwMode="auto">
          <a:xfrm>
            <a:off x="0" y="923925"/>
            <a:ext cx="9144000" cy="5940425"/>
          </a:xfrm>
          <a:prstGeom prst="rect">
            <a:avLst/>
          </a:prstGeom>
          <a:noFill/>
          <a:ln w="9525">
            <a:noFill/>
            <a:round/>
            <a:headEnd/>
            <a:tailEnd/>
          </a:ln>
          <a:effectLst/>
        </p:spPr>
      </p:pic>
    </p:spTree>
  </p:cSld>
  <p:clrMapOvr>
    <a:masterClrMapping/>
  </p:clrMapOvr>
  <p:transition spd="slow" advTm="3072">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23553" name="Picture 1"/>
          <p:cNvPicPr>
            <a:picLocks noChangeAspect="1" noChangeArrowheads="1"/>
          </p:cNvPicPr>
          <p:nvPr/>
        </p:nvPicPr>
        <p:blipFill>
          <a:blip r:embed="rId3"/>
          <a:srcRect/>
          <a:stretch>
            <a:fillRect/>
          </a:stretch>
        </p:blipFill>
        <p:spPr bwMode="auto">
          <a:xfrm>
            <a:off x="0" y="0"/>
            <a:ext cx="9180513" cy="6840538"/>
          </a:xfrm>
          <a:prstGeom prst="rect">
            <a:avLst/>
          </a:prstGeom>
          <a:noFill/>
          <a:ln w="9525">
            <a:noFill/>
            <a:round/>
            <a:headEnd/>
            <a:tailEnd/>
          </a:ln>
          <a:effectLst/>
        </p:spPr>
      </p:pic>
    </p:spTree>
  </p:cSld>
  <p:clrMapOvr>
    <a:masterClrMapping/>
  </p:clrMapOvr>
  <p:transition spd="slow" advTm="3072">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4577" name="AutoShape 1"/>
          <p:cNvSpPr>
            <a:spLocks noChangeArrowheads="1"/>
          </p:cNvSpPr>
          <p:nvPr/>
        </p:nvSpPr>
        <p:spPr bwMode="auto">
          <a:xfrm>
            <a:off x="0" y="0"/>
            <a:ext cx="9144000" cy="6858000"/>
          </a:xfrm>
          <a:prstGeom prst="roundRect">
            <a:avLst>
              <a:gd name="adj" fmla="val 23"/>
            </a:avLst>
          </a:prstGeom>
          <a:solidFill>
            <a:srgbClr val="000000"/>
          </a:solidFill>
          <a:ln w="9360">
            <a:solidFill>
              <a:srgbClr val="000000"/>
            </a:solidFill>
            <a:miter lim="800000"/>
            <a:headEnd/>
            <a:tailEnd/>
          </a:ln>
          <a:effectLst/>
        </p:spPr>
        <p:txBody>
          <a:bodyPr wrap="none" anchor="ctr"/>
          <a:lstStyle/>
          <a:p>
            <a:endParaRPr lang="es-ES"/>
          </a:p>
        </p:txBody>
      </p:sp>
      <p:pic>
        <p:nvPicPr>
          <p:cNvPr id="24578" name="Picture 2"/>
          <p:cNvPicPr>
            <a:picLocks noChangeAspect="1" noChangeArrowheads="1"/>
          </p:cNvPicPr>
          <p:nvPr/>
        </p:nvPicPr>
        <p:blipFill>
          <a:blip r:embed="rId3"/>
          <a:srcRect/>
          <a:stretch>
            <a:fillRect/>
          </a:stretch>
        </p:blipFill>
        <p:spPr bwMode="auto">
          <a:xfrm>
            <a:off x="0" y="360363"/>
            <a:ext cx="9180513" cy="6503987"/>
          </a:xfrm>
          <a:prstGeom prst="rect">
            <a:avLst/>
          </a:prstGeom>
          <a:noFill/>
          <a:ln w="9525">
            <a:noFill/>
            <a:round/>
            <a:headEnd/>
            <a:tailEnd/>
          </a:ln>
          <a:effectLst/>
        </p:spPr>
      </p:pic>
    </p:spTree>
  </p:cSld>
  <p:clrMapOvr>
    <a:masterClrMapping/>
  </p:clrMapOvr>
  <p:transition spd="slow" advTm="3072">
    <p:wedg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5601" name="AutoShape 1"/>
          <p:cNvSpPr>
            <a:spLocks noChangeArrowheads="1"/>
          </p:cNvSpPr>
          <p:nvPr/>
        </p:nvSpPr>
        <p:spPr bwMode="auto">
          <a:xfrm>
            <a:off x="0" y="0"/>
            <a:ext cx="9144000" cy="6858000"/>
          </a:xfrm>
          <a:prstGeom prst="roundRect">
            <a:avLst>
              <a:gd name="adj" fmla="val 23"/>
            </a:avLst>
          </a:prstGeom>
          <a:solidFill>
            <a:srgbClr val="000000"/>
          </a:solidFill>
          <a:ln w="9360">
            <a:solidFill>
              <a:srgbClr val="000000"/>
            </a:solidFill>
            <a:miter lim="800000"/>
            <a:headEnd/>
            <a:tailEnd/>
          </a:ln>
          <a:effectLst/>
        </p:spPr>
        <p:txBody>
          <a:bodyPr wrap="none" anchor="ctr"/>
          <a:lstStyle/>
          <a:p>
            <a:endParaRPr lang="es-ES"/>
          </a:p>
        </p:txBody>
      </p:sp>
      <p:pic>
        <p:nvPicPr>
          <p:cNvPr id="25602" name="Picture 2"/>
          <p:cNvPicPr>
            <a:picLocks noChangeAspect="1" noChangeArrowheads="1"/>
          </p:cNvPicPr>
          <p:nvPr/>
        </p:nvPicPr>
        <p:blipFill>
          <a:blip r:embed="rId3"/>
          <a:srcRect/>
          <a:stretch>
            <a:fillRect/>
          </a:stretch>
        </p:blipFill>
        <p:spPr bwMode="auto">
          <a:xfrm>
            <a:off x="0" y="539750"/>
            <a:ext cx="9144000" cy="6318250"/>
          </a:xfrm>
          <a:prstGeom prst="rect">
            <a:avLst/>
          </a:prstGeom>
          <a:noFill/>
          <a:ln w="9525">
            <a:noFill/>
            <a:round/>
            <a:headEnd/>
            <a:tailEnd/>
          </a:ln>
          <a:effectLst/>
        </p:spPr>
      </p:pic>
    </p:spTree>
  </p:cSld>
  <p:clrMapOvr>
    <a:masterClrMapping/>
  </p:clrMapOvr>
  <p:transition spd="slow" advTm="3072">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6625" name="AutoShape 1"/>
          <p:cNvSpPr>
            <a:spLocks noChangeArrowheads="1"/>
          </p:cNvSpPr>
          <p:nvPr/>
        </p:nvSpPr>
        <p:spPr bwMode="auto">
          <a:xfrm>
            <a:off x="0" y="0"/>
            <a:ext cx="9144000" cy="6858000"/>
          </a:xfrm>
          <a:prstGeom prst="roundRect">
            <a:avLst>
              <a:gd name="adj" fmla="val 23"/>
            </a:avLst>
          </a:prstGeom>
          <a:solidFill>
            <a:srgbClr val="0084D1"/>
          </a:solidFill>
          <a:ln w="9360">
            <a:solidFill>
              <a:srgbClr val="000000"/>
            </a:solidFill>
            <a:miter lim="800000"/>
            <a:headEnd/>
            <a:tailEnd/>
          </a:ln>
          <a:effectLst/>
        </p:spPr>
        <p:txBody>
          <a:bodyPr wrap="none" anchor="ctr"/>
          <a:lstStyle/>
          <a:p>
            <a:endParaRPr lang="es-ES"/>
          </a:p>
        </p:txBody>
      </p:sp>
      <p:pic>
        <p:nvPicPr>
          <p:cNvPr id="26626" name="Picture 2"/>
          <p:cNvPicPr>
            <a:picLocks noChangeAspect="1" noChangeArrowheads="1"/>
          </p:cNvPicPr>
          <p:nvPr/>
        </p:nvPicPr>
        <p:blipFill>
          <a:blip r:embed="rId3"/>
          <a:srcRect/>
          <a:stretch>
            <a:fillRect/>
          </a:stretch>
        </p:blipFill>
        <p:spPr bwMode="auto">
          <a:xfrm>
            <a:off x="0" y="720725"/>
            <a:ext cx="9144000" cy="6154738"/>
          </a:xfrm>
          <a:prstGeom prst="rect">
            <a:avLst/>
          </a:prstGeom>
          <a:noFill/>
          <a:ln w="9525">
            <a:noFill/>
            <a:round/>
            <a:headEnd/>
            <a:tailEnd/>
          </a:ln>
          <a:effectLst/>
        </p:spPr>
      </p:pic>
    </p:spTree>
  </p:cSld>
  <p:clrMapOvr>
    <a:masterClrMapping/>
  </p:clrMapOvr>
  <p:transition spd="slow" advTm="3072">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7649" name="AutoShape 1"/>
          <p:cNvSpPr>
            <a:spLocks noChangeArrowheads="1"/>
          </p:cNvSpPr>
          <p:nvPr/>
        </p:nvSpPr>
        <p:spPr bwMode="auto">
          <a:xfrm>
            <a:off x="0" y="0"/>
            <a:ext cx="9144000" cy="6858000"/>
          </a:xfrm>
          <a:prstGeom prst="roundRect">
            <a:avLst>
              <a:gd name="adj" fmla="val 23"/>
            </a:avLst>
          </a:prstGeom>
          <a:solidFill>
            <a:srgbClr val="000000"/>
          </a:solidFill>
          <a:ln w="9360">
            <a:solidFill>
              <a:srgbClr val="000000"/>
            </a:solidFill>
            <a:miter lim="800000"/>
            <a:headEnd/>
            <a:tailEnd/>
          </a:ln>
          <a:effectLst/>
        </p:spPr>
        <p:txBody>
          <a:bodyPr wrap="none" anchor="ctr"/>
          <a:lstStyle/>
          <a:p>
            <a:endParaRPr lang="es-ES"/>
          </a:p>
        </p:txBody>
      </p:sp>
      <p:pic>
        <p:nvPicPr>
          <p:cNvPr id="27650" name="Picture 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spd="slow" advTm="3072">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8673" name="Picture 1"/>
          <p:cNvPicPr>
            <a:picLocks noChangeAspect="1" noChangeArrowheads="1"/>
          </p:cNvPicPr>
          <p:nvPr/>
        </p:nvPicPr>
        <p:blipFill>
          <a:blip r:embed="rId4"/>
          <a:srcRect/>
          <a:stretch>
            <a:fillRect/>
          </a:stretch>
        </p:blipFill>
        <p:spPr bwMode="auto">
          <a:xfrm>
            <a:off x="0" y="0"/>
            <a:ext cx="9180513" cy="6858000"/>
          </a:xfrm>
          <a:prstGeom prst="rect">
            <a:avLst/>
          </a:prstGeom>
          <a:noFill/>
          <a:ln w="9525">
            <a:noFill/>
            <a:round/>
            <a:headEnd/>
            <a:tailEnd/>
          </a:ln>
          <a:effectLst/>
        </p:spPr>
      </p:pic>
    </p:spTree>
  </p:cSld>
  <p:clrMapOvr>
    <a:masterClrMapping/>
  </p:clrMapOvr>
  <p:transition advTm="3072">
    <p:push dir="u"/>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2969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spd="slow" advTm="3072">
    <p:fade thruBlk="1"/>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3072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spd="slow" advTm="3072">
    <p:fade thruBlk="1"/>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31745" name="Picture 1"/>
          <p:cNvPicPr>
            <a:picLocks noChangeAspect="1" noChangeArrowheads="1"/>
          </p:cNvPicPr>
          <p:nvPr/>
        </p:nvPicPr>
        <p:blipFill>
          <a:blip r:embed="rId3"/>
          <a:srcRect/>
          <a:stretch>
            <a:fillRect/>
          </a:stretch>
        </p:blipFill>
        <p:spPr bwMode="auto">
          <a:xfrm>
            <a:off x="179388" y="0"/>
            <a:ext cx="5029200" cy="3084513"/>
          </a:xfrm>
          <a:prstGeom prst="rect">
            <a:avLst/>
          </a:prstGeom>
          <a:noFill/>
          <a:ln w="9525">
            <a:noFill/>
            <a:round/>
            <a:headEnd/>
            <a:tailEnd/>
          </a:ln>
          <a:effectLst/>
        </p:spPr>
      </p:pic>
      <p:pic>
        <p:nvPicPr>
          <p:cNvPr id="31746" name="Picture 2"/>
          <p:cNvPicPr>
            <a:picLocks noChangeAspect="1" noChangeArrowheads="1"/>
          </p:cNvPicPr>
          <p:nvPr/>
        </p:nvPicPr>
        <p:blipFill>
          <a:blip r:embed="rId4"/>
          <a:srcRect/>
          <a:stretch>
            <a:fillRect/>
          </a:stretch>
        </p:blipFill>
        <p:spPr bwMode="auto">
          <a:xfrm>
            <a:off x="3419475" y="2700338"/>
            <a:ext cx="5580063" cy="4157662"/>
          </a:xfrm>
          <a:prstGeom prst="rect">
            <a:avLst/>
          </a:prstGeom>
          <a:noFill/>
          <a:ln w="9525">
            <a:noFill/>
            <a:round/>
            <a:headEnd/>
            <a:tailEnd/>
          </a:ln>
          <a:effectLst/>
        </p:spPr>
      </p:pic>
    </p:spTree>
  </p:cSld>
  <p:clrMapOvr>
    <a:masterClrMapping/>
  </p:clrMapOvr>
  <p:transition advTm="4096">
    <p:cover dir="lu"/>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32769" name="Picture 1"/>
          <p:cNvPicPr>
            <a:picLocks noChangeAspect="1" noChangeArrowheads="1"/>
          </p:cNvPicPr>
          <p:nvPr/>
        </p:nvPicPr>
        <p:blipFill>
          <a:blip r:embed="rId3"/>
          <a:srcRect/>
          <a:stretch>
            <a:fillRect/>
          </a:stretch>
        </p:blipFill>
        <p:spPr bwMode="auto">
          <a:xfrm>
            <a:off x="0" y="0"/>
            <a:ext cx="4679950" cy="6840538"/>
          </a:xfrm>
          <a:prstGeom prst="rect">
            <a:avLst/>
          </a:prstGeom>
          <a:noFill/>
          <a:ln w="9525">
            <a:noFill/>
            <a:round/>
            <a:headEnd/>
            <a:tailEnd/>
          </a:ln>
          <a:effectLst/>
        </p:spPr>
      </p:pic>
      <p:pic>
        <p:nvPicPr>
          <p:cNvPr id="32770" name="Picture 2"/>
          <p:cNvPicPr>
            <a:picLocks noChangeAspect="1" noChangeArrowheads="1"/>
          </p:cNvPicPr>
          <p:nvPr/>
        </p:nvPicPr>
        <p:blipFill>
          <a:blip r:embed="rId4"/>
          <a:srcRect/>
          <a:stretch>
            <a:fillRect/>
          </a:stretch>
        </p:blipFill>
        <p:spPr bwMode="auto">
          <a:xfrm>
            <a:off x="4859338" y="0"/>
            <a:ext cx="4284662" cy="6858000"/>
          </a:xfrm>
          <a:prstGeom prst="rect">
            <a:avLst/>
          </a:prstGeom>
          <a:noFill/>
          <a:ln w="9525">
            <a:noFill/>
            <a:round/>
            <a:headEnd/>
            <a:tailEnd/>
          </a:ln>
          <a:effectLst/>
        </p:spPr>
      </p:pic>
    </p:spTree>
  </p:cSld>
  <p:clrMapOvr>
    <a:masterClrMapping/>
  </p:clrMapOvr>
  <p:transition advTm="4096">
    <p:split orient="vert" dir="in"/>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33793" name="Picture 1"/>
          <p:cNvPicPr>
            <a:picLocks noChangeAspect="1" noChangeArrowheads="1"/>
          </p:cNvPicPr>
          <p:nvPr/>
        </p:nvPicPr>
        <p:blipFill>
          <a:blip r:embed="rId3"/>
          <a:srcRect/>
          <a:stretch>
            <a:fillRect/>
          </a:stretch>
        </p:blipFill>
        <p:spPr bwMode="auto">
          <a:xfrm>
            <a:off x="3959225" y="3779838"/>
            <a:ext cx="5184775" cy="3078162"/>
          </a:xfrm>
          <a:prstGeom prst="rect">
            <a:avLst/>
          </a:prstGeom>
          <a:noFill/>
          <a:ln w="9525">
            <a:noFill/>
            <a:round/>
            <a:headEnd/>
            <a:tailEnd/>
          </a:ln>
          <a:effectLst/>
        </p:spPr>
      </p:pic>
      <p:pic>
        <p:nvPicPr>
          <p:cNvPr id="33794" name="Picture 2"/>
          <p:cNvPicPr>
            <a:picLocks noChangeAspect="1" noChangeArrowheads="1"/>
          </p:cNvPicPr>
          <p:nvPr/>
        </p:nvPicPr>
        <p:blipFill>
          <a:blip r:embed="rId4"/>
          <a:srcRect/>
          <a:stretch>
            <a:fillRect/>
          </a:stretch>
        </p:blipFill>
        <p:spPr bwMode="auto">
          <a:xfrm>
            <a:off x="0" y="0"/>
            <a:ext cx="3779838" cy="6858000"/>
          </a:xfrm>
          <a:prstGeom prst="rect">
            <a:avLst/>
          </a:prstGeom>
          <a:noFill/>
          <a:ln w="9525">
            <a:noFill/>
            <a:round/>
            <a:headEnd/>
            <a:tailEnd/>
          </a:ln>
          <a:effectLst/>
        </p:spPr>
      </p:pic>
      <p:pic>
        <p:nvPicPr>
          <p:cNvPr id="33795" name="Picture 3"/>
          <p:cNvPicPr>
            <a:picLocks noChangeAspect="1" noChangeArrowheads="1"/>
          </p:cNvPicPr>
          <p:nvPr/>
        </p:nvPicPr>
        <p:blipFill>
          <a:blip r:embed="rId5"/>
          <a:srcRect/>
          <a:stretch>
            <a:fillRect/>
          </a:stretch>
        </p:blipFill>
        <p:spPr bwMode="auto">
          <a:xfrm>
            <a:off x="3959225" y="-23813"/>
            <a:ext cx="5184775" cy="3624263"/>
          </a:xfrm>
          <a:prstGeom prst="rect">
            <a:avLst/>
          </a:prstGeom>
          <a:noFill/>
          <a:ln w="9525">
            <a:noFill/>
            <a:round/>
            <a:headEnd/>
            <a:tailEnd/>
          </a:ln>
          <a:effectLst/>
        </p:spPr>
      </p:pic>
    </p:spTree>
  </p:cSld>
  <p:clrMapOvr>
    <a:masterClrMapping/>
  </p:clrMapOvr>
  <p:transition advTm="5120">
    <p:split dir="in"/>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34817" name="Picture 1"/>
          <p:cNvPicPr>
            <a:picLocks noChangeAspect="1" noChangeArrowheads="1"/>
          </p:cNvPicPr>
          <p:nvPr/>
        </p:nvPicPr>
        <p:blipFill>
          <a:blip r:embed="rId3"/>
          <a:srcRect/>
          <a:stretch>
            <a:fillRect/>
          </a:stretch>
        </p:blipFill>
        <p:spPr bwMode="auto">
          <a:xfrm>
            <a:off x="6311900" y="2571750"/>
            <a:ext cx="2830513" cy="4286250"/>
          </a:xfrm>
          <a:prstGeom prst="rect">
            <a:avLst/>
          </a:prstGeom>
          <a:noFill/>
          <a:ln w="9525">
            <a:noFill/>
            <a:round/>
            <a:headEnd/>
            <a:tailEnd/>
          </a:ln>
          <a:effectLst/>
        </p:spPr>
      </p:pic>
      <p:pic>
        <p:nvPicPr>
          <p:cNvPr id="34818" name="Picture 2"/>
          <p:cNvPicPr>
            <a:picLocks noChangeAspect="1" noChangeArrowheads="1"/>
          </p:cNvPicPr>
          <p:nvPr/>
        </p:nvPicPr>
        <p:blipFill>
          <a:blip r:embed="rId4"/>
          <a:srcRect/>
          <a:stretch>
            <a:fillRect/>
          </a:stretch>
        </p:blipFill>
        <p:spPr bwMode="auto">
          <a:xfrm>
            <a:off x="0" y="2700338"/>
            <a:ext cx="2879725" cy="4170362"/>
          </a:xfrm>
          <a:prstGeom prst="rect">
            <a:avLst/>
          </a:prstGeom>
          <a:noFill/>
          <a:ln w="9525">
            <a:noFill/>
            <a:round/>
            <a:headEnd/>
            <a:tailEnd/>
          </a:ln>
          <a:effectLst/>
        </p:spPr>
      </p:pic>
      <p:pic>
        <p:nvPicPr>
          <p:cNvPr id="34819" name="Picture 3"/>
          <p:cNvPicPr>
            <a:picLocks noChangeAspect="1" noChangeArrowheads="1"/>
          </p:cNvPicPr>
          <p:nvPr/>
        </p:nvPicPr>
        <p:blipFill>
          <a:blip r:embed="rId5"/>
          <a:srcRect/>
          <a:stretch>
            <a:fillRect/>
          </a:stretch>
        </p:blipFill>
        <p:spPr bwMode="auto">
          <a:xfrm>
            <a:off x="2257425" y="0"/>
            <a:ext cx="4762500" cy="3779838"/>
          </a:xfrm>
          <a:prstGeom prst="rect">
            <a:avLst/>
          </a:prstGeom>
          <a:noFill/>
          <a:ln w="9525">
            <a:noFill/>
            <a:round/>
            <a:headEnd/>
            <a:tailEnd/>
          </a:ln>
          <a:effectLst/>
        </p:spPr>
      </p:pic>
    </p:spTree>
  </p:cSld>
  <p:clrMapOvr>
    <a:masterClrMapping/>
  </p:clrMapOvr>
  <p:transition advTm="5120">
    <p:plus/>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35841" name="Picture 1"/>
          <p:cNvPicPr>
            <a:picLocks noChangeAspect="1" noChangeArrowheads="1"/>
          </p:cNvPicPr>
          <p:nvPr/>
        </p:nvPicPr>
        <p:blipFill>
          <a:blip r:embed="rId3"/>
          <a:srcRect/>
          <a:stretch>
            <a:fillRect/>
          </a:stretch>
        </p:blipFill>
        <p:spPr bwMode="auto">
          <a:xfrm>
            <a:off x="4500563" y="3600450"/>
            <a:ext cx="4643437" cy="3262313"/>
          </a:xfrm>
          <a:prstGeom prst="rect">
            <a:avLst/>
          </a:prstGeom>
          <a:noFill/>
          <a:ln w="9525">
            <a:noFill/>
            <a:round/>
            <a:headEnd/>
            <a:tailEnd/>
          </a:ln>
          <a:effectLst/>
        </p:spPr>
      </p:pic>
      <p:pic>
        <p:nvPicPr>
          <p:cNvPr id="35842" name="Picture 2"/>
          <p:cNvPicPr>
            <a:picLocks noChangeAspect="1" noChangeArrowheads="1"/>
          </p:cNvPicPr>
          <p:nvPr/>
        </p:nvPicPr>
        <p:blipFill>
          <a:blip r:embed="rId4"/>
          <a:srcRect/>
          <a:stretch>
            <a:fillRect/>
          </a:stretch>
        </p:blipFill>
        <p:spPr bwMode="auto">
          <a:xfrm>
            <a:off x="0" y="0"/>
            <a:ext cx="4319588" cy="6858000"/>
          </a:xfrm>
          <a:prstGeom prst="rect">
            <a:avLst/>
          </a:prstGeom>
          <a:noFill/>
          <a:ln w="9525">
            <a:noFill/>
            <a:round/>
            <a:headEnd/>
            <a:tailEnd/>
          </a:ln>
          <a:effectLst/>
        </p:spPr>
      </p:pic>
      <p:pic>
        <p:nvPicPr>
          <p:cNvPr id="35843" name="Picture 3"/>
          <p:cNvPicPr>
            <a:picLocks noChangeAspect="1" noChangeArrowheads="1"/>
          </p:cNvPicPr>
          <p:nvPr/>
        </p:nvPicPr>
        <p:blipFill>
          <a:blip r:embed="rId5"/>
          <a:srcRect/>
          <a:stretch>
            <a:fillRect/>
          </a:stretch>
        </p:blipFill>
        <p:spPr bwMode="auto">
          <a:xfrm>
            <a:off x="4500563" y="0"/>
            <a:ext cx="4643437" cy="3419475"/>
          </a:xfrm>
          <a:prstGeom prst="rect">
            <a:avLst/>
          </a:prstGeom>
          <a:noFill/>
          <a:ln w="9525">
            <a:noFill/>
            <a:round/>
            <a:headEnd/>
            <a:tailEnd/>
          </a:ln>
          <a:effectLst/>
        </p:spPr>
      </p:pic>
    </p:spTree>
  </p:cSld>
  <p:clrMapOvr>
    <a:masterClrMapping/>
  </p:clrMapOvr>
  <p:transition advTm="5120">
    <p:split dir="in"/>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36865" name="Picture 1"/>
          <p:cNvPicPr>
            <a:picLocks noChangeAspect="1" noChangeArrowheads="1"/>
          </p:cNvPicPr>
          <p:nvPr/>
        </p:nvPicPr>
        <p:blipFill>
          <a:blip r:embed="rId3"/>
          <a:srcRect/>
          <a:stretch>
            <a:fillRect/>
          </a:stretch>
        </p:blipFill>
        <p:spPr bwMode="auto">
          <a:xfrm>
            <a:off x="0" y="0"/>
            <a:ext cx="4500563" cy="3060700"/>
          </a:xfrm>
          <a:prstGeom prst="rect">
            <a:avLst/>
          </a:prstGeom>
          <a:noFill/>
          <a:ln w="9525">
            <a:noFill/>
            <a:round/>
            <a:headEnd/>
            <a:tailEnd/>
          </a:ln>
          <a:effectLst/>
        </p:spPr>
      </p:pic>
      <p:sp>
        <p:nvSpPr>
          <p:cNvPr id="36866" name="Text Box 2"/>
          <p:cNvSpPr txBox="1">
            <a:spLocks noChangeArrowheads="1"/>
          </p:cNvSpPr>
          <p:nvPr/>
        </p:nvSpPr>
        <p:spPr bwMode="auto">
          <a:xfrm>
            <a:off x="395288" y="3141663"/>
            <a:ext cx="8640762" cy="566737"/>
          </a:xfrm>
          <a:prstGeom prst="rect">
            <a:avLst/>
          </a:prstGeom>
          <a:noFill/>
          <a:ln w="9525">
            <a:noFill/>
            <a:round/>
            <a:headEnd/>
            <a:tailEnd/>
          </a:ln>
          <a:effectLst/>
        </p:spPr>
        <p:txBody>
          <a:bodyPr lIns="90000" tIns="45000" rIns="90000" bIns="45000"/>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pPr>
            <a:r>
              <a:rPr lang="es-ES" sz="2400" b="1">
                <a:solidFill>
                  <a:srgbClr val="4C4C4C"/>
                </a:solidFill>
                <a:effectLst>
                  <a:outerShdw blurRad="38100" dist="38100" dir="2700000" algn="tl">
                    <a:srgbClr val="000000"/>
                  </a:outerShdw>
                </a:effectLst>
                <a:latin typeface="Agency FB" pitchFamily="34" charset="0"/>
              </a:rPr>
              <a:t> El Mausoleo de Stanford está ubicado al noroeste</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pPr>
            <a:r>
              <a:rPr lang="es-ES" sz="2400" b="1">
                <a:solidFill>
                  <a:srgbClr val="4C4C4C"/>
                </a:solidFill>
                <a:effectLst>
                  <a:outerShdw blurRad="38100" dist="38100" dir="2700000" algn="tl">
                    <a:srgbClr val="000000"/>
                  </a:outerShdw>
                </a:effectLst>
                <a:latin typeface="Agency FB" pitchFamily="34" charset="0"/>
              </a:rPr>
              <a:t> de la Universidad de Stanford en el campus de la Universidad de Stanford Arboretum.</a:t>
            </a:r>
            <a:r>
              <a:rPr lang="es-ES" sz="2400" b="1">
                <a:solidFill>
                  <a:srgbClr val="4C4C4C"/>
                </a:solidFill>
                <a:effectLst>
                  <a:outerShdw blurRad="38100" dist="38100" dir="2700000" algn="tl">
                    <a:srgbClr val="000000"/>
                  </a:outerShdw>
                </a:effectLst>
              </a:rPr>
              <a:t> </a:t>
            </a:r>
          </a:p>
        </p:txBody>
      </p:sp>
      <p:pic>
        <p:nvPicPr>
          <p:cNvPr id="36867" name="Picture 3"/>
          <p:cNvPicPr>
            <a:picLocks noChangeAspect="1" noChangeArrowheads="1"/>
          </p:cNvPicPr>
          <p:nvPr/>
        </p:nvPicPr>
        <p:blipFill>
          <a:blip r:embed="rId4"/>
          <a:srcRect/>
          <a:stretch>
            <a:fillRect/>
          </a:stretch>
        </p:blipFill>
        <p:spPr bwMode="auto">
          <a:xfrm>
            <a:off x="4859338" y="0"/>
            <a:ext cx="4284662" cy="3060700"/>
          </a:xfrm>
          <a:prstGeom prst="rect">
            <a:avLst/>
          </a:prstGeom>
          <a:noFill/>
          <a:ln w="9525">
            <a:noFill/>
            <a:round/>
            <a:headEnd/>
            <a:tailEnd/>
          </a:ln>
          <a:effectLst/>
        </p:spPr>
      </p:pic>
      <p:pic>
        <p:nvPicPr>
          <p:cNvPr id="36868" name="Picture 4"/>
          <p:cNvPicPr>
            <a:picLocks noChangeAspect="1" noChangeArrowheads="1"/>
          </p:cNvPicPr>
          <p:nvPr/>
        </p:nvPicPr>
        <p:blipFill>
          <a:blip r:embed="rId5"/>
          <a:srcRect/>
          <a:stretch>
            <a:fillRect/>
          </a:stretch>
        </p:blipFill>
        <p:spPr bwMode="auto">
          <a:xfrm>
            <a:off x="7559675" y="4319588"/>
            <a:ext cx="1584325" cy="2519362"/>
          </a:xfrm>
          <a:prstGeom prst="rect">
            <a:avLst/>
          </a:prstGeom>
          <a:noFill/>
          <a:ln w="9525">
            <a:noFill/>
            <a:round/>
            <a:headEnd/>
            <a:tailEnd/>
          </a:ln>
          <a:effectLst/>
        </p:spPr>
      </p:pic>
      <p:pic>
        <p:nvPicPr>
          <p:cNvPr id="36869" name="Picture 5"/>
          <p:cNvPicPr>
            <a:picLocks noChangeAspect="1" noChangeArrowheads="1"/>
          </p:cNvPicPr>
          <p:nvPr/>
        </p:nvPicPr>
        <p:blipFill>
          <a:blip r:embed="rId6"/>
          <a:srcRect/>
          <a:stretch>
            <a:fillRect/>
          </a:stretch>
        </p:blipFill>
        <p:spPr bwMode="auto">
          <a:xfrm>
            <a:off x="0" y="4449763"/>
            <a:ext cx="3240088" cy="2408237"/>
          </a:xfrm>
          <a:prstGeom prst="rect">
            <a:avLst/>
          </a:prstGeom>
          <a:noFill/>
          <a:ln w="9525">
            <a:noFill/>
            <a:round/>
            <a:headEnd/>
            <a:tailEnd/>
          </a:ln>
          <a:effectLst/>
        </p:spPr>
      </p:pic>
    </p:spTree>
  </p:cSld>
  <p:clrMapOvr>
    <a:masterClrMapping/>
  </p:clrMapOvr>
  <p:transition advTm="7168">
    <p:plus/>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37889" name="Picture 1"/>
          <p:cNvPicPr>
            <a:picLocks noChangeAspect="1" noChangeArrowheads="1"/>
          </p:cNvPicPr>
          <p:nvPr/>
        </p:nvPicPr>
        <p:blipFill>
          <a:blip r:embed="rId3"/>
          <a:srcRect/>
          <a:stretch>
            <a:fillRect/>
          </a:stretch>
        </p:blipFill>
        <p:spPr bwMode="auto">
          <a:xfrm>
            <a:off x="0" y="0"/>
            <a:ext cx="4500563" cy="3419475"/>
          </a:xfrm>
          <a:prstGeom prst="rect">
            <a:avLst/>
          </a:prstGeom>
          <a:noFill/>
          <a:ln w="9525">
            <a:noFill/>
            <a:round/>
            <a:headEnd/>
            <a:tailEnd/>
          </a:ln>
          <a:effectLst/>
        </p:spPr>
      </p:pic>
      <p:pic>
        <p:nvPicPr>
          <p:cNvPr id="37890" name="Picture 2"/>
          <p:cNvPicPr>
            <a:picLocks noChangeAspect="1" noChangeArrowheads="1"/>
          </p:cNvPicPr>
          <p:nvPr/>
        </p:nvPicPr>
        <p:blipFill>
          <a:blip r:embed="rId4"/>
          <a:srcRect/>
          <a:stretch>
            <a:fillRect/>
          </a:stretch>
        </p:blipFill>
        <p:spPr bwMode="auto">
          <a:xfrm>
            <a:off x="4679950" y="3600450"/>
            <a:ext cx="4464050" cy="3257550"/>
          </a:xfrm>
          <a:prstGeom prst="rect">
            <a:avLst/>
          </a:prstGeom>
          <a:noFill/>
          <a:ln w="9525">
            <a:noFill/>
            <a:round/>
            <a:headEnd/>
            <a:tailEnd/>
          </a:ln>
          <a:effectLst/>
        </p:spPr>
      </p:pic>
      <p:pic>
        <p:nvPicPr>
          <p:cNvPr id="37891" name="Picture 3"/>
          <p:cNvPicPr>
            <a:picLocks noChangeAspect="1" noChangeArrowheads="1"/>
          </p:cNvPicPr>
          <p:nvPr/>
        </p:nvPicPr>
        <p:blipFill>
          <a:blip r:embed="rId5"/>
          <a:srcRect/>
          <a:stretch>
            <a:fillRect/>
          </a:stretch>
        </p:blipFill>
        <p:spPr bwMode="auto">
          <a:xfrm>
            <a:off x="4679950" y="0"/>
            <a:ext cx="4464050" cy="3419475"/>
          </a:xfrm>
          <a:prstGeom prst="rect">
            <a:avLst/>
          </a:prstGeom>
          <a:noFill/>
          <a:ln w="9525">
            <a:noFill/>
            <a:round/>
            <a:headEnd/>
            <a:tailEnd/>
          </a:ln>
          <a:effectLst/>
        </p:spPr>
      </p:pic>
      <p:pic>
        <p:nvPicPr>
          <p:cNvPr id="37892" name="Picture 4"/>
          <p:cNvPicPr>
            <a:picLocks noChangeAspect="1" noChangeArrowheads="1"/>
          </p:cNvPicPr>
          <p:nvPr/>
        </p:nvPicPr>
        <p:blipFill>
          <a:blip r:embed="rId6"/>
          <a:srcRect/>
          <a:stretch>
            <a:fillRect/>
          </a:stretch>
        </p:blipFill>
        <p:spPr bwMode="auto">
          <a:xfrm>
            <a:off x="0" y="3600450"/>
            <a:ext cx="4500563" cy="3257550"/>
          </a:xfrm>
          <a:prstGeom prst="rect">
            <a:avLst/>
          </a:prstGeom>
          <a:noFill/>
          <a:ln w="9525">
            <a:noFill/>
            <a:round/>
            <a:headEnd/>
            <a:tailEnd/>
          </a:ln>
          <a:effectLst/>
        </p:spPr>
      </p:pic>
    </p:spTree>
  </p:cSld>
  <p:clrMapOvr>
    <a:masterClrMapping/>
  </p:clrMapOvr>
  <p:transition advTm="5120">
    <p:plus/>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3891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advTm="7168">
    <p:circl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39937" name="Rectangle 1"/>
          <p:cNvSpPr>
            <a:spLocks noGrp="1" noChangeArrowheads="1"/>
          </p:cNvSpPr>
          <p:nvPr>
            <p:ph type="title"/>
          </p:nvPr>
        </p:nvSpPr>
        <p:spPr>
          <a:xfrm>
            <a:off x="179388" y="1441450"/>
            <a:ext cx="8820150" cy="3298825"/>
          </a:xfrm>
          <a:solidFill>
            <a:srgbClr val="FFFF99">
              <a:alpha val="25000"/>
            </a:srgbClr>
          </a:solidFill>
          <a:ln w="36000">
            <a:solidFill>
              <a:srgbClr val="E6FF00"/>
            </a:solidFill>
          </a:ln>
        </p:spPr>
        <p:txBody>
          <a:bodyPr lIns="108000" tIns="64800" rIns="108000" bIns="648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b="1">
                <a:solidFill>
                  <a:srgbClr val="FFFF00"/>
                </a:solidFill>
                <a:effectLst>
                  <a:outerShdw blurRad="38100" dist="38100" dir="2700000" algn="tl">
                    <a:srgbClr val="000000"/>
                  </a:outerShdw>
                </a:effectLst>
              </a:rPr>
              <a:t>¡QUÉ FÁCIL ES JUZGAR </a:t>
            </a:r>
            <a:br>
              <a:rPr lang="es-MX" b="1">
                <a:solidFill>
                  <a:srgbClr val="FFFF00"/>
                </a:solidFill>
                <a:effectLst>
                  <a:outerShdw blurRad="38100" dist="38100" dir="2700000" algn="tl">
                    <a:srgbClr val="000000"/>
                  </a:outerShdw>
                </a:effectLst>
              </a:rPr>
            </a:br>
            <a:r>
              <a:rPr lang="es-MX" b="1">
                <a:solidFill>
                  <a:srgbClr val="FFFF00"/>
                </a:solidFill>
                <a:effectLst>
                  <a:outerShdw blurRad="38100" dist="38100" dir="2700000" algn="tl">
                    <a:srgbClr val="000000"/>
                  </a:outerShdw>
                </a:effectLst>
              </a:rPr>
              <a:t>POR  LAS APARIENCIAS…!</a:t>
            </a:r>
            <a:r>
              <a:rPr lang="es-MX" sz="4000" b="1">
                <a:solidFill>
                  <a:srgbClr val="FFFF00"/>
                </a:solidFill>
                <a:effectLst>
                  <a:outerShdw blurRad="38100" dist="38100" dir="2700000" algn="tl">
                    <a:srgbClr val="000000"/>
                  </a:outerShdw>
                </a:effectLst>
              </a:rPr>
              <a:t/>
            </a:r>
            <a:br>
              <a:rPr lang="es-MX" sz="4000" b="1">
                <a:solidFill>
                  <a:srgbClr val="FFFF00"/>
                </a:solidFill>
                <a:effectLst>
                  <a:outerShdw blurRad="38100" dist="38100" dir="2700000" algn="tl">
                    <a:srgbClr val="000000"/>
                  </a:outerShdw>
                </a:effectLst>
              </a:rPr>
            </a:br>
            <a:r>
              <a:rPr lang="es-MX" sz="4000" b="1">
                <a:solidFill>
                  <a:srgbClr val="FFFF00"/>
                </a:solidFill>
                <a:effectLst>
                  <a:outerShdw blurRad="38100" dist="38100" dir="2700000" algn="tl">
                    <a:srgbClr val="000000"/>
                  </a:outerShdw>
                </a:effectLst>
                <a:latin typeface="Swis721 LtEx BT" pitchFamily="32" charset="0"/>
              </a:rPr>
              <a:t>y</a:t>
            </a:r>
            <a:br>
              <a:rPr lang="es-MX" sz="4000" b="1">
                <a:solidFill>
                  <a:srgbClr val="FFFF00"/>
                </a:solidFill>
                <a:effectLst>
                  <a:outerShdw blurRad="38100" dist="38100" dir="2700000" algn="tl">
                    <a:srgbClr val="000000"/>
                  </a:outerShdw>
                </a:effectLst>
                <a:latin typeface="Swis721 LtEx BT" pitchFamily="32" charset="0"/>
              </a:rPr>
            </a:br>
            <a:r>
              <a:rPr lang="es-MX" sz="4000" b="1">
                <a:solidFill>
                  <a:srgbClr val="FFFF00"/>
                </a:solidFill>
                <a:effectLst>
                  <a:outerShdw blurRad="38100" dist="38100" dir="2700000" algn="tl">
                    <a:srgbClr val="000000"/>
                  </a:outerShdw>
                </a:effectLst>
                <a:latin typeface="Arial Narrow" pitchFamily="34" charset="0"/>
              </a:rPr>
              <a:t>¡QUÉ FÁCIL ES EQUIVOCARSE CUANDO</a:t>
            </a:r>
            <a:br>
              <a:rPr lang="es-MX" sz="4000" b="1">
                <a:solidFill>
                  <a:srgbClr val="FFFF00"/>
                </a:solidFill>
                <a:effectLst>
                  <a:outerShdw blurRad="38100" dist="38100" dir="2700000" algn="tl">
                    <a:srgbClr val="000000"/>
                  </a:outerShdw>
                </a:effectLst>
                <a:latin typeface="Arial Narrow" pitchFamily="34" charset="0"/>
              </a:rPr>
            </a:br>
            <a:r>
              <a:rPr lang="es-MX" sz="4000" b="1">
                <a:solidFill>
                  <a:srgbClr val="FFFF00"/>
                </a:solidFill>
                <a:effectLst>
                  <a:outerShdw blurRad="38100" dist="38100" dir="2700000" algn="tl">
                    <a:srgbClr val="000000"/>
                  </a:outerShdw>
                </a:effectLst>
                <a:latin typeface="Arial Narrow" pitchFamily="34" charset="0"/>
              </a:rPr>
              <a:t> SE JUZGA POR LAS APARIENCIAS!</a:t>
            </a:r>
          </a:p>
        </p:txBody>
      </p:sp>
    </p:spTree>
  </p:cSld>
  <p:clrMapOvr>
    <a:masterClrMapping/>
  </p:clrMapOvr>
  <p:transition spd="slow" advTm="13312">
    <p:fade thruBlk="1"/>
    <p:sndAc>
      <p:stSnd>
        <p:snd r:embed="rId3" name="Musica.wav"/>
      </p:stSnd>
    </p:sndAc>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fill="hold" nodeType="withEffect">
                                  <p:stCondLst>
                                    <p:cond delay="0"/>
                                  </p:stCondLst>
                                  <p:childTnLst>
                                    <p:set>
                                      <p:cBhvr additive="repl">
                                        <p:cTn id="6" dur="1" fill="hold">
                                          <p:stCondLst>
                                            <p:cond delay="0"/>
                                          </p:stCondLst>
                                        </p:cTn>
                                        <p:tgtEl>
                                          <p:spTgt spid="39937"/>
                                        </p:tgtEl>
                                        <p:attrNameLst>
                                          <p:attrName>style.visibility</p:attrName>
                                        </p:attrNameLst>
                                      </p:cBhvr>
                                      <p:to>
                                        <p:strVal val="visible"/>
                                      </p:to>
                                    </p:set>
                                    <p:animEffect transition="in" filter="fade">
                                      <p:cBhvr additive="repl">
                                        <p:cTn id="7" dur="768" decel="100000"/>
                                        <p:tgtEl>
                                          <p:spTgt spid="39937"/>
                                        </p:tgtEl>
                                      </p:cBhvr>
                                    </p:animEffect>
                                    <p:animScale>
                                      <p:cBhvr additive="repl">
                                        <p:cTn id="8" dur="768" decel="100000" fill="hold"/>
                                        <p:tgtEl>
                                          <p:spTgt spid="39937"/>
                                        </p:tgtEl>
                                      </p:cBhvr>
                                      <p:from x="10000" y="10000"/>
                                      <p:to x="200000" y="450000"/>
                                    </p:animScale>
                                    <p:animScale>
                                      <p:cBhvr additive="repl">
                                        <p:cTn id="9" dur="1230" accel="100000" fill="hold">
                                          <p:stCondLst>
                                            <p:cond delay="0"/>
                                          </p:stCondLst>
                                        </p:cTn>
                                        <p:tgtEl>
                                          <p:spTgt spid="39937"/>
                                        </p:tgtEl>
                                      </p:cBhvr>
                                      <p:from x="200000" y="450000"/>
                                      <p:to x="100000" y="100000"/>
                                    </p:animScale>
                                    <p:set>
                                      <p:cBhvr additive="repl">
                                        <p:cTn id="10" dur="768" fill="hold"/>
                                        <p:tgtEl>
                                          <p:spTgt spid="39937"/>
                                        </p:tgtEl>
                                        <p:attrNameLst>
                                          <p:attrName>ppt_x</p:attrName>
                                        </p:attrNameLst>
                                      </p:cBhvr>
                                      <p:to>
                                        <p:strVal val="(0.5)"/>
                                      </p:to>
                                    </p:set>
                                    <p:anim from="(0.5)" to="(#ppt_x)" calcmode="lin" valueType="num">
                                      <p:cBhvr additive="repl">
                                        <p:cTn id="11" dur="1230" accel="100000" fill="hold">
                                          <p:stCondLst>
                                            <p:cond delay="0"/>
                                          </p:stCondLst>
                                        </p:cTn>
                                        <p:tgtEl>
                                          <p:spTgt spid="39937"/>
                                        </p:tgtEl>
                                        <p:attrNameLst>
                                          <p:attrName>ppt_x</p:attrName>
                                        </p:attrNameLst>
                                      </p:cBhvr>
                                    </p:anim>
                                    <p:set>
                                      <p:cBhvr additive="repl">
                                        <p:cTn id="12" dur="768" fill="hold"/>
                                        <p:tgtEl>
                                          <p:spTgt spid="39937"/>
                                        </p:tgtEl>
                                        <p:attrNameLst>
                                          <p:attrName>ppt_y</p:attrName>
                                        </p:attrNameLst>
                                      </p:cBhvr>
                                      <p:to>
                                        <p:strVal val="(#ppt_y+0.4)"/>
                                      </p:to>
                                    </p:set>
                                    <p:anim from="(#ppt_y+0.4)" to="(#ppt_y)" calcmode="lin" valueType="num">
                                      <p:cBhvr additive="repl">
                                        <p:cTn id="13" dur="1230" accel="100000" fill="hold">
                                          <p:stCondLst>
                                            <p:cond delay="0"/>
                                          </p:stCondLst>
                                        </p:cTn>
                                        <p:tgtEl>
                                          <p:spTgt spid="39937"/>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69880"/>
          </a:xfrm>
          <a:prstGeom prst="rect">
            <a:avLst/>
          </a:prstGeom>
          <a:noFill/>
          <a:ln w="9525">
            <a:noFill/>
            <a:miter lim="800000"/>
            <a:headEnd/>
            <a:tailEnd/>
          </a:ln>
          <a:effectLst/>
        </p:spPr>
        <p:txBody>
          <a:bodyPr>
            <a:spAutoFit/>
          </a:bodyPr>
          <a:lstStyle/>
          <a:p>
            <a:pPr algn="ctr">
              <a:spcBef>
                <a:spcPct val="50000"/>
              </a:spcBef>
            </a:pPr>
            <a:r>
              <a:rPr lang="es-ES" sz="6000" b="1" dirty="0">
                <a:solidFill>
                  <a:schemeClr val="tx1"/>
                </a:solidFill>
                <a:latin typeface="Kristen ITC" pitchFamily="66" charset="0"/>
              </a:rPr>
              <a:t>¿Te ha gustado?</a:t>
            </a:r>
            <a:r>
              <a:rPr lang="es-ES" sz="4800" dirty="0">
                <a:solidFill>
                  <a:schemeClr val="tx1"/>
                </a:solidFill>
                <a:latin typeface="Kristen ITC" pitchFamily="66" charset="0"/>
              </a:rPr>
              <a:t> </a:t>
            </a:r>
            <a:br>
              <a:rPr lang="es-ES" sz="4800" dirty="0">
                <a:solidFill>
                  <a:schemeClr val="tx1"/>
                </a:solidFill>
                <a:latin typeface="Kristen ITC" pitchFamily="66" charset="0"/>
              </a:rPr>
            </a:br>
            <a:r>
              <a:rPr lang="es-ES" sz="4400" dirty="0">
                <a:solidFill>
                  <a:schemeClr val="tx1"/>
                </a:solidFill>
                <a:latin typeface="Kristen ITC" pitchFamily="66" charset="0"/>
              </a:rPr>
              <a:t>Puedes ver más entrando </a:t>
            </a:r>
            <a:r>
              <a:rPr lang="es-ES" sz="4400" dirty="0">
                <a:latin typeface="Kristen ITC" pitchFamily="66" charset="0"/>
              </a:rPr>
              <a:t/>
            </a:r>
            <a:br>
              <a:rPr lang="es-ES" sz="4400" dirty="0">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dirty="0">
                <a:solidFill>
                  <a:schemeClr val="tx1"/>
                </a:solidFill>
                <a:latin typeface="Kristen ITC" pitchFamily="66" charset="0"/>
              </a:rPr>
              <a:t>Además puedes recibir </a:t>
            </a:r>
            <a:r>
              <a:rPr lang="es-ES_tradnl" b="1" dirty="0" err="1">
                <a:solidFill>
                  <a:schemeClr val="tx1"/>
                </a:solidFill>
                <a:latin typeface="Kristen ITC" pitchFamily="66" charset="0"/>
              </a:rPr>
              <a:t>powerpoints</a:t>
            </a:r>
            <a:r>
              <a:rPr lang="es-ES_tradnl" b="1" dirty="0">
                <a:solidFill>
                  <a:schemeClr val="tx1"/>
                </a:solidFill>
                <a:latin typeface="Kristen ITC" pitchFamily="66" charset="0"/>
              </a:rPr>
              <a:t> en tu correo electrónico suscribiéndote aquí:</a:t>
            </a:r>
            <a:r>
              <a:rPr lang="es-ES_tradnl" b="1" dirty="0">
                <a:solidFill>
                  <a:schemeClr val="tx1"/>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UNIVERSIDAD DE STANFORD Falsas apariencias">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cs typeface="Arial"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cs typeface="Arial"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cs typeface="Arial"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cs typeface="Arial"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UNIVERSIDAD DE STANFORD Falsas apariencias</Template>
  <TotalTime>3</TotalTime>
  <Words>311</Words>
  <PresentationFormat>Presentación en pantalla (4:3)</PresentationFormat>
  <Paragraphs>76</Paragraphs>
  <Slides>35</Slides>
  <Notes>34</Notes>
  <HiddenSlides>0</HiddenSlides>
  <MMClips>0</MMClips>
  <ScaleCrop>false</ScaleCrop>
  <HeadingPairs>
    <vt:vector size="6" baseType="variant">
      <vt:variant>
        <vt:lpstr>Fuentes usadas</vt:lpstr>
      </vt:variant>
      <vt:variant>
        <vt:i4>9</vt:i4>
      </vt:variant>
      <vt:variant>
        <vt:lpstr>Tema</vt:lpstr>
      </vt:variant>
      <vt:variant>
        <vt:i4>5</vt:i4>
      </vt:variant>
      <vt:variant>
        <vt:lpstr>Títulos de diapositiva</vt:lpstr>
      </vt:variant>
      <vt:variant>
        <vt:i4>35</vt:i4>
      </vt:variant>
    </vt:vector>
  </HeadingPairs>
  <TitlesOfParts>
    <vt:vector size="49" baseType="lpstr">
      <vt:lpstr>Arial</vt:lpstr>
      <vt:lpstr>Times New Roman</vt:lpstr>
      <vt:lpstr>Tahoma</vt:lpstr>
      <vt:lpstr>Lucida Sans Unicode</vt:lpstr>
      <vt:lpstr>Lucida Bright</vt:lpstr>
      <vt:lpstr>Elephant</vt:lpstr>
      <vt:lpstr>Agency FB</vt:lpstr>
      <vt:lpstr>Swis721 LtEx BT</vt:lpstr>
      <vt:lpstr>Arial Narrow</vt:lpstr>
      <vt:lpstr>UNIVERSIDAD DE STANFORD Falsas apariencias</vt:lpstr>
      <vt:lpstr>Diseño predeterminado</vt:lpstr>
      <vt:lpstr>Diseño predeterminado</vt:lpstr>
      <vt:lpstr>Diseño predeterminado</vt:lpstr>
      <vt:lpstr>1_Diseño predeterminado</vt:lpstr>
      <vt:lpstr>Diapositiva 1</vt:lpstr>
      <vt:lpstr>Diapositiva 2</vt:lpstr>
      <vt:lpstr>Diapositiva 3</vt:lpstr>
      <vt:lpstr>Diapositiva 4</vt:lpstr>
      <vt:lpstr>Diapositiva 5</vt:lpstr>
      <vt:lpstr>Diapositiva 6</vt:lpstr>
      <vt:lpstr>Diapositiva 7</vt:lpstr>
      <vt:lpstr>Diapositiva 8</vt:lpstr>
      <vt:lpstr>El presidente entornó sus ojos.   Echó una mirada al vestido y al traje  barato de la pareja y entonces exclamó:  -¡¡'Un edificio!!  ¿Tienen alguna remota idea  de cuánto cuesta un edificio?  ¡Hemos gastado más de siete millones y medio de dólares en los edificios aquí en Harvard!'   Por un momento la mujer quedó en silencio.   El presidente estaba feliz.  Tal vez se podría deshacer de ellos ahora.</vt:lpstr>
      <vt:lpstr>La mujer se volvió a su  esposo y dijo suavemente:   -'¿Tan poco cuesta construir  una universidad?  ¿Por qué no construimos  la nuestra?'   Su esposo asintió.   El rostro del presidente se oscureció en confusión y desconcierto. </vt:lpstr>
      <vt:lpstr>El Sr. Leland Stanford y su esposa se marcharon,  y viajaron a Palo Alto, California,  donde establecieron la universidad que lleva su nombre,  La Universidad Stanford,  en memoria de un hijo por el que Harvard no se interesó.   La universidad “Leland Stanford Junior”  fue inaugurada en 1891, en Palo Alto.  “Junior” porque era en honor al fallecido  hijo del rico terrateniente. </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¡QUÉ FÁCIL ES JUZGAR  POR  LAS APARIENCIAS…! y ¡QUÉ FÁCIL ES EQUIVOCARSE CUANDO  SE JUZGA POR LAS APARIENCIAS!</vt:lpstr>
      <vt:lpstr>Diapositiva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cp:lastPrinted>1601-01-01T00:00:00Z</cp:lastPrinted>
  <dcterms:created xsi:type="dcterms:W3CDTF">2016-08-15T20:34:07Z</dcterms:created>
  <dcterms:modified xsi:type="dcterms:W3CDTF">2016-08-15T20:38:04Z</dcterms:modified>
</cp:coreProperties>
</file>