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6" r:id="rId4"/>
    <p:sldId id="287" r:id="rId5"/>
    <p:sldId id="288" r:id="rId6"/>
    <p:sldId id="289" r:id="rId7"/>
    <p:sldId id="290" r:id="rId8"/>
    <p:sldId id="281" r:id="rId9"/>
    <p:sldId id="282" r:id="rId10"/>
    <p:sldId id="283" r:id="rId11"/>
    <p:sldId id="284" r:id="rId12"/>
    <p:sldId id="285" r:id="rId13"/>
    <p:sldId id="276" r:id="rId14"/>
    <p:sldId id="277" r:id="rId15"/>
    <p:sldId id="278" r:id="rId16"/>
    <p:sldId id="279" r:id="rId17"/>
    <p:sldId id="280" r:id="rId18"/>
    <p:sldId id="272" r:id="rId19"/>
    <p:sldId id="271" r:id="rId20"/>
    <p:sldId id="273" r:id="rId21"/>
    <p:sldId id="274" r:id="rId22"/>
    <p:sldId id="275" r:id="rId23"/>
    <p:sldId id="266" r:id="rId24"/>
    <p:sldId id="267" r:id="rId25"/>
    <p:sldId id="268" r:id="rId26"/>
    <p:sldId id="269" r:id="rId27"/>
    <p:sldId id="270" r:id="rId28"/>
    <p:sldId id="257" r:id="rId29"/>
    <p:sldId id="260" r:id="rId30"/>
    <p:sldId id="259" r:id="rId31"/>
    <p:sldId id="258" r:id="rId32"/>
    <p:sldId id="261" r:id="rId33"/>
    <p:sldId id="262" r:id="rId34"/>
    <p:sldId id="263" r:id="rId35"/>
    <p:sldId id="264" r:id="rId36"/>
    <p:sldId id="265" r:id="rId37"/>
    <p:sldId id="291" r:id="rId38"/>
    <p:sldId id="292" r:id="rId39"/>
    <p:sldId id="293" r:id="rId40"/>
    <p:sldId id="299" r:id="rId41"/>
    <p:sldId id="300" r:id="rId42"/>
    <p:sldId id="301" r:id="rId43"/>
    <p:sldId id="302" r:id="rId44"/>
    <p:sldId id="294" r:id="rId45"/>
    <p:sldId id="295" r:id="rId46"/>
    <p:sldId id="296" r:id="rId47"/>
    <p:sldId id="297" r:id="rId48"/>
    <p:sldId id="298" r:id="rId49"/>
    <p:sldId id="303" r:id="rId50"/>
    <p:sldId id="304" r:id="rId51"/>
    <p:sldId id="305" r:id="rId5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lbertus ExtraBold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lbertus ExtraBold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lbertus ExtraBold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lbertus ExtraBold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lbertus ExtraBold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lbertus ExtraBold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lbertus ExtraBold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lbertus ExtraBold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lbertus ExtraBold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9sT9sjUCOupkXxWjukFmQ" hashData="LxMYI7mCtBU/peOcuHuRnUmMZP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75" d="100"/>
          <a:sy n="75" d="100"/>
        </p:scale>
        <p:origin x="-1218" y="-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98CE8D-250C-45DB-9BB6-2AC1A7957EA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BF745C-1F2A-48EC-9249-E93F8F34C8C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D1089D-1658-446B-B2C9-5D519C9E839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2C7F7A-B957-4843-9F83-99C1AE69914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18193E-2B11-42B2-A925-6872FC5F212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E792A0-CCC5-4E73-A640-722D22689AB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E942DB-6F5B-4D45-8612-1FF6A9FFA8A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D20B3E-2317-4310-9E51-43824100D8A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D37A3C-6DD6-4CCB-BC45-60F357AF2DB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ECEB7B-C24B-41CA-8547-A4EBC8BEC8A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A61C6B-1C7F-41EC-B088-50C6F3D2B20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55F57200-EE9A-4964-93BD-113F5282C3B9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6.png"/><Relationship Id="rId10" Type="http://schemas.openxmlformats.org/officeDocument/2006/relationships/image" Target="../media/image4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1025525" y="669925"/>
            <a:ext cx="7051675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8000" dirty="0">
                <a:solidFill>
                  <a:srgbClr val="FF0000"/>
                </a:solidFill>
              </a:rPr>
              <a:t>United States </a:t>
            </a:r>
          </a:p>
          <a:p>
            <a:pPr algn="ctr"/>
            <a:r>
              <a:rPr lang="en-US" sz="8000" dirty="0">
                <a:solidFill>
                  <a:srgbClr val="FF0000"/>
                </a:solidFill>
              </a:rPr>
              <a:t>Navy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039887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817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04650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463"/>
            <a:ext cx="9144000" cy="68405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06962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7825"/>
            <a:ext cx="9144000" cy="60991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09614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7350"/>
            <a:ext cx="9144000" cy="60896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097198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7350"/>
            <a:ext cx="9144000" cy="60896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101478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4175"/>
            <a:ext cx="9144000" cy="60928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10156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7825"/>
            <a:ext cx="9144000" cy="62515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10166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5288"/>
            <a:ext cx="9144000" cy="60817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10253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7825"/>
            <a:ext cx="9144000" cy="60991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102755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400" y="833438"/>
            <a:ext cx="9118600" cy="51101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108927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5288"/>
            <a:ext cx="9144000" cy="60817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11617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54025"/>
            <a:ext cx="9144000" cy="60991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1025525" y="669925"/>
            <a:ext cx="7051675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8000">
                <a:solidFill>
                  <a:srgbClr val="FF0000"/>
                </a:solidFill>
              </a:rPr>
              <a:t>United States </a:t>
            </a:r>
          </a:p>
          <a:p>
            <a:pPr algn="ctr"/>
            <a:r>
              <a:rPr lang="en-US" sz="8000">
                <a:solidFill>
                  <a:srgbClr val="FF0000"/>
                </a:solidFill>
              </a:rPr>
              <a:t>Marines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026846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60363"/>
            <a:ext cx="9144000" cy="61928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029577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60375"/>
            <a:ext cx="9144000" cy="60928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093388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400" y="395288"/>
            <a:ext cx="9118600" cy="60817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088993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0338"/>
            <a:ext cx="9144000" cy="65452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096462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63550"/>
            <a:ext cx="9144000" cy="60896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10751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63550"/>
            <a:ext cx="9144000" cy="60896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11444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8938"/>
            <a:ext cx="9144000" cy="60880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116530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65125"/>
            <a:ext cx="9144000" cy="61880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1025525" y="669925"/>
            <a:ext cx="7051675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8000">
                <a:solidFill>
                  <a:srgbClr val="FF0000"/>
                </a:solidFill>
              </a:rPr>
              <a:t>United States </a:t>
            </a:r>
          </a:p>
          <a:p>
            <a:pPr algn="ctr"/>
            <a:r>
              <a:rPr lang="en-US" sz="8000">
                <a:solidFill>
                  <a:srgbClr val="FF0000"/>
                </a:solidFill>
              </a:rPr>
              <a:t>Coast Guard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057263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95325"/>
            <a:ext cx="9144000" cy="54768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096216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3075"/>
            <a:ext cx="9144000" cy="60801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09816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8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102869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63550"/>
            <a:ext cx="9144000" cy="60896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1025525" y="669925"/>
            <a:ext cx="7051675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8000">
                <a:solidFill>
                  <a:srgbClr val="FF0000"/>
                </a:solidFill>
              </a:rPr>
              <a:t>United States </a:t>
            </a:r>
          </a:p>
          <a:p>
            <a:pPr algn="ctr"/>
            <a:r>
              <a:rPr lang="en-US" sz="8000">
                <a:solidFill>
                  <a:srgbClr val="FF0000"/>
                </a:solidFill>
              </a:rPr>
              <a:t>Army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03140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03359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2900"/>
            <a:ext cx="9144000" cy="62103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05605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37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060784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08069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8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106119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7350"/>
            <a:ext cx="9144000" cy="60896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113099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65138"/>
            <a:ext cx="9144000" cy="60880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1" name="Picture 3" descr="118923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5288"/>
            <a:ext cx="9144000" cy="60817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1025525" y="669925"/>
            <a:ext cx="7051675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8000">
                <a:solidFill>
                  <a:srgbClr val="FF0000"/>
                </a:solidFill>
              </a:rPr>
              <a:t>United States </a:t>
            </a:r>
          </a:p>
          <a:p>
            <a:pPr algn="ctr"/>
            <a:r>
              <a:rPr lang="en-US" sz="8000">
                <a:solidFill>
                  <a:srgbClr val="FF0000"/>
                </a:solidFill>
              </a:rPr>
              <a:t>Air Force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018858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5763"/>
            <a:ext cx="9144000" cy="59388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025288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053646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09600"/>
            <a:ext cx="9144000" cy="56086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080424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65138"/>
            <a:ext cx="9144000" cy="60880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08051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15963"/>
            <a:ext cx="9144000" cy="54562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090926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65150"/>
            <a:ext cx="9144000" cy="59118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098629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54025"/>
            <a:ext cx="9144000" cy="60991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10055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834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104385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10967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1488"/>
            <a:ext cx="9144000" cy="60817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113038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11150"/>
            <a:ext cx="9144000" cy="60896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113213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nited States 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United States </Template>
  <TotalTime>0</TotalTime>
  <Words>33</Words>
  <Application>Microsoft Office PowerPoint</Application>
  <PresentationFormat>Presentación en pantalla (4:3)</PresentationFormat>
  <Paragraphs>12</Paragraphs>
  <Slides>50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2" baseType="lpstr">
      <vt:lpstr>United States 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2016-04-24T19:53:54Z</dcterms:created>
  <dcterms:modified xsi:type="dcterms:W3CDTF">2016-04-24T19:54:39Z</dcterms:modified>
</cp:coreProperties>
</file>