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258" r:id="rId5"/>
    <p:sldId id="259" r:id="rId6"/>
    <p:sldId id="260" r:id="rId7"/>
    <p:sldId id="261" r:id="rId8"/>
    <p:sldId id="263" r:id="rId9"/>
    <p:sldId id="264" r:id="rId10"/>
    <p:sldId id="266" r:id="rId11"/>
    <p:sldId id="267" r:id="rId12"/>
    <p:sldId id="269" r:id="rId13"/>
    <p:sldId id="270" r:id="rId14"/>
    <p:sldId id="262" r:id="rId15"/>
    <p:sldId id="265" r:id="rId16"/>
    <p:sldId id="268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6" r:id="rId31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QR3tsJ4i36nG1Nj8WjDXA==" hashData="0b1fHvNUO9NB2ZH13WZvhyJH93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0E0E0"/>
    <a:srgbClr val="005654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F5DF2D-7F7C-4D4A-8809-661380FBF163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648C6-E30C-42CE-BA57-2D8C2818876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407215"/>
      </p:ext>
    </p:extLst>
  </p:cSld>
  <p:clrMapOvr>
    <a:masterClrMapping/>
  </p:clrMapOvr>
  <p:transition spd="slow" advTm="56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0EC845-DF68-46F9-A22A-587EBFDB3F5D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DF422-57C4-45EF-A37A-7DEAECEC645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362544"/>
      </p:ext>
    </p:extLst>
  </p:cSld>
  <p:clrMapOvr>
    <a:masterClrMapping/>
  </p:clrMapOvr>
  <p:transition spd="slow" advTm="56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B3C2D6-D41D-461B-96F6-ECC16BB1CE42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30E8B-E3C7-460C-A3D9-1CA5EEE9384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27729"/>
      </p:ext>
    </p:extLst>
  </p:cSld>
  <p:clrMapOvr>
    <a:masterClrMapping/>
  </p:clrMapOvr>
  <p:transition spd="slow" advTm="56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0324AD-0DD0-48AF-9938-01522B8DEB0D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673AD2-9E87-4BDE-A2A6-CBF2BD04E9D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76954"/>
      </p:ext>
    </p:extLst>
  </p:cSld>
  <p:clrMapOvr>
    <a:masterClrMapping/>
  </p:clrMapOvr>
  <p:transition spd="slow" advTm="56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30F49C-6D23-4BFA-9917-60A449F81C45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173BBF-CCD0-4B88-9ACB-CBD8F8F1C2E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3359"/>
      </p:ext>
    </p:extLst>
  </p:cSld>
  <p:clrMapOvr>
    <a:masterClrMapping/>
  </p:clrMapOvr>
  <p:transition spd="slow" advTm="56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A5AD6B-B32C-422B-98F0-ECE0BD211A48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7E950A-8A3C-4FD4-B4B9-6892608E341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539531"/>
      </p:ext>
    </p:extLst>
  </p:cSld>
  <p:clrMapOvr>
    <a:masterClrMapping/>
  </p:clrMapOvr>
  <p:transition spd="slow" advTm="56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55EA85-D8FE-4A74-8B0E-526C2D34881B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EB642-A398-444E-A077-473BCCC83B7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023936"/>
      </p:ext>
    </p:extLst>
  </p:cSld>
  <p:clrMapOvr>
    <a:masterClrMapping/>
  </p:clrMapOvr>
  <p:transition spd="slow" advTm="56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E60B7-FF97-4D6C-B67A-15491EABC40A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003B7-F232-4266-AEF4-7E6E837C40F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724367"/>
      </p:ext>
    </p:extLst>
  </p:cSld>
  <p:clrMapOvr>
    <a:masterClrMapping/>
  </p:clrMapOvr>
  <p:transition spd="slow" advTm="56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66D489-525F-4093-8942-BF73C692DE60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A3E68-6E96-4AD8-848F-834DD87194C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900019"/>
      </p:ext>
    </p:extLst>
  </p:cSld>
  <p:clrMapOvr>
    <a:masterClrMapping/>
  </p:clrMapOvr>
  <p:transition spd="slow" advTm="56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67EBC7-3880-492C-9ECA-9B058A398B2A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35638-D029-411D-8B2A-D360231B1E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34798"/>
      </p:ext>
    </p:extLst>
  </p:cSld>
  <p:clrMapOvr>
    <a:masterClrMapping/>
  </p:clrMapOvr>
  <p:transition spd="slow" advTm="56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EFEFA0-C158-4507-99B6-EF3F327332F0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4DC058-AA5F-4F27-BE2F-BBC59002721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694951"/>
      </p:ext>
    </p:extLst>
  </p:cSld>
  <p:clrMapOvr>
    <a:masterClrMapping/>
  </p:clrMapOvr>
  <p:transition spd="slow" advTm="56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487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3D713AF-4EE8-415B-9360-18D0E8C495B5}" type="datetimeFigureOut">
              <a:rPr lang="en-US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C8CB1B1-5A85-4602-936D-030C54E1979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6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5"/>
          <p:cNvSpPr txBox="1">
            <a:spLocks noChangeArrowheads="1"/>
          </p:cNvSpPr>
          <p:nvPr/>
        </p:nvSpPr>
        <p:spPr bwMode="auto">
          <a:xfrm>
            <a:off x="0" y="2714620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altLang="zh-TW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Un artista de </a:t>
            </a:r>
            <a:r>
              <a:rPr lang="es-ES" altLang="zh-TW" sz="4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origami</a:t>
            </a:r>
            <a:r>
              <a:rPr lang="es-ES" altLang="zh-TW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 que </a:t>
            </a:r>
            <a:endParaRPr lang="es-ES" altLang="zh-TW" sz="44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libri" pitchFamily="34" charset="0"/>
            </a:endParaRPr>
          </a:p>
          <a:p>
            <a:pPr algn="ctr">
              <a:defRPr/>
            </a:pPr>
            <a:r>
              <a:rPr lang="es-ES" altLang="zh-TW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Vive </a:t>
            </a:r>
            <a:r>
              <a:rPr lang="es-ES" altLang="zh-TW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en camión de basura </a:t>
            </a:r>
            <a:r>
              <a:rPr lang="es-ES" altLang="zh-TW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....</a:t>
            </a:r>
            <a:r>
              <a:rPr lang="en-US" altLang="zh-TW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US" sz="4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 </a:t>
            </a:r>
          </a:p>
        </p:txBody>
      </p:sp>
      <p:sp>
        <p:nvSpPr>
          <p:cNvPr id="2051" name="TextBox 6"/>
          <p:cNvSpPr txBox="1">
            <a:spLocks noChangeArrowheads="1"/>
          </p:cNvSpPr>
          <p:nvPr/>
        </p:nvSpPr>
        <p:spPr bwMode="auto">
          <a:xfrm>
            <a:off x="285750" y="6286500"/>
            <a:ext cx="43576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defRPr/>
            </a:pPr>
            <a:r>
              <a:rPr lang="en-U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libri" pitchFamily="34" charset="0"/>
              </a:rPr>
              <a:t>Music: One Man's Dream -  Yanni</a:t>
            </a:r>
          </a:p>
        </p:txBody>
      </p:sp>
    </p:spTree>
  </p:cSld>
  <p:clrMapOvr>
    <a:masterClrMapping/>
  </p:clrMapOvr>
  <p:transition spd="slow" advTm="10000">
    <p:circle/>
    <p:sndAc>
      <p:stSnd>
        <p:snd r:embed="rId2" name="One Man's Dream - 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71600" y="2276872"/>
            <a:ext cx="7308304" cy="3342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Won Park es el maestro del </a:t>
            </a:r>
            <a:r>
              <a:rPr lang="es-ES" sz="2200" dirty="0" err="1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origami.Origami</a:t>
            </a: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es un arte japonés de plegado de </a:t>
            </a:r>
            <a:r>
              <a:rPr lang="es-ES" sz="2200" dirty="0" err="1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papel.El</a:t>
            </a: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propósito de este arte es crear una representación de un </a:t>
            </a:r>
            <a:r>
              <a:rPr lang="es-ES" sz="2200" dirty="0" err="1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objeto.utilizando</a:t>
            </a: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pliegues geométricos, sin utilizar cola y sin cortar el papel, utilizando un solo billete si es </a:t>
            </a:r>
            <a:r>
              <a:rPr lang="es-ES" sz="2200" dirty="0" err="1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posible.Won</a:t>
            </a: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Park se llama "carpeta de dinero", un practicante de </a:t>
            </a:r>
            <a:r>
              <a:rPr lang="es-ES" sz="2200" dirty="0" err="1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origamicuyo</a:t>
            </a: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lienzo es el billete de un dólar de los Estados </a:t>
            </a:r>
            <a:r>
              <a:rPr lang="es-ES" sz="2200" dirty="0" err="1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Unidos.Doblar</a:t>
            </a: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, torcer y </a:t>
            </a:r>
            <a:r>
              <a:rPr lang="es-ES" sz="2200" dirty="0" err="1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doblar,Crea</a:t>
            </a:r>
            <a:r>
              <a:rPr lang="es-ES" sz="2200" dirty="0" smtClean="0">
                <a:solidFill>
                  <a:srgbClr val="E0E0E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 formas con mucho detalle.</a:t>
            </a:r>
            <a:endParaRPr lang="en-US" sz="2200" dirty="0">
              <a:solidFill>
                <a:srgbClr val="E0E0E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spd="slow"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poisson</a:t>
            </a:r>
            <a:endParaRPr lang="en-US" sz="2000">
              <a:latin typeface="Calibri" pitchFamily="34" charset="0"/>
            </a:endParaRP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00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papillon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0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caméra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0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Deux billets: tank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0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Crabe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0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dauphin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0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Deux billets: arraignée</a:t>
            </a:r>
            <a:endParaRPr lang="en-US" sz="2000">
              <a:latin typeface="Calibri" pitchFamily="34" charset="0"/>
            </a:endParaRP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0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6950"/>
            <a:ext cx="9144000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Scorpion </a:t>
            </a:r>
            <a:endParaRPr lang="en-US" sz="2000">
              <a:latin typeface="Calibri" pitchFamily="34" charset="0"/>
            </a:endParaRP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0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toilette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0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Un billet: pingouin</a:t>
            </a:r>
            <a:endParaRPr lang="en-US" sz="2000">
              <a:latin typeface="Calibri" pitchFamily="34" charset="0"/>
            </a:endParaRP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00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Deux billets: dragon chinois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0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pitchFamily="34" charset="0"/>
              </a:rPr>
              <a:t>Deux billets: gilet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6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0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0" y="62150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Un billet: chauve-souris</a:t>
            </a:r>
            <a:r>
              <a:rPr lang="en-US" sz="2000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0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0" y="6143625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Un billet: requin</a:t>
            </a:r>
            <a:r>
              <a:rPr lang="en-US" sz="2000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0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0" y="6143625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Un billet: Jet</a:t>
            </a:r>
            <a:r>
              <a:rPr lang="en-US" sz="2000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0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0" y="6143625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One Dollar </a:t>
            </a:r>
            <a:r>
              <a:rPr lang="en-US" sz="2000" b="1">
                <a:latin typeface="Calibri" pitchFamily="34" charset="0"/>
              </a:rPr>
              <a:t>Deux billets: requin marteau</a:t>
            </a:r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 Head Shark</a:t>
            </a:r>
            <a:r>
              <a:rPr lang="en-US" sz="20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0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0" y="6286500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2000" dirty="0" smtClean="0">
                <a:solidFill>
                  <a:schemeClr val="bg1"/>
                </a:solidFill>
                <a:latin typeface="Calibri" pitchFamily="34" charset="0"/>
              </a:rPr>
              <a:t>¡Se queda en un camión de basura! ¡Mirar dentro!</a:t>
            </a:r>
            <a:endParaRPr lang="en-US" sz="20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6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0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0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0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0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0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0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0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0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0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6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artista de origami 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artista de origami  </Template>
  <TotalTime>5</TotalTime>
  <Words>194</Words>
  <Application>Microsoft Office PowerPoint</Application>
  <PresentationFormat>Presentación en pantalla (4:3)</PresentationFormat>
  <Paragraphs>23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Un artista de origami 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2021-04-30T07:16:52Z</dcterms:created>
  <dcterms:modified xsi:type="dcterms:W3CDTF">2021-04-30T07:22:12Z</dcterms:modified>
</cp:coreProperties>
</file>