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Km2SgzLSWSV96nIusDhjoQ==" hashData="zlJ1B2U5YcIjRoFEeP9UOQwr5G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43" d="100"/>
          <a:sy n="43" d="100"/>
        </p:scale>
        <p:origin x="-1776" y="-7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67B16F-A613-46C4-94F3-B9F8E2775F14}" type="datetimeFigureOut">
              <a:rPr lang="fr-CA"/>
              <a:pPr>
                <a:defRPr/>
              </a:pPr>
              <a:t>2020-12-02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D608D3-9239-4CFA-AB31-21744317CFFD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7240070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BD063D-B00A-4649-8437-7157BD3B9782}" type="datetimeFigureOut">
              <a:rPr lang="fr-CA"/>
              <a:pPr>
                <a:defRPr/>
              </a:pPr>
              <a:t>2020-12-02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90403D-242B-4CFA-9DDD-9FAAF4153E63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9671507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7A07E2-4925-4CEF-99B6-8D20D6BDA23C}" type="datetimeFigureOut">
              <a:rPr lang="fr-CA"/>
              <a:pPr>
                <a:defRPr/>
              </a:pPr>
              <a:t>2020-12-02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26DE50-0D75-4189-A64C-AF82ECD994A4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0118716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DC1949-81B4-427E-AD72-156F6D582026}" type="datetimeFigureOut">
              <a:rPr lang="fr-CA"/>
              <a:pPr>
                <a:defRPr/>
              </a:pPr>
              <a:t>2020-12-02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9C2FBE-673C-420C-B2BB-C5D50BE08431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5282703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892264-9989-4947-B428-D2ED05818BF2}" type="datetimeFigureOut">
              <a:rPr lang="fr-CA"/>
              <a:pPr>
                <a:defRPr/>
              </a:pPr>
              <a:t>2020-12-02</a:t>
            </a:fld>
            <a:endParaRPr lang="fr-CA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6A3E67-0A92-4F30-822B-2FD98ECA2512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6287942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6E5541-D233-4FA3-908D-49D1EC59A9BC}" type="datetimeFigureOut">
              <a:rPr lang="fr-CA"/>
              <a:pPr>
                <a:defRPr/>
              </a:pPr>
              <a:t>2020-12-02</a:t>
            </a:fld>
            <a:endParaRPr lang="fr-CA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9561AD-98AB-4633-A4D7-1B84FAF39640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182057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67DA9F-4365-4E7C-94C0-70385BFDC075}" type="datetimeFigureOut">
              <a:rPr lang="fr-CA"/>
              <a:pPr>
                <a:defRPr/>
              </a:pPr>
              <a:t>2020-12-02</a:t>
            </a:fld>
            <a:endParaRPr lang="fr-CA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B164AD-9177-429B-B44D-96794BD5D9A4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1765872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88F2FB-75DC-4CA2-8DA5-068595A312D1}" type="datetimeFigureOut">
              <a:rPr lang="fr-CA"/>
              <a:pPr>
                <a:defRPr/>
              </a:pPr>
              <a:t>2020-12-02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63ECC0-963D-421B-AA2E-A0F5022AC15F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2727602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C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D25288-0610-43D8-BC80-6315803ADD4D}" type="datetimeFigureOut">
              <a:rPr lang="fr-CA"/>
              <a:pPr>
                <a:defRPr/>
              </a:pPr>
              <a:t>2020-12-02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E9A2BB-3179-41F9-9195-9AC9FCCA857B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5917406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D7080B-86F5-4BE9-9871-5E614F68FE98}" type="datetimeFigureOut">
              <a:rPr lang="fr-CA"/>
              <a:pPr>
                <a:defRPr/>
              </a:pPr>
              <a:t>2020-12-02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9F20DC-3FFA-447B-B073-5424A0614453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2806669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BB30B1-8C78-43DA-AF8C-B3E2829E5494}" type="datetimeFigureOut">
              <a:rPr lang="fr-CA"/>
              <a:pPr>
                <a:defRPr/>
              </a:pPr>
              <a:t>2020-12-02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69282B-725B-4C8B-9495-0CA0E54EF601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13787039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17332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 style du titre</a:t>
            </a:r>
            <a:endParaRPr lang="fr-CA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98054EF-3E10-43A5-A24C-AFD81CCEAE64}" type="datetimeFigureOut">
              <a:rPr lang="fr-CA"/>
              <a:pPr>
                <a:defRPr/>
              </a:pPr>
              <a:t>2020-12-02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98FF009-D4D4-4868-B058-023F72D53D58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13" Type="http://schemas.openxmlformats.org/officeDocument/2006/relationships/image" Target="../media/image16.jpeg"/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12" Type="http://schemas.openxmlformats.org/officeDocument/2006/relationships/image" Target="../media/image15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11" Type="http://schemas.openxmlformats.org/officeDocument/2006/relationships/image" Target="../media/image14.jpeg"/><Relationship Id="rId5" Type="http://schemas.openxmlformats.org/officeDocument/2006/relationships/image" Target="../media/image8.jpeg"/><Relationship Id="rId15" Type="http://schemas.openxmlformats.org/officeDocument/2006/relationships/image" Target="../media/image18.jpeg"/><Relationship Id="rId10" Type="http://schemas.openxmlformats.org/officeDocument/2006/relationships/image" Target="../media/image13.jpeg"/><Relationship Id="rId4" Type="http://schemas.openxmlformats.org/officeDocument/2006/relationships/image" Target="../media/image7.jpeg"/><Relationship Id="rId9" Type="http://schemas.openxmlformats.org/officeDocument/2006/relationships/image" Target="../media/image12.jpeg"/><Relationship Id="rId14" Type="http://schemas.openxmlformats.org/officeDocument/2006/relationships/image" Target="../media/image17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13" Type="http://schemas.openxmlformats.org/officeDocument/2006/relationships/image" Target="../media/image30.jpeg"/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12" Type="http://schemas.openxmlformats.org/officeDocument/2006/relationships/image" Target="../media/image29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11" Type="http://schemas.openxmlformats.org/officeDocument/2006/relationships/image" Target="../media/image28.jpeg"/><Relationship Id="rId5" Type="http://schemas.openxmlformats.org/officeDocument/2006/relationships/image" Target="../media/image22.jpeg"/><Relationship Id="rId15" Type="http://schemas.openxmlformats.org/officeDocument/2006/relationships/image" Target="../media/image32.jpeg"/><Relationship Id="rId10" Type="http://schemas.openxmlformats.org/officeDocument/2006/relationships/image" Target="../media/image27.jpeg"/><Relationship Id="rId4" Type="http://schemas.openxmlformats.org/officeDocument/2006/relationships/image" Target="../media/image21.jpeg"/><Relationship Id="rId9" Type="http://schemas.openxmlformats.org/officeDocument/2006/relationships/image" Target="../media/image26.jpeg"/><Relationship Id="rId14" Type="http://schemas.openxmlformats.org/officeDocument/2006/relationships/image" Target="../media/image31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5.png"/><Relationship Id="rId10" Type="http://schemas.openxmlformats.org/officeDocument/2006/relationships/image" Target="../media/image3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0" y="0"/>
            <a:ext cx="9143999" cy="110799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CA" sz="6600" dirty="0">
                <a:ln w="28575">
                  <a:solidFill>
                    <a:schemeClr val="tx1"/>
                  </a:solidFill>
                </a:ln>
                <a:solidFill>
                  <a:srgbClr val="FF0000"/>
                </a:solidFill>
                <a:latin typeface="Rockwell Extra Bold" pitchFamily="18" charset="0"/>
                <a:cs typeface="+mn-cs"/>
              </a:rPr>
              <a:t>‘</a:t>
            </a:r>
            <a:r>
              <a:rPr lang="fr-CA" sz="6600" dirty="0" smtClean="0">
                <a:ln w="28575">
                  <a:solidFill>
                    <a:schemeClr val="tx1"/>
                  </a:solidFill>
                </a:ln>
                <a:solidFill>
                  <a:srgbClr val="FF0000"/>
                </a:solidFill>
                <a:latin typeface="Rockwell Extra Bold" pitchFamily="18" charset="0"/>
                <a:cs typeface="+mn-cs"/>
              </a:rPr>
              <a:t>’TREN  DE CANADA’’</a:t>
            </a:r>
            <a:endParaRPr lang="fr-CA" sz="6600" dirty="0">
              <a:ln w="28575">
                <a:solidFill>
                  <a:schemeClr val="tx1"/>
                </a:solidFill>
              </a:ln>
              <a:solidFill>
                <a:srgbClr val="FF0000"/>
              </a:solidFill>
              <a:latin typeface="Rockwell Extra Bold" pitchFamily="18" charset="0"/>
              <a:cs typeface="+mn-cs"/>
            </a:endParaRPr>
          </a:p>
        </p:txBody>
      </p:sp>
      <p:sp>
        <p:nvSpPr>
          <p:cNvPr id="2052" name="ZoneTexte 3"/>
          <p:cNvSpPr txBox="1">
            <a:spLocks noChangeArrowheads="1"/>
          </p:cNvSpPr>
          <p:nvPr/>
        </p:nvSpPr>
        <p:spPr bwMode="auto">
          <a:xfrm>
            <a:off x="0" y="1108075"/>
            <a:ext cx="914400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endParaRPr lang="es-ES" sz="3200" dirty="0" smtClean="0">
              <a:latin typeface="Allegro BT" pitchFamily="82" charset="0"/>
            </a:endParaRPr>
          </a:p>
          <a:p>
            <a:pPr algn="ctr"/>
            <a:r>
              <a:rPr lang="es-ES" sz="3200" dirty="0" smtClean="0">
                <a:latin typeface="Allegro BT" pitchFamily="82" charset="0"/>
              </a:rPr>
              <a:t>El tren de juguete que cruza Canadá de este a oeste</a:t>
            </a:r>
          </a:p>
          <a:p>
            <a:pPr algn="ctr"/>
            <a:r>
              <a:rPr lang="es-ES" sz="3200" dirty="0" smtClean="0">
                <a:latin typeface="Allegro BT" pitchFamily="82" charset="0"/>
              </a:rPr>
              <a:t>por Jeff Friesen, fotógrafo.</a:t>
            </a:r>
            <a:endParaRPr lang="fr-CA" sz="3200" dirty="0">
              <a:latin typeface="Allegro BT" pitchFamily="82" charset="0"/>
            </a:endParaRPr>
          </a:p>
        </p:txBody>
      </p:sp>
      <p:pic>
        <p:nvPicPr>
          <p:cNvPr id="5" name="E5BF2296.wav">
            <a:hlinkClick r:id="" action="ppaction://media"/>
          </p:cNvPr>
          <p:cNvPicPr>
            <a:picLocks noChangeAspect="1"/>
          </p:cNvPicPr>
          <p:nvPr>
            <a:wavAudioFile r:embed="rId1" name="E5BFFFCE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4" name="ZoneTexte 5"/>
          <p:cNvSpPr txBox="1">
            <a:spLocks noChangeArrowheads="1"/>
          </p:cNvSpPr>
          <p:nvPr/>
        </p:nvSpPr>
        <p:spPr bwMode="auto">
          <a:xfrm>
            <a:off x="0" y="5373688"/>
            <a:ext cx="91440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fr-CA" sz="2000" b="1"/>
              <a:t>Musique : ‘’Feelings’’</a:t>
            </a:r>
          </a:p>
          <a:p>
            <a:pPr algn="ctr"/>
            <a:r>
              <a:rPr lang="fr-CA" sz="2000"/>
              <a:t>Images du Net – Présentation :</a:t>
            </a:r>
          </a:p>
        </p:txBody>
      </p:sp>
      <p:pic>
        <p:nvPicPr>
          <p:cNvPr id="2055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7788" y="6076950"/>
            <a:ext cx="1457325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Imag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6838" y="5535613"/>
            <a:ext cx="2274888" cy="1268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9413"/>
            <a:ext cx="9144000" cy="609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9413"/>
            <a:ext cx="9144000" cy="609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9413"/>
            <a:ext cx="9144000" cy="609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9413"/>
            <a:ext cx="9144000" cy="609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9413"/>
            <a:ext cx="9144000" cy="609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9413"/>
            <a:ext cx="9144000" cy="609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9413"/>
            <a:ext cx="9144000" cy="609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9413"/>
            <a:ext cx="9144000" cy="609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9413"/>
            <a:ext cx="9144000" cy="609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9413"/>
            <a:ext cx="9144000" cy="609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9413"/>
            <a:ext cx="9144000" cy="609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9413"/>
            <a:ext cx="9144000" cy="609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9413"/>
            <a:ext cx="9144000" cy="609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Image 14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9413"/>
            <a:ext cx="9144000" cy="609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9413"/>
            <a:ext cx="9144000" cy="609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9413"/>
            <a:ext cx="9144000" cy="609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9413"/>
            <a:ext cx="9144000" cy="609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9413"/>
            <a:ext cx="9144000" cy="609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9413"/>
            <a:ext cx="9144000" cy="609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9413"/>
            <a:ext cx="9144000" cy="609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9413"/>
            <a:ext cx="9144000" cy="609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9413"/>
            <a:ext cx="9144000" cy="609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9413"/>
            <a:ext cx="9144000" cy="609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9413"/>
            <a:ext cx="9144000" cy="609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9413"/>
            <a:ext cx="9144000" cy="609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9413"/>
            <a:ext cx="9144000" cy="609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9413"/>
            <a:ext cx="9144000" cy="609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Image 14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9413"/>
            <a:ext cx="9144000" cy="609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790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395536" y="5589240"/>
            <a:ext cx="1584088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CA" sz="5400" b="1" dirty="0">
                <a:ln w="28575">
                  <a:solidFill>
                    <a:schemeClr val="tx1"/>
                  </a:solidFill>
                </a:ln>
                <a:solidFill>
                  <a:srgbClr val="FF0000"/>
                </a:solidFill>
                <a:latin typeface="Rockwell Extra Bold" pitchFamily="18" charset="0"/>
                <a:cs typeface="+mn-cs"/>
              </a:rPr>
              <a:t>FIN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anada - Le train - Pierrot .. 03 09 2020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Canada - Le train - Pierrot .. 03 09 2020</Template>
  <TotalTime>7</TotalTime>
  <Words>50</Words>
  <Application>Microsoft Office PowerPoint</Application>
  <PresentationFormat>Presentación en pantalla (4:3)</PresentationFormat>
  <Paragraphs>9</Paragraphs>
  <Slides>5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</vt:i4>
      </vt:variant>
    </vt:vector>
  </HeadingPairs>
  <TitlesOfParts>
    <vt:vector size="10" baseType="lpstr">
      <vt:lpstr>Calibri</vt:lpstr>
      <vt:lpstr>Arial</vt:lpstr>
      <vt:lpstr>Allegro BT</vt:lpstr>
      <vt:lpstr>Canada - Le train - Pierrot .. 03 09 2020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2020-12-02T09:32:50Z</dcterms:created>
  <dcterms:modified xsi:type="dcterms:W3CDTF">2020-12-02T09:40:14Z</dcterms:modified>
</cp:coreProperties>
</file>