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323" r:id="rId5"/>
    <p:sldId id="328" r:id="rId6"/>
    <p:sldId id="324" r:id="rId7"/>
    <p:sldId id="257" r:id="rId8"/>
    <p:sldId id="258" r:id="rId9"/>
    <p:sldId id="276" r:id="rId10"/>
    <p:sldId id="277" r:id="rId11"/>
    <p:sldId id="278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300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6" r:id="rId40"/>
    <p:sldId id="317" r:id="rId41"/>
    <p:sldId id="318" r:id="rId42"/>
    <p:sldId id="320" r:id="rId43"/>
    <p:sldId id="321" r:id="rId44"/>
    <p:sldId id="327" r:id="rId45"/>
    <p:sldId id="325" r:id="rId46"/>
    <p:sldId id="330" r:id="rId47"/>
    <p:sldId id="267" r:id="rId48"/>
    <p:sldId id="271" r:id="rId49"/>
    <p:sldId id="329" r:id="rId50"/>
    <p:sldId id="272" r:id="rId51"/>
    <p:sldId id="280" r:id="rId52"/>
    <p:sldId id="281" r:id="rId53"/>
    <p:sldId id="279" r:id="rId54"/>
    <p:sldId id="282" r:id="rId55"/>
    <p:sldId id="283" r:id="rId56"/>
    <p:sldId id="322" r:id="rId57"/>
    <p:sldId id="273" r:id="rId58"/>
    <p:sldId id="331" r:id="rId59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Y75fBRy1VGG77W4K0PSTQ==" hashData="5urbOWs6nUNygXG6KoVmXtnVs9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B3DD8-546F-4FA3-BDAF-547B198DAA64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1CA22-4D5A-4A4B-B8F1-E32741DCE00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7925804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155C9-9594-4741-ADB6-5D3537D59B30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65FEA-17F9-457A-9BE6-58D34FFB1FB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0209729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882D1-F6BA-45D2-8B88-88E68C83B459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8EDAC-23FB-49FE-B443-509F33F8031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3746372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FC369-0CFE-4043-A8E1-E4436006D2F4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1724B-F993-418B-AEC3-10134200230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04736012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00911-2DD7-4A13-9F3F-35E740D319A0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8FF42-B2E6-472A-AF7A-B4AB5726AD8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81412650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11211-3354-4E6B-8084-3E80D3D46836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D1178-908D-48DD-B09F-8F5902C7611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9249460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A52F9-E203-4992-B998-1DCA4C686375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17795-61E2-40C9-8ECA-6AD7AC6BED2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6695683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C8378-3FC6-4819-BC94-04834FD809B0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61C00-EA68-4919-AE1C-FF73CF18B1F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0204358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1366A-3F87-4886-A194-961ADBBFCA0D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8082B-5BE3-4E99-8AE9-E8A36D92F83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475965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DB860-CEF2-4EFC-936F-F712CDE33E4C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83CEF-B3DF-4478-8791-FF1E015D21F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8568098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F7246-94C9-4777-820B-029A96B4C7C8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FF311-CBC4-4CD7-9B65-50E89BA5A91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911683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6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620930-DDF9-407D-BFE5-FAA47510E1B6}" type="datetimeFigureOut">
              <a:rPr lang="en-AU"/>
              <a:pPr>
                <a:defRPr/>
              </a:pPr>
              <a:t>17/10/2021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09368E-A968-4078-9E20-BF146A4C0B6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3575" y="260350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sz="5400" dirty="0" smtClean="0">
                <a:solidFill>
                  <a:schemeClr val="tx2">
                    <a:lumMod val="75000"/>
                  </a:schemeClr>
                </a:solidFill>
                <a:latin typeface="Algerian" pitchFamily="82" charset="0"/>
              </a:rPr>
              <a:t>Tom Cruise</a:t>
            </a:r>
            <a:r>
              <a:rPr lang="en-A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A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en-AU" sz="3600" dirty="0" smtClean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American actor</a:t>
            </a:r>
          </a:p>
        </p:txBody>
      </p:sp>
      <p:pic>
        <p:nvPicPr>
          <p:cNvPr id="205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889125"/>
            <a:ext cx="6726238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Jim Reeves - Roses Are Re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tom11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tom-cruise-wallpaper-2415-hd-wallpaper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wallpaper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tom-tom-cruise-31765536-1024-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-Tom_Cruise-004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2-Tom_Cruise-005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ool-Tom-Cruise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handsome_tom_cruise_wallpaper-294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Hollywood-Actor-Tom-Cruise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Tom_Cruise-001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Tom_Cruise-002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Tom_Cruise-003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Tom_Cruise-101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Tom_Cruise-110(www.GalaWallpapers.net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tom0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tom1v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tom2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tom3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tom4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tom5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tom6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tom7m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tom8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tom10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tom14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tom-cruise-15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tom-cruise-16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tom-cruise-17a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>
    <p:sndAc>
      <p:stSnd>
        <p:snd r:embed="rId2" name="Jim Reeves - Roses Are Red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tom-cruise-18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tom-cruise-19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tom-cruise-20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tom-cruise-21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tom-cruise-22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tom-cruise-23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tom-cruise-24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Tom-Cruise-43-AZ7LGA7ZCP-1600x12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tom-cruise-2922-hd-wallpapers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tom-cruise-fighter-wallpapers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tomcruise-hd-desktop-wallpaper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Tom-cruise-hd-wallpaper-free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tom-cruise-hollywood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tom-widescreen-wallpaper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Tom-tom-cruise-33693030-960-6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Tom-tom-cruise-33693032-960-6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474499_10150192355724980_2059714636_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581500_10150337273744980_346795316_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8800"/>
            <a:ext cx="9144000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will-smith-tom-cruise-2007-86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971379_10150318952829980_966564516_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7688"/>
            <a:ext cx="9144000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Knight-And-Day-tom-cruise-33759530-1500-99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paula-patton-119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katie-holmes-2009-tom-cruise-252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0"/>
            <a:ext cx="533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romantics-nyc-screening-2010-katie-holmes-tom-cruise-501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0"/>
            <a:ext cx="5132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Tom_Cruise_&amp;_Katie_Holmes_WHCA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050" y="0"/>
            <a:ext cx="478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tom-cruise-katie-holmes-2008-144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0"/>
            <a:ext cx="4835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1017166_10150327224564980_1998126643_n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6872288" y="2828925"/>
            <a:ext cx="227012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Author : kangur06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Images from the Internet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Sing: Jim Reeves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AU" sz="2000" dirty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- Roses Are Red </a:t>
            </a:r>
            <a:r>
              <a:rPr lang="en-AU" sz="2000" dirty="0">
                <a:latin typeface="Aparajita" pitchFamily="34" charset="0"/>
                <a:cs typeface="Aparajita" pitchFamily="34" charset="0"/>
              </a:rPr>
              <a:t>-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 Cruise .. 09 1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Tom Cruise .. 09 12 2019</Template>
  <TotalTime>2</TotalTime>
  <Words>34</Words>
  <Application>Microsoft Office PowerPoint</Application>
  <PresentationFormat>Presentación en pantalla (4:3)</PresentationFormat>
  <Paragraphs>7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Calibri</vt:lpstr>
      <vt:lpstr>Arial</vt:lpstr>
      <vt:lpstr>Algerian</vt:lpstr>
      <vt:lpstr>Aparajita</vt:lpstr>
      <vt:lpstr>Tom Cruise .. 09 12 2019</vt:lpstr>
      <vt:lpstr>Diseño predeterminado</vt:lpstr>
      <vt:lpstr>Tom Cruise American actor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Tom Cruise American actor</dc:title>
  <dc:creator>Jose Luis</dc:creator>
  <cp:lastModifiedBy>Jose Luis</cp:lastModifiedBy>
  <cp:revision>2</cp:revision>
  <dcterms:created xsi:type="dcterms:W3CDTF">2021-10-17T09:20:43Z</dcterms:created>
  <dcterms:modified xsi:type="dcterms:W3CDTF">2021-10-17T09:23:22Z</dcterms:modified>
</cp:coreProperties>
</file>