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6" r:id="rId3"/>
    <p:sldId id="361" r:id="rId4"/>
    <p:sldId id="367" r:id="rId5"/>
    <p:sldId id="343" r:id="rId6"/>
    <p:sldId id="364" r:id="rId7"/>
    <p:sldId id="362" r:id="rId8"/>
    <p:sldId id="373" r:id="rId9"/>
    <p:sldId id="363" r:id="rId10"/>
    <p:sldId id="366" r:id="rId11"/>
    <p:sldId id="405" r:id="rId12"/>
    <p:sldId id="399" r:id="rId13"/>
    <p:sldId id="400" r:id="rId14"/>
    <p:sldId id="401" r:id="rId15"/>
    <p:sldId id="398" r:id="rId16"/>
    <p:sldId id="386" r:id="rId17"/>
    <p:sldId id="387" r:id="rId18"/>
    <p:sldId id="389" r:id="rId19"/>
    <p:sldId id="404" r:id="rId20"/>
    <p:sldId id="402" r:id="rId21"/>
    <p:sldId id="395" r:id="rId22"/>
    <p:sldId id="390" r:id="rId23"/>
    <p:sldId id="374" r:id="rId24"/>
    <p:sldId id="388" r:id="rId25"/>
    <p:sldId id="393" r:id="rId26"/>
    <p:sldId id="394" r:id="rId27"/>
    <p:sldId id="396" r:id="rId28"/>
    <p:sldId id="397" r:id="rId29"/>
    <p:sldId id="375" r:id="rId30"/>
    <p:sldId id="260" r:id="rId31"/>
    <p:sldId id="407" r:id="rId32"/>
    <p:sldId id="360" r:id="rId33"/>
    <p:sldId id="408" r:id="rId34"/>
    <p:sldId id="357" r:id="rId35"/>
    <p:sldId id="294" r:id="rId36"/>
    <p:sldId id="309" r:id="rId37"/>
    <p:sldId id="313" r:id="rId38"/>
    <p:sldId id="358" r:id="rId39"/>
    <p:sldId id="376" r:id="rId40"/>
    <p:sldId id="409" r:id="rId4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8pZEPCC9si/6kQFzwGyPw==" hashData="iDtL/+jLTIgEyHnlxn5deKzNR5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1515"/>
    <a:srgbClr val="990033"/>
    <a:srgbClr val="FF9900"/>
    <a:srgbClr val="A50021"/>
    <a:srgbClr val="9C3E4B"/>
    <a:srgbClr val="631418"/>
    <a:srgbClr val="0066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00"/>
    <p:restoredTop sz="94600"/>
  </p:normalViewPr>
  <p:slideViewPr>
    <p:cSldViewPr>
      <p:cViewPr>
        <p:scale>
          <a:sx n="48" d="100"/>
          <a:sy n="48" d="100"/>
        </p:scale>
        <p:origin x="-1626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68A641-999B-490E-9BFA-D38152C2D7BF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97091637"/>
      </p:ext>
    </p:extLst>
  </p:cSld>
  <p:clrMapOvr>
    <a:masterClrMapping/>
  </p:clrMapOvr>
  <p:transition advTm="5000">
    <p:fade/>
    <p:sndAc>
      <p:endSnd/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F17F38-2045-4347-9430-2AD094C98F2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15245343"/>
      </p:ext>
    </p:extLst>
  </p:cSld>
  <p:clrMapOvr>
    <a:masterClrMapping/>
  </p:clrMapOvr>
  <p:transition advTm="5000">
    <p:fade/>
    <p:sndAc>
      <p:endSnd/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14DFD7-2219-4F7C-B024-0848BAE1DDC3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27277113"/>
      </p:ext>
    </p:extLst>
  </p:cSld>
  <p:clrMapOvr>
    <a:masterClrMapping/>
  </p:clrMapOvr>
  <p:transition advTm="5000">
    <p:fade/>
    <p:sndAc>
      <p:endSnd/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79BFD8-8F9E-40BB-A54B-D05DDAE3E95F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28005990"/>
      </p:ext>
    </p:extLst>
  </p:cSld>
  <p:clrMapOvr>
    <a:masterClrMapping/>
  </p:clrMapOvr>
  <p:transition advTm="5000">
    <p:fade/>
    <p:sndAc>
      <p:endSnd/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070DB9-25ED-4897-A0B9-A97E48C042D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99714578"/>
      </p:ext>
    </p:extLst>
  </p:cSld>
  <p:clrMapOvr>
    <a:masterClrMapping/>
  </p:clrMapOvr>
  <p:transition advTm="5000">
    <p:fade/>
    <p:sndAc>
      <p:endSnd/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845B1E-B2CA-4320-AB20-A907F0EE9B6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88449803"/>
      </p:ext>
    </p:extLst>
  </p:cSld>
  <p:clrMapOvr>
    <a:masterClrMapping/>
  </p:clrMapOvr>
  <p:transition advTm="5000">
    <p:fade/>
    <p:sndAc>
      <p:endSnd/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39F36C-3FFC-40A5-903F-6EE53B0F793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21347491"/>
      </p:ext>
    </p:extLst>
  </p:cSld>
  <p:clrMapOvr>
    <a:masterClrMapping/>
  </p:clrMapOvr>
  <p:transition advTm="5000">
    <p:fade/>
    <p:sndAc>
      <p:endSnd/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997F9D-74F4-4589-B808-C22854E12C5E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76771300"/>
      </p:ext>
    </p:extLst>
  </p:cSld>
  <p:clrMapOvr>
    <a:masterClrMapping/>
  </p:clrMapOvr>
  <p:transition advTm="5000">
    <p:fade/>
    <p:sndAc>
      <p:endSnd/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9577CA-D65C-4811-9A31-80664AD6F67E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56208691"/>
      </p:ext>
    </p:extLst>
  </p:cSld>
  <p:clrMapOvr>
    <a:masterClrMapping/>
  </p:clrMapOvr>
  <p:transition advTm="5000">
    <p:fade/>
    <p:sndAc>
      <p:endSnd/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C8AC85-01C3-447F-9BB8-F0C15AC99400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75002856"/>
      </p:ext>
    </p:extLst>
  </p:cSld>
  <p:clrMapOvr>
    <a:masterClrMapping/>
  </p:clrMapOvr>
  <p:transition advTm="5000">
    <p:fade/>
    <p:sndAc>
      <p:endSnd/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43A369-0D7A-4FA9-A109-1814D009C619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76193859"/>
      </p:ext>
    </p:extLst>
  </p:cSld>
  <p:clrMapOvr>
    <a:masterClrMapping/>
  </p:clrMapOvr>
  <p:transition advTm="5000">
    <p:fade/>
    <p:sndAc>
      <p:endSnd/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938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502EE60-BBE1-4504-995E-77B99F3B20CE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fade/>
    <p:sndAc>
      <p:endSnd/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FE1E4">
                <a:gamma/>
                <a:shade val="46275"/>
                <a:invGamma/>
              </a:srgbClr>
            </a:gs>
            <a:gs pos="50000">
              <a:srgbClr val="EFE1E4"/>
            </a:gs>
            <a:gs pos="100000">
              <a:srgbClr val="EFE1E4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5" name="Picture 5" descr="karamellvirag_kozep50"/>
          <p:cNvPicPr>
            <a:picLocks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9488" y="2765425"/>
            <a:ext cx="4103687" cy="35337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7043" name="WordArt 3"/>
          <p:cNvSpPr>
            <a:spLocks noChangeArrowheads="1" noChangeShapeType="1" noTextEdit="1"/>
          </p:cNvSpPr>
          <p:nvPr/>
        </p:nvSpPr>
        <p:spPr bwMode="auto">
          <a:xfrm>
            <a:off x="1106827" y="5733256"/>
            <a:ext cx="1666875" cy="952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2000" kern="10" dirty="0" smtClean="0">
                <a:solidFill>
                  <a:srgbClr val="6B5194"/>
                </a:solidFill>
                <a:effectLst>
                  <a:outerShdw dist="107763" dir="13500000" algn="ctr" rotWithShape="0">
                    <a:srgbClr val="808080">
                      <a:alpha val="50000"/>
                    </a:srgbClr>
                  </a:outerShdw>
                </a:effectLst>
                <a:latin typeface="Impact"/>
              </a:rPr>
              <a:t>Compilacion:</a:t>
            </a:r>
          </a:p>
          <a:p>
            <a:pPr algn="ctr"/>
            <a:r>
              <a:rPr lang="es-ES" sz="2000" kern="10" dirty="0" smtClean="0">
                <a:solidFill>
                  <a:srgbClr val="6B5194"/>
                </a:solidFill>
                <a:effectLst>
                  <a:outerShdw dist="107763" dir="13500000" algn="ctr" rotWithShape="0">
                    <a:srgbClr val="808080">
                      <a:alpha val="50000"/>
                    </a:srgbClr>
                  </a:outerShdw>
                </a:effectLst>
                <a:latin typeface="Impact"/>
              </a:rPr>
              <a:t>                       Irene</a:t>
            </a:r>
            <a:endParaRPr lang="es-ES" sz="2000" kern="10" dirty="0">
              <a:solidFill>
                <a:srgbClr val="6B5194"/>
              </a:solidFill>
              <a:effectLst>
                <a:outerShdw dist="107763" dir="13500000" algn="ctr" rotWithShape="0">
                  <a:srgbClr val="808080">
                    <a:alpha val="50000"/>
                  </a:srgbClr>
                </a:outerShdw>
              </a:effectLst>
              <a:latin typeface="Impact"/>
            </a:endParaRPr>
          </a:p>
        </p:txBody>
      </p:sp>
      <p:sp>
        <p:nvSpPr>
          <p:cNvPr id="87044" name="WordArt 4"/>
          <p:cNvSpPr>
            <a:spLocks noChangeArrowheads="1" noChangeShapeType="1" noTextEdit="1"/>
          </p:cNvSpPr>
          <p:nvPr/>
        </p:nvSpPr>
        <p:spPr bwMode="auto">
          <a:xfrm rot="21389791">
            <a:off x="384290" y="348416"/>
            <a:ext cx="8148631" cy="28082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CC33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1000" kern="10" dirty="0">
                <a:solidFill>
                  <a:srgbClr val="C51515"/>
                </a:solidFill>
                <a:effectLst>
                  <a:prstShdw prst="shdw13" dist="53882" dir="13500000">
                    <a:srgbClr val="808080">
                      <a:alpha val="50000"/>
                    </a:srgbClr>
                  </a:prstShdw>
                </a:effectLst>
                <a:latin typeface="Impact"/>
              </a:rPr>
              <a:t>T</a:t>
            </a:r>
            <a:r>
              <a:rPr lang="es-ES" sz="1000" kern="10" dirty="0" smtClean="0">
                <a:solidFill>
                  <a:srgbClr val="C51515"/>
                </a:solidFill>
                <a:effectLst>
                  <a:prstShdw prst="shdw13" dist="53882" dir="13500000">
                    <a:srgbClr val="808080">
                      <a:alpha val="50000"/>
                    </a:srgbClr>
                  </a:prstShdw>
                </a:effectLst>
                <a:latin typeface="Impact"/>
              </a:rPr>
              <a:t>odo hecho en azúcar</a:t>
            </a:r>
            <a:endParaRPr lang="es-ES" sz="1200" kern="10" dirty="0">
              <a:solidFill>
                <a:srgbClr val="C51515"/>
              </a:solidFill>
              <a:effectLst>
                <a:prstShdw prst="shdw13" dist="53882" dir="13500000">
                  <a:srgbClr val="808080">
                    <a:alpha val="50000"/>
                  </a:srgbClr>
                </a:prstShdw>
              </a:effectLst>
              <a:latin typeface="Impact"/>
            </a:endParaRPr>
          </a:p>
        </p:txBody>
      </p:sp>
      <p:sp>
        <p:nvSpPr>
          <p:cNvPr id="3" name="2 Rectángulo"/>
          <p:cNvSpPr/>
          <p:nvPr/>
        </p:nvSpPr>
        <p:spPr>
          <a:xfrm rot="20990291">
            <a:off x="-345735" y="378962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Impact" pitchFamily="34" charset="0"/>
              </a:rPr>
              <a:t>Fuente de imagen: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Impact" pitchFamily="34" charset="0"/>
              </a:rPr>
              <a:t>     Internet</a:t>
            </a:r>
            <a:endParaRPr lang="es-ES" sz="3200" b="1" dirty="0">
              <a:solidFill>
                <a:srgbClr val="FF0000"/>
              </a:solidFill>
              <a:latin typeface="Impact" pitchFamily="34" charset="0"/>
            </a:endParaRPr>
          </a:p>
        </p:txBody>
      </p:sp>
    </p:spTree>
  </p:cSld>
  <p:clrMapOvr>
    <a:masterClrMapping/>
  </p:clrMapOvr>
  <p:transition advTm="12000">
    <p:fade/>
    <p:sndAc>
      <p:stSnd>
        <p:snd r:embed="rId2" name="Valse De Vien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animBg="1"/>
      <p:bldP spid="870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5716" name="Picture 4" descr="P10003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9525"/>
            <a:ext cx="9167813" cy="687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1859" name="Picture 3" descr="P100031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588"/>
            <a:ext cx="9180513" cy="6886576"/>
          </a:xfrm>
          <a:solidFill>
            <a:srgbClr val="F0C2DD"/>
          </a:solidFill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4212" name="Picture 4" descr="P10003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8788" name="Picture 4" descr="karacsony_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6740" name="Picture 4" descr="P10203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9028" name="Picture 4" descr="P10203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7764" name="Picture 4" descr="P10203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0836" name="Picture 4" descr="P10004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1796" name="Picture 4" descr="karamell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5652" name="Picture 4" descr="asztaldisz_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6676" name="Picture 4" descr="P10003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7700" name="Picture 4" descr="karamell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4628" name="Picture 4" descr="karamellvirag_rozsa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2340" name="Picture 4" descr="karamell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64" name="Picture 4" descr="karamell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5412" name="Picture 4" descr="karamellvirag_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0772" name="Picture 4" descr="asztaldisz_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8724" name="Picture 4" descr="asztaldisz_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1556" name="Picture 4" descr="P10004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6436" name="Picture 4" descr="karamellvirag_liliom nagy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0052" name="Picture 4" descr="P1010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4388" name="Picture 4" descr="Hoventa_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9508" name="Picture 4" descr="P10109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0532" name="Picture 4" descr="P10002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2580" name="Picture 4" descr="kisliliom-tulip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04" name="Picture 4" descr="masni-700-irisz-650-hibiszkusz-550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1076" name="Picture 4" descr="P10007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asztaldisz_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44" name="Picture 4" descr="P10008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4692" name="Picture 4" descr="P10104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9525"/>
            <a:ext cx="9167813" cy="687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4868" name="Picture 4" descr="P10006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0600" name="Picture 8" descr="P1010755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588"/>
            <a:ext cx="9180513" cy="688657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500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5" name="Picture 5" descr="P10104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4" name="Picture 4" descr="P10203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0420" name="Picture 4" descr="pelikan_kupa_2007_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44" name="Picture 4" descr="P10106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025"/>
            <a:ext cx="9180513" cy="6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2100" name="Picture 4" descr="asztaldiszm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180513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8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ut en sucre .. 21 01 2011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Tout en sucre .. 21 01 2011</Template>
  <TotalTime>16</TotalTime>
  <Words>30</Words>
  <Application>Microsoft Office PowerPoint</Application>
  <PresentationFormat>Presentación en pantalla (4:3)</PresentationFormat>
  <Paragraphs>7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2" baseType="lpstr">
      <vt:lpstr>Arial</vt:lpstr>
      <vt:lpstr>Tout en sucre .. 21 01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10</cp:revision>
  <dcterms:created xsi:type="dcterms:W3CDTF">2021-01-25T17:30:02Z</dcterms:created>
  <dcterms:modified xsi:type="dcterms:W3CDTF">2021-01-25T17:46:40Z</dcterms:modified>
</cp:coreProperties>
</file>