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9" r:id="rId4"/>
    <p:sldId id="271" r:id="rId5"/>
    <p:sldId id="270" r:id="rId6"/>
    <p:sldId id="260" r:id="rId7"/>
    <p:sldId id="283" r:id="rId8"/>
    <p:sldId id="265" r:id="rId9"/>
    <p:sldId id="268" r:id="rId10"/>
    <p:sldId id="259" r:id="rId11"/>
    <p:sldId id="275" r:id="rId12"/>
    <p:sldId id="282" r:id="rId13"/>
    <p:sldId id="262" r:id="rId14"/>
    <p:sldId id="285" r:id="rId15"/>
    <p:sldId id="284" r:id="rId16"/>
    <p:sldId id="287" r:id="rId17"/>
    <p:sldId id="263" r:id="rId18"/>
    <p:sldId id="289" r:id="rId19"/>
    <p:sldId id="264" r:id="rId20"/>
    <p:sldId id="277" r:id="rId21"/>
    <p:sldId id="267" r:id="rId22"/>
    <p:sldId id="288" r:id="rId23"/>
    <p:sldId id="286" r:id="rId24"/>
    <p:sldId id="281" r:id="rId25"/>
    <p:sldId id="280" r:id="rId26"/>
    <p:sldId id="279" r:id="rId27"/>
    <p:sldId id="273" r:id="rId28"/>
    <p:sldId id="278" r:id="rId29"/>
    <p:sldId id="276" r:id="rId30"/>
    <p:sldId id="274" r:id="rId31"/>
    <p:sldId id="272" r:id="rId32"/>
    <p:sldId id="290" r:id="rId33"/>
    <p:sldId id="266" r:id="rId34"/>
    <p:sldId id="261" r:id="rId35"/>
    <p:sldId id="258" r:id="rId36"/>
    <p:sldId id="257" r:id="rId37"/>
    <p:sldId id="291" r:id="rId38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K8fSbjbj2A7/w9noqddQg" hashData="hzuDhoBOPnPXSEhoTIacnDPdTE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5B8144-3424-43D9-9205-D3CC88F9F9E2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71F4B6-C71C-48CB-A2A8-0385850ECE16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2546E-7CB6-49D7-967F-CDBE6930EDEA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24CCD0-C5BD-45F9-955F-900ABBF7D939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6DA24-F2A1-4688-B8FE-5AFC9BDCDCA0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0A7EE0-4460-4224-BC3E-55F21A77D4E6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21BBE1-C234-4481-B424-80060B4293E7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214BB2-D49F-4FED-A335-6A8653C4492F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522133-E815-47F6-A2B2-4A02AF1E3DF2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BCA411-9F93-42A4-9E1D-DC3C5DC406E5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3E8DC1-B5FB-4A93-AFA9-2B277430E6C6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8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0E3F47-C816-476E-8CC7-48E83A282E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B3EF738-B856-4038-AAF2-0B192E4FA9B5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8873F93-A387-4A21-9CC8-9A30E224C2A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2053" name="Picture 5" descr="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6011863" y="6597650"/>
            <a:ext cx="31321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nl-NL" sz="1000" b="1">
                <a:solidFill>
                  <a:schemeClr val="bg1"/>
                </a:solidFill>
              </a:rPr>
              <a:t>cvonck@zeelandnet.nl</a:t>
            </a:r>
          </a:p>
        </p:txBody>
      </p:sp>
    </p:spTree>
  </p:cSld>
  <p:clrMapOvr>
    <a:masterClrMapping/>
  </p:clrMapOvr>
  <p:transition spd="slow" advTm="8000">
    <p:sndAc>
      <p:stSnd loop="1">
        <p:snd r:embed="rId2" name="Viool sonate_Pagani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24579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620713"/>
            <a:ext cx="7620000" cy="5616575"/>
          </a:xfrm>
          <a:prstGeom prst="rect">
            <a:avLst/>
          </a:prstGeom>
          <a:noFill/>
        </p:spPr>
      </p:pic>
      <p:pic>
        <p:nvPicPr>
          <p:cNvPr id="22531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23555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33795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10243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665788"/>
          </a:xfrm>
          <a:prstGeom prst="rect">
            <a:avLst/>
          </a:prstGeom>
          <a:noFill/>
        </p:spPr>
      </p:pic>
      <p:pic>
        <p:nvPicPr>
          <p:cNvPr id="28675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25603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34819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18435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11267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31747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8195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9219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6147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30723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4099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29699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16387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26627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5123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7171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12291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13315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14339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20483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15363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17411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19459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21507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3075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27651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32771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35843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pic>
        <p:nvPicPr>
          <p:cNvPr id="36867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aatartisten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Straatartisten</Template>
  <TotalTime>1</TotalTime>
  <Words>61</Words>
  <Application>Microsoft Office PowerPoint</Application>
  <PresentationFormat>Presentación en pantalla (4:3)</PresentationFormat>
  <Paragraphs>29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9" baseType="lpstr">
      <vt:lpstr>Arial</vt:lpstr>
      <vt:lpstr>Straatartisten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2014-07-08T15:59:05Z</dcterms:created>
  <dcterms:modified xsi:type="dcterms:W3CDTF">2014-07-08T16:00:38Z</dcterms:modified>
</cp:coreProperties>
</file>