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58" r:id="rId5"/>
    <p:sldId id="282" r:id="rId6"/>
    <p:sldId id="275" r:id="rId7"/>
    <p:sldId id="281" r:id="rId8"/>
    <p:sldId id="260" r:id="rId9"/>
    <p:sldId id="283" r:id="rId10"/>
    <p:sldId id="261" r:id="rId11"/>
    <p:sldId id="262" r:id="rId12"/>
    <p:sldId id="270" r:id="rId13"/>
    <p:sldId id="257" r:id="rId14"/>
    <p:sldId id="263" r:id="rId15"/>
    <p:sldId id="280" r:id="rId16"/>
    <p:sldId id="285" r:id="rId17"/>
    <p:sldId id="264" r:id="rId18"/>
    <p:sldId id="265" r:id="rId19"/>
    <p:sldId id="279" r:id="rId20"/>
    <p:sldId id="266" r:id="rId21"/>
    <p:sldId id="267" r:id="rId22"/>
    <p:sldId id="268" r:id="rId23"/>
    <p:sldId id="284" r:id="rId24"/>
    <p:sldId id="278" r:id="rId25"/>
    <p:sldId id="269" r:id="rId26"/>
    <p:sldId id="276" r:id="rId27"/>
    <p:sldId id="271" r:id="rId28"/>
    <p:sldId id="277" r:id="rId29"/>
    <p:sldId id="273" r:id="rId30"/>
    <p:sldId id="274" r:id="rId31"/>
    <p:sldId id="272" r:id="rId32"/>
    <p:sldId id="286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W4HzbZgxsEge7Hs6flM0rQ==" hashData="ASYpcM076cBgaWVijr850q5sI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37" d="100"/>
          <a:sy n="37" d="100"/>
        </p:scale>
        <p:origin x="-1926" y="-8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E0C17-9A5D-4EC6-9DAC-6CD08503CEB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9384162"/>
      </p:ext>
    </p:extLst>
  </p:cSld>
  <p:clrMapOvr>
    <a:masterClrMapping/>
  </p:clrMapOvr>
  <p:transition spd="med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A5B2E-647B-40BB-ACC4-4D697B70150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371166"/>
      </p:ext>
    </p:extLst>
  </p:cSld>
  <p:clrMapOvr>
    <a:masterClrMapping/>
  </p:clrMapOvr>
  <p:transition spd="med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6DC6B-B86F-4D78-B728-55BF0CBC542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798387"/>
      </p:ext>
    </p:extLst>
  </p:cSld>
  <p:clrMapOvr>
    <a:masterClrMapping/>
  </p:clrMapOvr>
  <p:transition spd="med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7CDA2-A239-4B37-980C-24413EFA1A0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65149474"/>
      </p:ext>
    </p:extLst>
  </p:cSld>
  <p:clrMapOvr>
    <a:masterClrMapping/>
  </p:clrMapOvr>
  <p:transition spd="med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F854E-778D-49CC-933E-69686F77C1B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8037060"/>
      </p:ext>
    </p:extLst>
  </p:cSld>
  <p:clrMapOvr>
    <a:masterClrMapping/>
  </p:clrMapOvr>
  <p:transition spd="med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45E17-848D-484F-A44A-2FDA705909C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1006487"/>
      </p:ext>
    </p:extLst>
  </p:cSld>
  <p:clrMapOvr>
    <a:masterClrMapping/>
  </p:clrMapOvr>
  <p:transition spd="med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5BD1A-DA95-4F33-8431-C60D588987B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84678804"/>
      </p:ext>
    </p:extLst>
  </p:cSld>
  <p:clrMapOvr>
    <a:masterClrMapping/>
  </p:clrMapOvr>
  <p:transition spd="med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B0100-5B00-4098-8239-43D51211857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32386000"/>
      </p:ext>
    </p:extLst>
  </p:cSld>
  <p:clrMapOvr>
    <a:masterClrMapping/>
  </p:clrMapOvr>
  <p:transition spd="med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29290-DC68-4ECE-921F-B0C404533EC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1160526"/>
      </p:ext>
    </p:extLst>
  </p:cSld>
  <p:clrMapOvr>
    <a:masterClrMapping/>
  </p:clrMapOvr>
  <p:transition spd="med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B78B8-4F8B-499A-96C4-5CA0E22F190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1300329"/>
      </p:ext>
    </p:extLst>
  </p:cSld>
  <p:clrMapOvr>
    <a:masterClrMapping/>
  </p:clrMapOvr>
  <p:transition spd="med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AD82D-BD71-4959-89E0-2E1426852B2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6854215"/>
      </p:ext>
    </p:extLst>
  </p:cSld>
  <p:clrMapOvr>
    <a:masterClrMapping/>
  </p:clrMapOvr>
  <p:transition spd="med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52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6A8E33-C559-4B20-9710-47FEDF6AA91D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ita\Pictures\Marquitos\borde blanco (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476500" y="2879725"/>
            <a:ext cx="4191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6600" dirty="0">
                <a:solidFill>
                  <a:schemeClr val="bg1"/>
                </a:solidFill>
              </a:rPr>
              <a:t>Stan Munro</a:t>
            </a:r>
            <a:r>
              <a:rPr lang="nl-NL" sz="1200" dirty="0"/>
              <a:t> </a:t>
            </a:r>
            <a:endParaRPr lang="nl-NL" dirty="0"/>
          </a:p>
        </p:txBody>
      </p:sp>
      <p:pic>
        <p:nvPicPr>
          <p:cNvPr id="2055" name="Picture 7" descr="C:\Users\rita\Pictures\gifs\clave de so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638800"/>
            <a:ext cx="5461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  <p:sndAc>
      <p:stSnd loop="1">
        <p:snd r:embed="rId2" name="fond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057400" y="1447800"/>
            <a:ext cx="50292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nl-NL" sz="2000">
                <a:solidFill>
                  <a:schemeClr val="bg1"/>
                </a:solidFill>
              </a:rPr>
              <a:t>Stan Munro ha pasado los últimos seis años de su vida construyendo una pequeña ciudad de palillos con los edificios y monumentos más emblemáticos del mundo. Las reproducciones están realizadas a una escala 1:65 y hasta la fecha ha utilizado 6 millones de palillos de dientes y 644 litros de pegamento.</a:t>
            </a:r>
          </a:p>
          <a:p>
            <a:pPr algn="just" eaLnBrk="0" hangingPunct="0"/>
            <a:r>
              <a:rPr lang="nl-NL" sz="2000">
                <a:solidFill>
                  <a:schemeClr val="bg1"/>
                </a:solidFill>
              </a:rPr>
              <a:t>Stan trabaja en el Museo de Ciencia y Tecnología en Syracuse (Nueva York) y al parecer dispone de mucho tiempo libre.</a:t>
            </a:r>
          </a:p>
          <a:p>
            <a:pPr eaLnBrk="0" hangingPunct="0"/>
            <a:endParaRPr lang="nl-NL" sz="2000">
              <a:solidFill>
                <a:schemeClr val="bg1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2133600" y="4724400"/>
            <a:ext cx="487680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200"/>
              <a:t> </a:t>
            </a:r>
            <a:endParaRPr lang="nl-NL" sz="1200"/>
          </a:p>
          <a:p>
            <a:pPr eaLnBrk="0" hangingPunct="0"/>
            <a:r>
              <a:rPr lang="nl-NL" sz="2000">
                <a:solidFill>
                  <a:schemeClr val="bg1"/>
                </a:solidFill>
              </a:rPr>
              <a:t>Esto lleva la expresión “lo que hace el aburrimiento” a una nueva dimensión. </a:t>
            </a:r>
          </a:p>
        </p:txBody>
      </p:sp>
      <p:pic>
        <p:nvPicPr>
          <p:cNvPr id="5128" name="Picture 8" descr="C:\Users\rita\Pictures\Marquitos\borde blanc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ita\Documents\PowerPoint\para pps\37189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7763"/>
            <a:ext cx="609600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62400" y="5867400"/>
            <a:ext cx="1905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La ciudad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4101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C:\Users\rita\Documents\PowerPoint\para pps\unyti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742950"/>
            <a:ext cx="71628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85800"/>
            <a:ext cx="7162800" cy="54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rita\Documents\PowerPoint\para pps\palito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782638"/>
            <a:ext cx="7086600" cy="529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514600" y="6172200"/>
            <a:ext cx="411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El Puente de Brooklyn y el Big Ben </a:t>
            </a:r>
          </a:p>
        </p:txBody>
      </p:sp>
      <p:pic>
        <p:nvPicPr>
          <p:cNvPr id="21509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762000"/>
            <a:ext cx="71628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C:\Users\rita\Documents\PowerPoint\para pps\untitl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38200"/>
            <a:ext cx="6934200" cy="520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rita\Documents\PowerPoint\para pps\art_grandmosque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87463"/>
            <a:ext cx="7162800" cy="428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172200" y="5943600"/>
            <a:ext cx="17129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sz="2000">
                <a:solidFill>
                  <a:schemeClr val="bg1"/>
                </a:solidFill>
              </a:rPr>
              <a:t>Gran Mezquita</a:t>
            </a:r>
            <a:endParaRPr lang="nl-NL" sz="2000">
              <a:solidFill>
                <a:schemeClr val="bg1"/>
              </a:solidFill>
            </a:endParaRPr>
          </a:p>
        </p:txBody>
      </p:sp>
      <p:pic>
        <p:nvPicPr>
          <p:cNvPr id="6149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95400"/>
            <a:ext cx="72390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Users\rita\Pictures\Marquitos\borde blanc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752600" y="1447800"/>
            <a:ext cx="54864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Cuando pequeño, </a:t>
            </a:r>
            <a:r>
              <a:rPr lang="es-ES" sz="2000" b="1">
                <a:solidFill>
                  <a:schemeClr val="bg1"/>
                </a:solidFill>
              </a:rPr>
              <a:t>Stan Munro</a:t>
            </a:r>
            <a:r>
              <a:rPr lang="es-ES" sz="2000">
                <a:solidFill>
                  <a:schemeClr val="bg1"/>
                </a:solidFill>
              </a:rPr>
              <a:t> creó una estructura con </a:t>
            </a:r>
            <a:r>
              <a:rPr lang="es-ES" sz="2000" b="1">
                <a:solidFill>
                  <a:schemeClr val="bg1"/>
                </a:solidFill>
              </a:rPr>
              <a:t>mondadientes</a:t>
            </a:r>
            <a:r>
              <a:rPr lang="es-ES" sz="2000">
                <a:solidFill>
                  <a:schemeClr val="bg1"/>
                </a:solidFill>
              </a:rPr>
              <a:t> capaz de sostener un escritorio. Desde entonces su talento natural ha trascendido desde un simple mondadientes a una seria forma de Arte y Diseño</a:t>
            </a:r>
            <a:endParaRPr lang="nl-NL" sz="2000">
              <a:solidFill>
                <a:schemeClr val="bg1"/>
              </a:solidFill>
            </a:endParaRPr>
          </a:p>
          <a:p>
            <a:pPr eaLnBrk="0" hangingPunct="0"/>
            <a:r>
              <a:rPr lang="es-ES" sz="2000">
                <a:solidFill>
                  <a:schemeClr val="bg1"/>
                </a:solidFill>
              </a:rPr>
              <a:t>Después de años de trabajo y paciencia, Stan llega con su primera ciudad de mondadientes el 2005, donde podemos encontrar </a:t>
            </a:r>
            <a:r>
              <a:rPr lang="es-ES" sz="2000" b="1">
                <a:solidFill>
                  <a:schemeClr val="bg1"/>
                </a:solidFill>
              </a:rPr>
              <a:t>50 de las más famosas estructuras del mundo</a:t>
            </a:r>
            <a:r>
              <a:rPr lang="es-ES" sz="2000">
                <a:solidFill>
                  <a:schemeClr val="bg1"/>
                </a:solidFill>
              </a:rPr>
              <a:t>, la ciudad se ha ubicado de forma permanente en la </a:t>
            </a:r>
            <a:r>
              <a:rPr lang="es-ES" sz="2000" b="1">
                <a:solidFill>
                  <a:schemeClr val="bg1"/>
                </a:solidFill>
              </a:rPr>
              <a:t>Casa de Katmandú</a:t>
            </a:r>
            <a:r>
              <a:rPr lang="es-ES" sz="2000">
                <a:solidFill>
                  <a:schemeClr val="bg1"/>
                </a:solidFill>
              </a:rPr>
              <a:t>, </a:t>
            </a:r>
            <a:r>
              <a:rPr lang="es-ES" sz="2000" b="1">
                <a:solidFill>
                  <a:schemeClr val="bg1"/>
                </a:solidFill>
              </a:rPr>
              <a:t>España</a:t>
            </a:r>
            <a:endParaRPr lang="nl-NL" sz="2000">
              <a:solidFill>
                <a:schemeClr val="bg1"/>
              </a:solidFill>
            </a:endParaRPr>
          </a:p>
          <a:p>
            <a:pPr eaLnBrk="0" hangingPunct="0"/>
            <a:endParaRPr lang="nl-NL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rita\Documents\PowerPoint\para pps\art_laseu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67056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67818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rita\Documents\PowerPoint\para pps\art_vatican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885825"/>
            <a:ext cx="6781800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286000" y="6096000"/>
            <a:ext cx="457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Plaza de San Pedro, Ciudad del Vaticano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8198" name="Picture 6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38200"/>
            <a:ext cx="6858000" cy="514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rita\Documents\PowerPoint\para pps\palito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476250"/>
            <a:ext cx="440055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1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ita\Documents\PowerPoint\para pps\429_palito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476250"/>
            <a:ext cx="43815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609600" y="3429000"/>
            <a:ext cx="152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Catedral de San Pedro del Vaticano </a:t>
            </a:r>
          </a:p>
        </p:txBody>
      </p:sp>
      <p:pic>
        <p:nvPicPr>
          <p:cNvPr id="3077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1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rita\Documents\PowerPoint\para pps\palit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889000"/>
            <a:ext cx="7874000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438400" y="6096000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Tem</a:t>
            </a:r>
            <a:r>
              <a:rPr lang="nl-BE" sz="2000">
                <a:solidFill>
                  <a:schemeClr val="bg1"/>
                </a:solidFill>
              </a:rPr>
              <a:t>p</a:t>
            </a:r>
            <a:r>
              <a:rPr lang="nl-NL" sz="2000">
                <a:solidFill>
                  <a:schemeClr val="bg1"/>
                </a:solidFill>
              </a:rPr>
              <a:t>lo de Angkor Wat, Camboya </a:t>
            </a:r>
          </a:p>
        </p:txBody>
      </p:sp>
      <p:pic>
        <p:nvPicPr>
          <p:cNvPr id="9222" name="Picture 6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38200"/>
            <a:ext cx="7924800" cy="514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C:\Users\rita\Documents\PowerPoint\para pps\untim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38200"/>
            <a:ext cx="35718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C:\Users\rita\Documents\PowerPoint\para pps\upntitl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838200"/>
            <a:ext cx="36576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38200"/>
            <a:ext cx="36576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838200"/>
            <a:ext cx="37338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C:\Users\rita\Pictures\Marquitos\borde blanc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965325" y="1843088"/>
            <a:ext cx="5211763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Cuando Stan Munro comenzó a construir en 2003 una ciudad con palillos de dientes, no tardo en convencer a su esposa que seria un trabajo productivo. Si realmente la convenció o simplemente estaba feliz porque su marido se pasaba el día metido en el sótano, no lo sabemos. Ella le apoyo de todas formas, y cuando La Ciudad de Palillos I fue vendida en 2005, le ayudó a gastar el dinero.</a:t>
            </a:r>
            <a:br>
              <a:rPr lang="nl-NL" sz="2000">
                <a:solidFill>
                  <a:schemeClr val="bg1"/>
                </a:solidFill>
              </a:rPr>
            </a:br>
            <a:r>
              <a:rPr lang="nl-NL" sz="1100">
                <a:solidFill>
                  <a:srgbClr val="333333"/>
                </a:solidFill>
                <a:latin typeface="Trebuchet MS" pitchFamily="34" charset="0"/>
              </a:rPr>
              <a:t/>
            </a:r>
            <a:br>
              <a:rPr lang="nl-NL" sz="1100">
                <a:solidFill>
                  <a:srgbClr val="333333"/>
                </a:solidFill>
                <a:latin typeface="Trebuchet MS" pitchFamily="34" charset="0"/>
              </a:rPr>
            </a:br>
            <a:endParaRPr lang="nl-NL" sz="1100">
              <a:solidFill>
                <a:srgbClr val="333333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rita\Documents\PowerPoint\para pps\palito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476250"/>
            <a:ext cx="440055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57200" y="3284538"/>
            <a:ext cx="182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Catedral de San Patricio de Nueva York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0245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1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rita\Documents\PowerPoint\para pps\palito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76250"/>
            <a:ext cx="36671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rita\Documents\PowerPoint\para pps\art_burjdubai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85800"/>
            <a:ext cx="30861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800600" y="5105400"/>
            <a:ext cx="3886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Rascacielos: Edificio Chrysler, las Torres Petronas, Taipei 101, el Edificio Woolworth y Met Life Tower </a:t>
            </a:r>
          </a:p>
        </p:txBody>
      </p:sp>
      <p:pic>
        <p:nvPicPr>
          <p:cNvPr id="11270" name="Picture 6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38100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85800"/>
            <a:ext cx="31242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rita\Documents\PowerPoint\para pps\untik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3913"/>
            <a:ext cx="6934200" cy="52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62000"/>
            <a:ext cx="70104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rita\Documents\PowerPoint\para pps\palito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476250"/>
            <a:ext cx="57150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04800" y="3048000"/>
            <a:ext cx="1219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Opera House, Sydney Australia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2293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57200"/>
            <a:ext cx="5791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rita\Documents\PowerPoint\para pps\palito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476250"/>
            <a:ext cx="43815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57200" y="3429000"/>
            <a:ext cx="1752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La Mezquita Azul, Estambul, Turquía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3317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1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rita\Documents\PowerPoint\para pps\palito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76250"/>
            <a:ext cx="459105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57200" y="3429000"/>
            <a:ext cx="1600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Aspire Tower, Doha, Qatar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4341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57200"/>
            <a:ext cx="4648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C:\Users\rita\Pictures\Marquitos\borde blanc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1119188"/>
            <a:ext cx="61499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866900" y="2209800"/>
            <a:ext cx="54102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1100">
                <a:solidFill>
                  <a:srgbClr val="333333"/>
                </a:solidFill>
                <a:latin typeface="Trebuchet MS" pitchFamily="34" charset="0"/>
              </a:rPr>
              <a:t/>
            </a:r>
            <a:br>
              <a:rPr lang="nl-NL" sz="1100">
                <a:solidFill>
                  <a:srgbClr val="333333"/>
                </a:solidFill>
                <a:latin typeface="Trebuchet MS" pitchFamily="34" charset="0"/>
              </a:rPr>
            </a:br>
            <a:r>
              <a:rPr lang="nl-NL" sz="2000">
                <a:solidFill>
                  <a:schemeClr val="bg1"/>
                </a:solidFill>
              </a:rPr>
              <a:t>Stan nació en Rochester, Nueva York en 1970</a:t>
            </a:r>
            <a:r>
              <a:rPr lang="nl-NL" sz="900"/>
              <a:t> </a:t>
            </a:r>
            <a:endParaRPr lang="nl-NL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828800" y="3429000"/>
            <a:ext cx="5486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Hoy en día, Stan vive en Syracuse, Nueva York, y es feliz con su familia y su pasión por construir edificios con palillos de dientes.</a:t>
            </a:r>
          </a:p>
          <a:p>
            <a:pPr eaLnBrk="0" hangingPunct="0"/>
            <a:endParaRPr lang="nl-NL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C:\Users\rita\Documents\PowerPoint\para pps\unkti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62000"/>
            <a:ext cx="70104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rita\Documents\PowerPoint\para pps\palito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88" y="476250"/>
            <a:ext cx="43910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57200" y="3200400"/>
            <a:ext cx="1752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Spinnaker Tower, Portsmouth, Inglaterra </a:t>
            </a:r>
          </a:p>
        </p:txBody>
      </p:sp>
      <p:pic>
        <p:nvPicPr>
          <p:cNvPr id="15365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1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rita\Documents\PowerPoint\para pps\palito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936625"/>
            <a:ext cx="7086600" cy="498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038600" y="6019800"/>
            <a:ext cx="1447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Velero </a:t>
            </a:r>
          </a:p>
        </p:txBody>
      </p:sp>
      <p:pic>
        <p:nvPicPr>
          <p:cNvPr id="22533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14400"/>
            <a:ext cx="7162800" cy="503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rita\Documents\PowerPoint\para pps\palito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776288"/>
            <a:ext cx="7086600" cy="530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743200" y="6172200"/>
            <a:ext cx="518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Mezquita de al-Haram, La Meca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7413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762000"/>
            <a:ext cx="7162800" cy="537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rita\Documents\PowerPoint\para pps\unhti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62000"/>
            <a:ext cx="40005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Users\rita\Documents\PowerPoint\para pps\unjtitl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047750"/>
            <a:ext cx="35718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914400" y="6248400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Notre Dame de París</a:t>
            </a:r>
            <a:r>
              <a:rPr lang="nl-NL" sz="1100">
                <a:solidFill>
                  <a:srgbClr val="333333"/>
                </a:solidFill>
                <a:latin typeface="Trebuchet MS" pitchFamily="34" charset="0"/>
              </a:rPr>
              <a:t> </a:t>
            </a:r>
            <a:endParaRPr lang="nl-NL"/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6019800" y="6096000"/>
            <a:ext cx="1663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sz="2000">
                <a:solidFill>
                  <a:schemeClr val="bg1"/>
                </a:solidFill>
              </a:rPr>
              <a:t>Torre de Pizza</a:t>
            </a:r>
            <a:endParaRPr lang="nl-NL" sz="2000">
              <a:solidFill>
                <a:schemeClr val="bg1"/>
              </a:solidFill>
            </a:endParaRPr>
          </a:p>
        </p:txBody>
      </p:sp>
      <p:pic>
        <p:nvPicPr>
          <p:cNvPr id="23559" name="Picture 7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40386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C:\Users\rita\Pictures\Marquitos\borde blanc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90600"/>
            <a:ext cx="35814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rita\Documents\PowerPoint\para pps\palito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908050"/>
            <a:ext cx="7086600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857500" y="6096000"/>
            <a:ext cx="3429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Taj Mahal, Agra, India</a:t>
            </a:r>
            <a:r>
              <a:rPr lang="nl-NL" sz="900"/>
              <a:t> </a:t>
            </a:r>
            <a:endParaRPr lang="nl-NL"/>
          </a:p>
        </p:txBody>
      </p:sp>
      <p:pic>
        <p:nvPicPr>
          <p:cNvPr id="19461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14400"/>
            <a:ext cx="71628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rita\Documents\PowerPoint\para pps\palito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782638"/>
            <a:ext cx="7086600" cy="529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552700" y="6172200"/>
            <a:ext cx="4038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 dirty="0">
                <a:solidFill>
                  <a:schemeClr val="bg1"/>
                </a:solidFill>
              </a:rPr>
              <a:t>Tower Bridge, Londres, Inglaterra </a:t>
            </a:r>
          </a:p>
        </p:txBody>
      </p:sp>
      <p:pic>
        <p:nvPicPr>
          <p:cNvPr id="20485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762000"/>
            <a:ext cx="7162800" cy="532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ita\Pictures\Marquitos\azul con borde blanc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rita\Documents\PowerPoint\para pps\palito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76250"/>
            <a:ext cx="44196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609600" y="3429000"/>
            <a:ext cx="1371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sz="2000">
                <a:solidFill>
                  <a:schemeClr val="bg1"/>
                </a:solidFill>
              </a:rPr>
              <a:t>Mezquita de al-Haram, La Meca </a:t>
            </a:r>
          </a:p>
        </p:txBody>
      </p:sp>
      <p:pic>
        <p:nvPicPr>
          <p:cNvPr id="18437" name="Picture 5" descr="C:\Users\rita\Pictures\Marquitos\borde blanc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4495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7391400" y="4191000"/>
            <a:ext cx="10985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sz="5400">
                <a:solidFill>
                  <a:schemeClr val="bg1"/>
                </a:solidFill>
              </a:rPr>
              <a:t>Fin</a:t>
            </a:r>
            <a:endParaRPr lang="nl-NL" sz="5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- Stan Munro avec cure-dents .. 18 03 2011 (1)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- Stan Munro avec cure-dents .. 18 03 2011 (1)</Template>
  <TotalTime>4</TotalTime>
  <Words>394</Words>
  <Application>Microsoft Office PowerPoint</Application>
  <PresentationFormat>Presentación en pantalla (4:3)</PresentationFormat>
  <Paragraphs>32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Times New Roman</vt:lpstr>
      <vt:lpstr>Trebuchet MS</vt:lpstr>
      <vt:lpstr>Art - Stan Munro avec cure-dents .. 18 03 2011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2021-04-22T07:51:02Z</dcterms:created>
  <dcterms:modified xsi:type="dcterms:W3CDTF">2021-04-22T07:55:47Z</dcterms:modified>
</cp:coreProperties>
</file>