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57" r:id="rId5"/>
    <p:sldId id="258" r:id="rId6"/>
    <p:sldId id="276" r:id="rId7"/>
    <p:sldId id="265" r:id="rId8"/>
    <p:sldId id="285" r:id="rId9"/>
    <p:sldId id="271" r:id="rId10"/>
    <p:sldId id="272" r:id="rId11"/>
    <p:sldId id="268" r:id="rId12"/>
    <p:sldId id="280" r:id="rId13"/>
    <p:sldId id="277" r:id="rId14"/>
    <p:sldId id="286" r:id="rId15"/>
    <p:sldId id="279" r:id="rId16"/>
    <p:sldId id="269" r:id="rId17"/>
    <p:sldId id="273" r:id="rId18"/>
    <p:sldId id="291" r:id="rId19"/>
    <p:sldId id="259" r:id="rId20"/>
    <p:sldId id="262" r:id="rId21"/>
    <p:sldId id="263" r:id="rId22"/>
    <p:sldId id="266" r:id="rId23"/>
    <p:sldId id="274" r:id="rId24"/>
    <p:sldId id="281" r:id="rId25"/>
    <p:sldId id="288" r:id="rId26"/>
    <p:sldId id="289" r:id="rId27"/>
    <p:sldId id="283" r:id="rId28"/>
    <p:sldId id="275" r:id="rId29"/>
    <p:sldId id="284" r:id="rId30"/>
    <p:sldId id="282" r:id="rId31"/>
    <p:sldId id="278" r:id="rId32"/>
    <p:sldId id="260" r:id="rId33"/>
    <p:sldId id="270" r:id="rId34"/>
    <p:sldId id="267" r:id="rId35"/>
    <p:sldId id="261" r:id="rId36"/>
    <p:sldId id="264" r:id="rId37"/>
    <p:sldId id="287" r:id="rId38"/>
    <p:sldId id="293" r:id="rId39"/>
    <p:sldId id="290" r:id="rId40"/>
    <p:sldId id="294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cK2kfF+V2l/+kJTy9TtCA==" hashData="e+WvS+XKn4s2Y1Qxgib65q7zk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228" y="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20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64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14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616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38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2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890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61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36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1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48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5CFE3-FCD5-4662-BABA-0193B4300FB2}" type="datetimeFigureOut">
              <a:rPr lang="cs-CZ" smtClean="0"/>
              <a:t>29.9.2019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40430-362B-4201-87E9-44F7CACCE028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0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324686" y="652743"/>
            <a:ext cx="44946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Caslon Pro Bold" pitchFamily="18" charset="-18"/>
              </a:rPr>
              <a:t>SHIKI-SHIMA</a:t>
            </a:r>
            <a:endParaRPr lang="cs-CZ" sz="48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Caslon Pro Bold" pitchFamily="18" charset="-18"/>
            </a:endParaRPr>
          </a:p>
        </p:txBody>
      </p:sp>
      <p:pic>
        <p:nvPicPr>
          <p:cNvPr id="5" name="Japan, Classical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16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076" y="60664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0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Schránka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02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Jiri\Desktop\Schránka 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80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C:\Users\Jiri\Desktop\Schránka 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32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C:\Users\Jiri\Desktop\Schránka 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67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22" name="Picture 2" descr="C:\Users\Jiri\Desktop\Schránka 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 descr="C:\Users\Jiri\Desktop\Schránka 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96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C:\Users\Jiri\Desktop\Schránka 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9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C:\Users\Jiri\Desktop\Schránka 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03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5602" name="Picture 2" descr="C:\Users\Jiri\Desktop\Schránka 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14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2530" name="Picture 2" descr="C:\Users\Jiri\Desktop\Schránka 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76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1746" name="Picture 2" descr="C:\Users\Jiri\Desktop\Schránka 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00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4578" name="Picture 2" descr="C:\Users\Jiri\Desktop\Schránka 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50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C:\Users\Jiri\Desktop\Schránka 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1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C:\Users\Jiri\Desktop\Schránka 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16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C:\Users\Jiri\Desktop\Schránka 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80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Jiri\Desktop\Schránka 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58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Jiri\Desktop\Schránka 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7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Jiri\Desktop\Schránka 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20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C:\Users\Jiri\Desktop\Schránka 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55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C:\Users\Jiri\Desktop\Schránka 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9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6626" name="Picture 2" descr="C:\Users\Jiri\Desktop\Schránka 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8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C:\Users\Jiri\Desktop\Schránka 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1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C:\Users\Jiri\Desktop\Schránka 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94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74" name="Picture 2" descr="C:\Users\Jiri\Desktop\Schránka 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9" y="-82550"/>
            <a:ext cx="9577529" cy="718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C:\Users\Jiri\Desktop\Schránka 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87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9698" name="Picture 2" descr="C:\Users\Jiri\Desktop\Schránka 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0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0" name="Picture 2" descr="C:\Users\Jiri\Desktop\Schránka 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56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3554" name="Picture 2" descr="C:\Users\Jiri\Desktop\Schránka 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67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Jiri\Desktop\Schránka 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52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2" name="Picture 2" descr="C:\Users\Jiri\Desktop\Schránka 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8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90" name="Picture 2" descr="C:\Users\Jiri\Desktop\Schránka 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57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Jiri\Desktop\Schránka 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37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 descr="C:\Users\Jiri\Desktop\Schránka 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86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2770" name="Picture 2" descr="C:\Users\Jiri\Desktop\Schránka 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45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Schránka 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15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C:\Users\Jiri\Desktop\Schránka 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96336" y="5805264"/>
            <a:ext cx="532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rgbClr val="FFFF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ernard MT Condensed" panose="02050806060905020404" pitchFamily="18" charset="0"/>
              </a:rPr>
              <a:t>JS</a:t>
            </a:r>
            <a:endParaRPr lang="cs-CZ" sz="4000" dirty="0">
              <a:ln>
                <a:solidFill>
                  <a:srgbClr val="FFFF00"/>
                </a:solidFill>
              </a:ln>
              <a:solidFill>
                <a:schemeClr val="accent6">
                  <a:lumMod val="50000"/>
                </a:schemeClr>
              </a:solidFill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33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 - Japon .. 16 04 201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 - Japon .. 16 04 2018</Template>
  <TotalTime>2</TotalTime>
  <Words>18</Words>
  <Application>Microsoft Office PowerPoint</Application>
  <PresentationFormat>Presentación en pantalla (4:3)</PresentationFormat>
  <Paragraphs>4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Train - Japon .. 16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2019-09-29T19:48:53Z</dcterms:created>
  <dcterms:modified xsi:type="dcterms:W3CDTF">2019-09-29T19:51:10Z</dcterms:modified>
</cp:coreProperties>
</file>