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sldIdLst>
    <p:sldId id="285" r:id="rId3"/>
    <p:sldId id="257" r:id="rId4"/>
    <p:sldId id="258" r:id="rId5"/>
    <p:sldId id="261" r:id="rId6"/>
    <p:sldId id="263" r:id="rId7"/>
    <p:sldId id="264" r:id="rId8"/>
    <p:sldId id="265" r:id="rId9"/>
    <p:sldId id="267" r:id="rId10"/>
    <p:sldId id="269" r:id="rId11"/>
    <p:sldId id="271" r:id="rId12"/>
    <p:sldId id="273" r:id="rId13"/>
    <p:sldId id="275" r:id="rId14"/>
    <p:sldId id="276" r:id="rId15"/>
    <p:sldId id="277" r:id="rId16"/>
    <p:sldId id="279" r:id="rId17"/>
    <p:sldId id="281" r:id="rId18"/>
    <p:sldId id="282" r:id="rId19"/>
    <p:sldId id="283" r:id="rId20"/>
    <p:sldId id="286" r:id="rId2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gEcKCZbOP1HDo6GhYJ5v4Q" hashData="x077W8g4QrzkCJKEE+hgU1aaQp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336699"/>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3" d="100"/>
          <a:sy n="83" d="100"/>
        </p:scale>
        <p:origin x="-97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27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277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27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27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27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8CBB21C-CE40-4BEA-AD73-74FA261BB124}"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D94246-6EC1-4397-8FEE-A54573A3D3A4}" type="slidenum">
              <a:rPr lang="es-ES"/>
              <a:pPr/>
              <a:t>1</a:t>
            </a:fld>
            <a:endParaRPr lang="es-ES"/>
          </a:p>
        </p:txBody>
      </p:sp>
      <p:sp>
        <p:nvSpPr>
          <p:cNvPr id="33794" name="Rectangle 2"/>
          <p:cNvSpPr>
            <a:spLocks noRot="1" noChangeArrowheads="1" noTextEdit="1"/>
          </p:cNvSpPr>
          <p:nvPr>
            <p:ph type="sldImg"/>
          </p:nvPr>
        </p:nvSpPr>
        <p:spPr>
          <a:ln/>
        </p:spPr>
      </p:sp>
      <p:sp>
        <p:nvSpPr>
          <p:cNvPr id="33795" name="Rectangle 3"/>
          <p:cNvSpPr>
            <a:spLocks noGrp="1" noChangeArrowheads="1"/>
          </p:cNvSpPr>
          <p:nvPr>
            <p:ph type="body" idx="1"/>
          </p:nvPr>
        </p:nvSpPr>
        <p:spPr>
          <a:xfrm>
            <a:off x="914400" y="4343400"/>
            <a:ext cx="5029200" cy="4114800"/>
          </a:xfrm>
        </p:spPr>
        <p:txBody>
          <a:bodyPr/>
          <a:lstStyle/>
          <a:p>
            <a:r>
              <a:rPr lang="es-ES"/>
              <a:t>Te imaginas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F797BF7-EA49-4B41-B98C-7ABB235B3F20}" type="slidenum">
              <a:rPr lang="es-ES"/>
              <a:pPr/>
              <a:t>‹Nº›</a:t>
            </a:fld>
            <a:endParaRPr lang="es-ES"/>
          </a:p>
        </p:txBody>
      </p:sp>
    </p:spTree>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61BD1B7-273A-4A18-A30C-EBA69FF49D0E}" type="slidenum">
              <a:rPr lang="es-ES"/>
              <a:pPr/>
              <a:t>‹Nº›</a:t>
            </a:fld>
            <a:endParaRPr lang="es-ES"/>
          </a:p>
        </p:txBody>
      </p:sp>
    </p:spTree>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8732807-C304-493D-8BFD-3FEB19459A58}" type="slidenum">
              <a:rPr lang="es-ES"/>
              <a:pPr/>
              <a:t>‹Nº›</a:t>
            </a:fld>
            <a:endParaRPr lang="es-ES"/>
          </a:p>
        </p:txBody>
      </p:sp>
    </p:spTree>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134957D-DBC9-4405-94D4-6F6FFFBC4640}" type="slidenum">
              <a:rPr lang="es-ES"/>
              <a:pPr/>
              <a:t>‹Nº›</a:t>
            </a:fld>
            <a:endParaRPr lang="es-ES"/>
          </a:p>
        </p:txBody>
      </p:sp>
    </p:spTree>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AB4F308B-0679-458E-B585-966B1523067E}" type="slidenum">
              <a:rPr lang="es-ES"/>
              <a:pPr/>
              <a:t>‹Nº›</a:t>
            </a:fld>
            <a:endParaRPr lang="es-ES"/>
          </a:p>
        </p:txBody>
      </p:sp>
    </p:spTree>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8825786A-0278-42FF-AF1F-A7988FE18950}" type="slidenum">
              <a:rPr lang="es-ES"/>
              <a:pPr/>
              <a:t>‹Nº›</a:t>
            </a:fld>
            <a:endParaRPr lang="es-ES"/>
          </a:p>
        </p:txBody>
      </p:sp>
    </p:spTree>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A2172111-A89D-4175-9BD0-AA9FB520D68F}" type="slidenum">
              <a:rPr lang="es-ES"/>
              <a:pPr/>
              <a:t>‹Nº›</a:t>
            </a:fld>
            <a:endParaRPr lang="es-ES"/>
          </a:p>
        </p:txBody>
      </p:sp>
    </p:spTree>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1AC87FD-6AF5-4D72-90BC-20FBF4EDBB56}" type="slidenum">
              <a:rPr lang="es-ES"/>
              <a:pPr/>
              <a:t>‹Nº›</a:t>
            </a:fld>
            <a:endParaRPr lang="es-ES"/>
          </a:p>
        </p:txBody>
      </p:sp>
    </p:spTree>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8B808B2-A229-4016-B57B-75222DF4CB98}" type="slidenum">
              <a:rPr lang="es-ES"/>
              <a:pPr/>
              <a:t>‹Nº›</a:t>
            </a:fld>
            <a:endParaRPr lang="es-ES"/>
          </a:p>
        </p:txBody>
      </p:sp>
    </p:spTree>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186F013-9808-4FE7-8B63-D02C669600A3}" type="slidenum">
              <a:rPr lang="es-ES"/>
              <a:pPr/>
              <a:t>‹Nº›</a:t>
            </a:fld>
            <a:endParaRPr lang="es-ES"/>
          </a:p>
        </p:txBody>
      </p:sp>
    </p:spTree>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FF6A30C-D773-4552-BD18-604E57F5C54E}" type="slidenum">
              <a:rPr lang="es-ES"/>
              <a:pPr/>
              <a:t>‹Nº›</a:t>
            </a:fld>
            <a:endParaRPr lang="es-ES"/>
          </a:p>
        </p:txBody>
      </p:sp>
    </p:spTree>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4CECFE6-50E5-4367-B6B1-6F61D5CF6765}"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media/audio1.wav"/><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title" idx="4294967295"/>
          </p:nvPr>
        </p:nvSpPr>
        <p:spPr>
          <a:xfrm>
            <a:off x="2209800" y="1981200"/>
            <a:ext cx="7772400" cy="1143000"/>
          </a:xfrm>
        </p:spPr>
        <p:txBody>
          <a:bodyPr/>
          <a:lstStyle/>
          <a:p>
            <a:r>
              <a:rPr lang="es-ES" b="1">
                <a:solidFill>
                  <a:schemeClr val="bg1"/>
                </a:solidFill>
              </a:rPr>
              <a:t>Te imaginas un lugar ...</a:t>
            </a:r>
          </a:p>
        </p:txBody>
      </p:sp>
      <p:pic>
        <p:nvPicPr>
          <p:cNvPr id="31748" name="Picture 4">
            <a:hlinkClick r:id="" action="ppaction://media"/>
          </p:cNvPr>
          <p:cNvPicPr>
            <a:picLocks noRot="1" noChangeAspect="1" noChangeArrowheads="1"/>
          </p:cNvPicPr>
          <p:nvPr>
            <a:wavAudioFile r:embed="rId1" name="rondo veneciano- Musica Fantasia wav-guay.wav"/>
          </p:nvPr>
        </p:nvPicPr>
        <p:blipFill>
          <a:blip r:embed="rId4"/>
          <a:srcRect/>
          <a:stretch>
            <a:fillRect/>
          </a:stretch>
        </p:blipFill>
        <p:spPr bwMode="auto">
          <a:xfrm>
            <a:off x="457200" y="6553200"/>
            <a:ext cx="304800" cy="304800"/>
          </a:xfrm>
          <a:prstGeom prst="rect">
            <a:avLst/>
          </a:prstGeom>
          <a:noFill/>
        </p:spPr>
      </p:pic>
      <p:pic>
        <p:nvPicPr>
          <p:cNvPr id="31749" name="Picture 5" descr="1 copia copia"/>
          <p:cNvPicPr>
            <a:picLocks noChangeAspect="1" noChangeArrowheads="1"/>
          </p:cNvPicPr>
          <p:nvPr/>
        </p:nvPicPr>
        <p:blipFill>
          <a:blip r:embed="rId5"/>
          <a:srcRect/>
          <a:stretch>
            <a:fillRect/>
          </a:stretch>
        </p:blipFill>
        <p:spPr bwMode="auto">
          <a:xfrm>
            <a:off x="0" y="0"/>
            <a:ext cx="9144000" cy="6858000"/>
          </a:xfrm>
          <a:prstGeom prst="rect">
            <a:avLst/>
          </a:prstGeom>
          <a:noFill/>
        </p:spPr>
      </p:pic>
      <p:pic>
        <p:nvPicPr>
          <p:cNvPr id="31750" name="Picture 6" descr="1 copia copia"/>
          <p:cNvPicPr>
            <a:picLocks noChangeAspect="1" noChangeArrowheads="1"/>
          </p:cNvPicPr>
          <p:nvPr/>
        </p:nvPicPr>
        <p:blipFill>
          <a:blip r:embed="rId5"/>
          <a:srcRect/>
          <a:stretch>
            <a:fillRect/>
          </a:stretch>
        </p:blipFill>
        <p:spPr bwMode="auto">
          <a:xfrm>
            <a:off x="0" y="0"/>
            <a:ext cx="9144000" cy="6858000"/>
          </a:xfrm>
          <a:prstGeom prst="rect">
            <a:avLst/>
          </a:prstGeom>
          <a:noFill/>
        </p:spPr>
      </p:pic>
      <p:pic>
        <p:nvPicPr>
          <p:cNvPr id="31751" name="Picture 7" descr="1 copia copia"/>
          <p:cNvPicPr>
            <a:picLocks noChangeAspect="1" noChangeArrowheads="1"/>
          </p:cNvPicPr>
          <p:nvPr/>
        </p:nvPicPr>
        <p:blipFill>
          <a:blip r:embed="rId5"/>
          <a:srcRect/>
          <a:stretch>
            <a:fillRect/>
          </a:stretch>
        </p:blipFill>
        <p:spPr bwMode="auto">
          <a:xfrm>
            <a:off x="0" y="0"/>
            <a:ext cx="9144000" cy="6858000"/>
          </a:xfrm>
          <a:prstGeom prst="rect">
            <a:avLst/>
          </a:prstGeom>
          <a:noFill/>
        </p:spPr>
      </p:pic>
      <p:pic>
        <p:nvPicPr>
          <p:cNvPr id="31752" name="Picture 8" descr="1 copia copia"/>
          <p:cNvPicPr>
            <a:picLocks noChangeAspect="1" noChangeArrowheads="1"/>
          </p:cNvPicPr>
          <p:nvPr/>
        </p:nvPicPr>
        <p:blipFill>
          <a:blip r:embed="rId5"/>
          <a:srcRect/>
          <a:stretch>
            <a:fillRect/>
          </a:stretch>
        </p:blipFill>
        <p:spPr bwMode="auto">
          <a:xfrm>
            <a:off x="0" y="0"/>
            <a:ext cx="9144000" cy="6858000"/>
          </a:xfrm>
          <a:prstGeom prst="rect">
            <a:avLst/>
          </a:prstGeom>
          <a:noFill/>
        </p:spPr>
      </p:pic>
      <p:pic>
        <p:nvPicPr>
          <p:cNvPr id="31753" name="Picture 9" descr="1 copia copia"/>
          <p:cNvPicPr>
            <a:picLocks noChangeAspect="1" noChangeArrowheads="1"/>
          </p:cNvPicPr>
          <p:nvPr/>
        </p:nvPicPr>
        <p:blipFill>
          <a:blip r:embed="rId5"/>
          <a:srcRect/>
          <a:stretch>
            <a:fillRect/>
          </a:stretch>
        </p:blipFill>
        <p:spPr bwMode="auto">
          <a:xfrm>
            <a:off x="0" y="0"/>
            <a:ext cx="9144000" cy="6858000"/>
          </a:xfrm>
          <a:prstGeom prst="rect">
            <a:avLst/>
          </a:prstGeom>
          <a:noFill/>
        </p:spPr>
      </p:pic>
      <p:sp>
        <p:nvSpPr>
          <p:cNvPr id="31754" name="WordArt 10"/>
          <p:cNvSpPr>
            <a:spLocks noChangeArrowheads="1" noChangeShapeType="1" noTextEdit="1"/>
          </p:cNvSpPr>
          <p:nvPr/>
        </p:nvSpPr>
        <p:spPr bwMode="auto">
          <a:xfrm>
            <a:off x="2124075" y="2565400"/>
            <a:ext cx="4895850" cy="1871663"/>
          </a:xfrm>
          <a:prstGeom prst="rect">
            <a:avLst/>
          </a:prstGeom>
        </p:spPr>
        <p:txBody>
          <a:bodyPr wrap="none" fromWordArt="1">
            <a:prstTxWarp prst="textInflate">
              <a:avLst>
                <a:gd name="adj" fmla="val 13634"/>
              </a:avLst>
            </a:prstTxWarp>
          </a:bodyPr>
          <a:lstStyle/>
          <a:p>
            <a:pPr algn="ctr"/>
            <a:r>
              <a:rPr lang="es-ES" sz="7200" b="1" kern="10">
                <a:ln w="19050">
                  <a:solidFill>
                    <a:srgbClr val="99CCFF"/>
                  </a:solidFill>
                  <a:round/>
                  <a:headEnd/>
                  <a:tailEnd/>
                </a:ln>
                <a:solidFill>
                  <a:srgbClr val="0066CC"/>
                </a:solidFill>
                <a:effectLst>
                  <a:outerShdw dist="35921" dir="2700000" algn="ctr" rotWithShape="0">
                    <a:srgbClr val="990000"/>
                  </a:outerShdw>
                </a:effectLst>
                <a:latin typeface="Cooper Black"/>
              </a:rPr>
              <a:t>SEGOVIA</a:t>
            </a:r>
          </a:p>
        </p:txBody>
      </p:sp>
    </p:spTree>
  </p:cSld>
  <p:clrMapOvr>
    <a:masterClrMapping/>
  </p:clrMapOvr>
  <p:transition spd="slow">
    <p:zoom/>
    <p:sndAc>
      <p:stSnd loop="1">
        <p:snd r:embed="rId1" name="rondo veneciano- Musica Fantasia wav-gu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748"/>
                                        </p:tgtEl>
                                      </p:cBhvr>
                                    </p:cmd>
                                  </p:childTnLst>
                                </p:cTn>
                              </p:par>
                            </p:childTnLst>
                          </p:cTn>
                        </p:par>
                      </p:childTnLst>
                    </p:cTn>
                  </p:par>
                  <p:par>
                    <p:cTn id="7" fill="hold">
                      <p:stCondLst>
                        <p:cond delay="indefinite"/>
                      </p:stCondLst>
                      <p:childTnLst>
                        <p:par>
                          <p:cTn id="8" fill="hold">
                            <p:stCondLst>
                              <p:cond delay="0"/>
                            </p:stCondLst>
                            <p:childTnLst>
                              <p:par>
                                <p:cTn id="9" presetID="17" presetClass="exit" presetSubtype="8" fill="hold" nodeType="clickEffect">
                                  <p:stCondLst>
                                    <p:cond delay="0"/>
                                  </p:stCondLst>
                                  <p:childTnLst>
                                    <p:anim calcmode="lin" valueType="num">
                                      <p:cBhvr>
                                        <p:cTn id="10" dur="5000"/>
                                        <p:tgtEl>
                                          <p:spTgt spid="31750"/>
                                        </p:tgtEl>
                                        <p:attrNameLst>
                                          <p:attrName>ppt_x</p:attrName>
                                        </p:attrNameLst>
                                      </p:cBhvr>
                                      <p:tavLst>
                                        <p:tav tm="0">
                                          <p:val>
                                            <p:strVal val="ppt_x"/>
                                          </p:val>
                                        </p:tav>
                                        <p:tav tm="100000">
                                          <p:val>
                                            <p:strVal val="ppt_x-ppt_w/2"/>
                                          </p:val>
                                        </p:tav>
                                      </p:tavLst>
                                    </p:anim>
                                    <p:anim calcmode="lin" valueType="num">
                                      <p:cBhvr>
                                        <p:cTn id="11" dur="5000"/>
                                        <p:tgtEl>
                                          <p:spTgt spid="31750"/>
                                        </p:tgtEl>
                                        <p:attrNameLst>
                                          <p:attrName>ppt_y</p:attrName>
                                        </p:attrNameLst>
                                      </p:cBhvr>
                                      <p:tavLst>
                                        <p:tav tm="0">
                                          <p:val>
                                            <p:strVal val="ppt_y"/>
                                          </p:val>
                                        </p:tav>
                                        <p:tav tm="100000">
                                          <p:val>
                                            <p:strVal val="ppt_y"/>
                                          </p:val>
                                        </p:tav>
                                      </p:tavLst>
                                    </p:anim>
                                    <p:anim calcmode="lin" valueType="num">
                                      <p:cBhvr>
                                        <p:cTn id="12" dur="5000"/>
                                        <p:tgtEl>
                                          <p:spTgt spid="31750"/>
                                        </p:tgtEl>
                                        <p:attrNameLst>
                                          <p:attrName>ppt_w</p:attrName>
                                        </p:attrNameLst>
                                      </p:cBhvr>
                                      <p:tavLst>
                                        <p:tav tm="0">
                                          <p:val>
                                            <p:strVal val="ppt_w"/>
                                          </p:val>
                                        </p:tav>
                                        <p:tav tm="100000">
                                          <p:val>
                                            <p:fltVal val="0"/>
                                          </p:val>
                                        </p:tav>
                                      </p:tavLst>
                                    </p:anim>
                                    <p:anim calcmode="lin" valueType="num">
                                      <p:cBhvr>
                                        <p:cTn id="13" dur="5000"/>
                                        <p:tgtEl>
                                          <p:spTgt spid="31750"/>
                                        </p:tgtEl>
                                        <p:attrNameLst>
                                          <p:attrName>ppt_h</p:attrName>
                                        </p:attrNameLst>
                                      </p:cBhvr>
                                      <p:tavLst>
                                        <p:tav tm="0">
                                          <p:val>
                                            <p:strVal val="ppt_h"/>
                                          </p:val>
                                        </p:tav>
                                        <p:tav tm="100000">
                                          <p:val>
                                            <p:strVal val="ppt_h"/>
                                          </p:val>
                                        </p:tav>
                                      </p:tavLst>
                                    </p:anim>
                                    <p:set>
                                      <p:cBhvr>
                                        <p:cTn id="14" dur="1" fill="hold">
                                          <p:stCondLst>
                                            <p:cond delay="4999"/>
                                          </p:stCondLst>
                                        </p:cTn>
                                        <p:tgtEl>
                                          <p:spTgt spid="31750"/>
                                        </p:tgtEl>
                                        <p:attrNameLst>
                                          <p:attrName>style.visibility</p:attrName>
                                        </p:attrNameLst>
                                      </p:cBhvr>
                                      <p:to>
                                        <p:strVal val="hidden"/>
                                      </p:to>
                                    </p:set>
                                  </p:childTnLst>
                                </p:cTn>
                              </p:par>
                              <p:par>
                                <p:cTn id="15" presetID="6" presetClass="exit" presetSubtype="16" fill="hold" nodeType="withEffect">
                                  <p:stCondLst>
                                    <p:cond delay="0"/>
                                  </p:stCondLst>
                                  <p:childTnLst>
                                    <p:animEffect transition="out" filter="circle(in)">
                                      <p:cBhvr>
                                        <p:cTn id="16" dur="5000"/>
                                        <p:tgtEl>
                                          <p:spTgt spid="31750"/>
                                        </p:tgtEl>
                                      </p:cBhvr>
                                    </p:animEffect>
                                    <p:set>
                                      <p:cBhvr>
                                        <p:cTn id="17" dur="1" fill="hold">
                                          <p:stCondLst>
                                            <p:cond delay="4999"/>
                                          </p:stCondLst>
                                        </p:cTn>
                                        <p:tgtEl>
                                          <p:spTgt spid="31750"/>
                                        </p:tgtEl>
                                        <p:attrNameLst>
                                          <p:attrName>style.visibility</p:attrName>
                                        </p:attrNameLst>
                                      </p:cBhvr>
                                      <p:to>
                                        <p:strVal val="hidden"/>
                                      </p:to>
                                    </p:set>
                                  </p:childTnLst>
                                </p:cTn>
                              </p:par>
                              <p:par>
                                <p:cTn id="18" presetID="17" presetClass="exit" presetSubtype="2" fill="hold" nodeType="withEffect">
                                  <p:stCondLst>
                                    <p:cond delay="0"/>
                                  </p:stCondLst>
                                  <p:childTnLst>
                                    <p:anim calcmode="lin" valueType="num">
                                      <p:cBhvr>
                                        <p:cTn id="19" dur="5000"/>
                                        <p:tgtEl>
                                          <p:spTgt spid="31751"/>
                                        </p:tgtEl>
                                        <p:attrNameLst>
                                          <p:attrName>ppt_x</p:attrName>
                                        </p:attrNameLst>
                                      </p:cBhvr>
                                      <p:tavLst>
                                        <p:tav tm="0">
                                          <p:val>
                                            <p:strVal val="ppt_x"/>
                                          </p:val>
                                        </p:tav>
                                        <p:tav tm="100000">
                                          <p:val>
                                            <p:strVal val="ppt_x+ppt_w/2"/>
                                          </p:val>
                                        </p:tav>
                                      </p:tavLst>
                                    </p:anim>
                                    <p:anim calcmode="lin" valueType="num">
                                      <p:cBhvr>
                                        <p:cTn id="20" dur="5000"/>
                                        <p:tgtEl>
                                          <p:spTgt spid="31751"/>
                                        </p:tgtEl>
                                        <p:attrNameLst>
                                          <p:attrName>ppt_y</p:attrName>
                                        </p:attrNameLst>
                                      </p:cBhvr>
                                      <p:tavLst>
                                        <p:tav tm="0">
                                          <p:val>
                                            <p:strVal val="ppt_y"/>
                                          </p:val>
                                        </p:tav>
                                        <p:tav tm="100000">
                                          <p:val>
                                            <p:strVal val="ppt_y"/>
                                          </p:val>
                                        </p:tav>
                                      </p:tavLst>
                                    </p:anim>
                                    <p:anim calcmode="lin" valueType="num">
                                      <p:cBhvr>
                                        <p:cTn id="21" dur="5000"/>
                                        <p:tgtEl>
                                          <p:spTgt spid="31751"/>
                                        </p:tgtEl>
                                        <p:attrNameLst>
                                          <p:attrName>ppt_w</p:attrName>
                                        </p:attrNameLst>
                                      </p:cBhvr>
                                      <p:tavLst>
                                        <p:tav tm="0">
                                          <p:val>
                                            <p:strVal val="ppt_w"/>
                                          </p:val>
                                        </p:tav>
                                        <p:tav tm="100000">
                                          <p:val>
                                            <p:fltVal val="0"/>
                                          </p:val>
                                        </p:tav>
                                      </p:tavLst>
                                    </p:anim>
                                    <p:anim calcmode="lin" valueType="num">
                                      <p:cBhvr>
                                        <p:cTn id="22" dur="5000"/>
                                        <p:tgtEl>
                                          <p:spTgt spid="31751"/>
                                        </p:tgtEl>
                                        <p:attrNameLst>
                                          <p:attrName>ppt_h</p:attrName>
                                        </p:attrNameLst>
                                      </p:cBhvr>
                                      <p:tavLst>
                                        <p:tav tm="0">
                                          <p:val>
                                            <p:strVal val="ppt_h"/>
                                          </p:val>
                                        </p:tav>
                                        <p:tav tm="100000">
                                          <p:val>
                                            <p:strVal val="ppt_h"/>
                                          </p:val>
                                        </p:tav>
                                      </p:tavLst>
                                    </p:anim>
                                    <p:set>
                                      <p:cBhvr>
                                        <p:cTn id="23" dur="1" fill="hold">
                                          <p:stCondLst>
                                            <p:cond delay="4999"/>
                                          </p:stCondLst>
                                        </p:cTn>
                                        <p:tgtEl>
                                          <p:spTgt spid="31751"/>
                                        </p:tgtEl>
                                        <p:attrNameLst>
                                          <p:attrName>style.visibility</p:attrName>
                                        </p:attrNameLst>
                                      </p:cBhvr>
                                      <p:to>
                                        <p:strVal val="hidden"/>
                                      </p:to>
                                    </p:set>
                                  </p:childTnLst>
                                </p:cTn>
                              </p:par>
                              <p:par>
                                <p:cTn id="24" presetID="6" presetClass="exit" presetSubtype="16" fill="hold" nodeType="withEffect">
                                  <p:stCondLst>
                                    <p:cond delay="0"/>
                                  </p:stCondLst>
                                  <p:childTnLst>
                                    <p:animEffect transition="out" filter="circle(in)">
                                      <p:cBhvr>
                                        <p:cTn id="25" dur="5000"/>
                                        <p:tgtEl>
                                          <p:spTgt spid="31751"/>
                                        </p:tgtEl>
                                      </p:cBhvr>
                                    </p:animEffect>
                                    <p:set>
                                      <p:cBhvr>
                                        <p:cTn id="26" dur="1" fill="hold">
                                          <p:stCondLst>
                                            <p:cond delay="4999"/>
                                          </p:stCondLst>
                                        </p:cTn>
                                        <p:tgtEl>
                                          <p:spTgt spid="31751"/>
                                        </p:tgtEl>
                                        <p:attrNameLst>
                                          <p:attrName>style.visibility</p:attrName>
                                        </p:attrNameLst>
                                      </p:cBhvr>
                                      <p:to>
                                        <p:strVal val="hidden"/>
                                      </p:to>
                                    </p:set>
                                  </p:childTnLst>
                                </p:cTn>
                              </p:par>
                              <p:par>
                                <p:cTn id="27" presetID="17" presetClass="exit" presetSubtype="4" fill="hold" nodeType="withEffect">
                                  <p:stCondLst>
                                    <p:cond delay="0"/>
                                  </p:stCondLst>
                                  <p:childTnLst>
                                    <p:anim calcmode="lin" valueType="num">
                                      <p:cBhvr>
                                        <p:cTn id="28" dur="5000"/>
                                        <p:tgtEl>
                                          <p:spTgt spid="31752"/>
                                        </p:tgtEl>
                                        <p:attrNameLst>
                                          <p:attrName>ppt_x</p:attrName>
                                        </p:attrNameLst>
                                      </p:cBhvr>
                                      <p:tavLst>
                                        <p:tav tm="0">
                                          <p:val>
                                            <p:strVal val="ppt_x"/>
                                          </p:val>
                                        </p:tav>
                                        <p:tav tm="100000">
                                          <p:val>
                                            <p:strVal val="ppt_x"/>
                                          </p:val>
                                        </p:tav>
                                      </p:tavLst>
                                    </p:anim>
                                    <p:anim calcmode="lin" valueType="num">
                                      <p:cBhvr>
                                        <p:cTn id="29" dur="5000"/>
                                        <p:tgtEl>
                                          <p:spTgt spid="31752"/>
                                        </p:tgtEl>
                                        <p:attrNameLst>
                                          <p:attrName>ppt_y</p:attrName>
                                        </p:attrNameLst>
                                      </p:cBhvr>
                                      <p:tavLst>
                                        <p:tav tm="0">
                                          <p:val>
                                            <p:strVal val="ppt_y"/>
                                          </p:val>
                                        </p:tav>
                                        <p:tav tm="100000">
                                          <p:val>
                                            <p:strVal val="ppt_y+ppt_h/2"/>
                                          </p:val>
                                        </p:tav>
                                      </p:tavLst>
                                    </p:anim>
                                    <p:anim calcmode="lin" valueType="num">
                                      <p:cBhvr>
                                        <p:cTn id="30" dur="5000"/>
                                        <p:tgtEl>
                                          <p:spTgt spid="31752"/>
                                        </p:tgtEl>
                                        <p:attrNameLst>
                                          <p:attrName>ppt_w</p:attrName>
                                        </p:attrNameLst>
                                      </p:cBhvr>
                                      <p:tavLst>
                                        <p:tav tm="0">
                                          <p:val>
                                            <p:strVal val="ppt_w"/>
                                          </p:val>
                                        </p:tav>
                                        <p:tav tm="100000">
                                          <p:val>
                                            <p:strVal val="ppt_w"/>
                                          </p:val>
                                        </p:tav>
                                      </p:tavLst>
                                    </p:anim>
                                    <p:anim calcmode="lin" valueType="num">
                                      <p:cBhvr>
                                        <p:cTn id="31" dur="5000"/>
                                        <p:tgtEl>
                                          <p:spTgt spid="31752"/>
                                        </p:tgtEl>
                                        <p:attrNameLst>
                                          <p:attrName>ppt_h</p:attrName>
                                        </p:attrNameLst>
                                      </p:cBhvr>
                                      <p:tavLst>
                                        <p:tav tm="0">
                                          <p:val>
                                            <p:strVal val="ppt_h"/>
                                          </p:val>
                                        </p:tav>
                                        <p:tav tm="100000">
                                          <p:val>
                                            <p:fltVal val="0"/>
                                          </p:val>
                                        </p:tav>
                                      </p:tavLst>
                                    </p:anim>
                                    <p:set>
                                      <p:cBhvr>
                                        <p:cTn id="32" dur="1" fill="hold">
                                          <p:stCondLst>
                                            <p:cond delay="4999"/>
                                          </p:stCondLst>
                                        </p:cTn>
                                        <p:tgtEl>
                                          <p:spTgt spid="31752"/>
                                        </p:tgtEl>
                                        <p:attrNameLst>
                                          <p:attrName>style.visibility</p:attrName>
                                        </p:attrNameLst>
                                      </p:cBhvr>
                                      <p:to>
                                        <p:strVal val="hidden"/>
                                      </p:to>
                                    </p:set>
                                  </p:childTnLst>
                                </p:cTn>
                              </p:par>
                              <p:par>
                                <p:cTn id="33" presetID="6" presetClass="exit" presetSubtype="16" fill="hold" nodeType="withEffect">
                                  <p:stCondLst>
                                    <p:cond delay="0"/>
                                  </p:stCondLst>
                                  <p:childTnLst>
                                    <p:animEffect transition="out" filter="circle(in)">
                                      <p:cBhvr>
                                        <p:cTn id="34" dur="5000"/>
                                        <p:tgtEl>
                                          <p:spTgt spid="31752"/>
                                        </p:tgtEl>
                                      </p:cBhvr>
                                    </p:animEffect>
                                    <p:set>
                                      <p:cBhvr>
                                        <p:cTn id="35" dur="1" fill="hold">
                                          <p:stCondLst>
                                            <p:cond delay="4999"/>
                                          </p:stCondLst>
                                        </p:cTn>
                                        <p:tgtEl>
                                          <p:spTgt spid="31752"/>
                                        </p:tgtEl>
                                        <p:attrNameLst>
                                          <p:attrName>style.visibility</p:attrName>
                                        </p:attrNameLst>
                                      </p:cBhvr>
                                      <p:to>
                                        <p:strVal val="hidden"/>
                                      </p:to>
                                    </p:set>
                                  </p:childTnLst>
                                </p:cTn>
                              </p:par>
                              <p:par>
                                <p:cTn id="36" presetID="17" presetClass="exit" presetSubtype="1" fill="hold" nodeType="withEffect">
                                  <p:stCondLst>
                                    <p:cond delay="0"/>
                                  </p:stCondLst>
                                  <p:childTnLst>
                                    <p:anim calcmode="lin" valueType="num">
                                      <p:cBhvr>
                                        <p:cTn id="37" dur="5000"/>
                                        <p:tgtEl>
                                          <p:spTgt spid="31753"/>
                                        </p:tgtEl>
                                        <p:attrNameLst>
                                          <p:attrName>ppt_x</p:attrName>
                                        </p:attrNameLst>
                                      </p:cBhvr>
                                      <p:tavLst>
                                        <p:tav tm="0">
                                          <p:val>
                                            <p:strVal val="ppt_x"/>
                                          </p:val>
                                        </p:tav>
                                        <p:tav tm="100000">
                                          <p:val>
                                            <p:strVal val="ppt_x"/>
                                          </p:val>
                                        </p:tav>
                                      </p:tavLst>
                                    </p:anim>
                                    <p:anim calcmode="lin" valueType="num">
                                      <p:cBhvr>
                                        <p:cTn id="38" dur="5000"/>
                                        <p:tgtEl>
                                          <p:spTgt spid="31753"/>
                                        </p:tgtEl>
                                        <p:attrNameLst>
                                          <p:attrName>ppt_y</p:attrName>
                                        </p:attrNameLst>
                                      </p:cBhvr>
                                      <p:tavLst>
                                        <p:tav tm="0">
                                          <p:val>
                                            <p:strVal val="ppt_y"/>
                                          </p:val>
                                        </p:tav>
                                        <p:tav tm="100000">
                                          <p:val>
                                            <p:strVal val="ppt_y-ppt_h/2"/>
                                          </p:val>
                                        </p:tav>
                                      </p:tavLst>
                                    </p:anim>
                                    <p:anim calcmode="lin" valueType="num">
                                      <p:cBhvr>
                                        <p:cTn id="39" dur="5000"/>
                                        <p:tgtEl>
                                          <p:spTgt spid="31753"/>
                                        </p:tgtEl>
                                        <p:attrNameLst>
                                          <p:attrName>ppt_w</p:attrName>
                                        </p:attrNameLst>
                                      </p:cBhvr>
                                      <p:tavLst>
                                        <p:tav tm="0">
                                          <p:val>
                                            <p:strVal val="ppt_w"/>
                                          </p:val>
                                        </p:tav>
                                        <p:tav tm="100000">
                                          <p:val>
                                            <p:strVal val="ppt_w"/>
                                          </p:val>
                                        </p:tav>
                                      </p:tavLst>
                                    </p:anim>
                                    <p:anim calcmode="lin" valueType="num">
                                      <p:cBhvr>
                                        <p:cTn id="40" dur="5000"/>
                                        <p:tgtEl>
                                          <p:spTgt spid="31753"/>
                                        </p:tgtEl>
                                        <p:attrNameLst>
                                          <p:attrName>ppt_h</p:attrName>
                                        </p:attrNameLst>
                                      </p:cBhvr>
                                      <p:tavLst>
                                        <p:tav tm="0">
                                          <p:val>
                                            <p:strVal val="ppt_h"/>
                                          </p:val>
                                        </p:tav>
                                        <p:tav tm="100000">
                                          <p:val>
                                            <p:fltVal val="0"/>
                                          </p:val>
                                        </p:tav>
                                      </p:tavLst>
                                    </p:anim>
                                    <p:set>
                                      <p:cBhvr>
                                        <p:cTn id="41" dur="1" fill="hold">
                                          <p:stCondLst>
                                            <p:cond delay="4999"/>
                                          </p:stCondLst>
                                        </p:cTn>
                                        <p:tgtEl>
                                          <p:spTgt spid="31753"/>
                                        </p:tgtEl>
                                        <p:attrNameLst>
                                          <p:attrName>style.visibility</p:attrName>
                                        </p:attrNameLst>
                                      </p:cBhvr>
                                      <p:to>
                                        <p:strVal val="hidden"/>
                                      </p:to>
                                    </p:set>
                                  </p:childTnLst>
                                </p:cTn>
                              </p:par>
                              <p:par>
                                <p:cTn id="42" presetID="6" presetClass="exit" presetSubtype="16" fill="hold" nodeType="withEffect">
                                  <p:stCondLst>
                                    <p:cond delay="0"/>
                                  </p:stCondLst>
                                  <p:childTnLst>
                                    <p:animEffect transition="out" filter="circle(in)">
                                      <p:cBhvr>
                                        <p:cTn id="43" dur="5000"/>
                                        <p:tgtEl>
                                          <p:spTgt spid="31753"/>
                                        </p:tgtEl>
                                      </p:cBhvr>
                                    </p:animEffect>
                                    <p:set>
                                      <p:cBhvr>
                                        <p:cTn id="44" dur="1" fill="hold">
                                          <p:stCondLst>
                                            <p:cond delay="4999"/>
                                          </p:stCondLst>
                                        </p:cTn>
                                        <p:tgtEl>
                                          <p:spTgt spid="31753"/>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1754"/>
                                        </p:tgtEl>
                                        <p:attrNameLst>
                                          <p:attrName>style.visibility</p:attrName>
                                        </p:attrNameLst>
                                      </p:cBhvr>
                                      <p:to>
                                        <p:strVal val="visible"/>
                                      </p:to>
                                    </p:set>
                                    <p:anim calcmode="lin" valueType="num">
                                      <p:cBhvr additive="base">
                                        <p:cTn id="49" dur="2000" fill="hold"/>
                                        <p:tgtEl>
                                          <p:spTgt spid="31754"/>
                                        </p:tgtEl>
                                        <p:attrNameLst>
                                          <p:attrName>ppt_x</p:attrName>
                                        </p:attrNameLst>
                                      </p:cBhvr>
                                      <p:tavLst>
                                        <p:tav tm="0">
                                          <p:val>
                                            <p:strVal val="#ppt_x"/>
                                          </p:val>
                                        </p:tav>
                                        <p:tav tm="100000">
                                          <p:val>
                                            <p:strVal val="#ppt_x"/>
                                          </p:val>
                                        </p:tav>
                                      </p:tavLst>
                                    </p:anim>
                                    <p:anim calcmode="lin" valueType="num">
                                      <p:cBhvr additive="base">
                                        <p:cTn id="50" dur="2000" fill="hold"/>
                                        <p:tgtEl>
                                          <p:spTgt spid="317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30">
                <p:cTn id="51" fill="hold" display="0">
                  <p:stCondLst>
                    <p:cond delay="indefinite"/>
                  </p:stCondLst>
                  <p:endCondLst>
                    <p:cond evt="onPrev" delay="0">
                      <p:tgtEl>
                        <p:sldTgt/>
                      </p:tgtEl>
                    </p:cond>
                    <p:cond evt="onStopAudio" delay="0">
                      <p:tgtEl>
                        <p:sldTgt/>
                      </p:tgtEl>
                    </p:cond>
                  </p:endCondLst>
                </p:cTn>
                <p:tgtEl>
                  <p:spTgt spid="31748"/>
                </p:tgtEl>
              </p:cMediaNode>
            </p:audio>
          </p:childTnLst>
        </p:cTn>
      </p:par>
    </p:tnLst>
    <p:bldLst>
      <p:bldP spid="3175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66FF"/>
            </a:gs>
            <a:gs pos="100000">
              <a:schemeClr val="bg1"/>
            </a:gs>
          </a:gsLst>
          <a:path path="rect">
            <a:fillToRect r="100000" b="100000"/>
          </a:path>
        </a:gradFill>
        <a:effectLst/>
      </p:bgPr>
    </p:bg>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179388" y="2997200"/>
            <a:ext cx="8507412" cy="3671888"/>
          </a:xfrm>
        </p:spPr>
        <p:txBody>
          <a:bodyPr/>
          <a:lstStyle/>
          <a:p>
            <a:pPr>
              <a:lnSpc>
                <a:spcPct val="80000"/>
              </a:lnSpc>
            </a:pPr>
            <a:r>
              <a:rPr lang="es-ES" sz="2400" b="1">
                <a:solidFill>
                  <a:srgbClr val="0066FF"/>
                </a:solidFill>
                <a:latin typeface="Monotype Corsiva" pitchFamily="66" charset="0"/>
              </a:rPr>
              <a:t>El Acueducto de Segovia es la obra de ingeniería civil romana más importante de España y es uno de los monumentos más significativos y mejor conservados de los que dejaron los romanos en la península Ibérica. Se trata probablemente del símbolo más importante para los habitantes de Segovia, hasta el punto de figurar en su escudo. La falta de inscripción, que estaba situada en el ático del acueducto, hace que no se pueda saber con certeza la época exacta en que fue construido. Los investigadores lo sitúan entre la segunda mitad del siglo I y principios del II, en tiempo de los emperadores Vespasiano o Nerva. No se conoce el origen de la ciudad. Sí se sabe que la zona estaba poblada por los vacceos antes de su conquista y que quizá hubiese asentamientos de tropas para su control y vigilancia. En cualquier caso, la zona perteneció al convento jurídico de Clunia. </a:t>
            </a:r>
          </a:p>
        </p:txBody>
      </p:sp>
      <p:pic>
        <p:nvPicPr>
          <p:cNvPr id="3077" name="Picture 5" descr="Acueducto de Segovia copia"/>
          <p:cNvPicPr>
            <a:picLocks noChangeAspect="1" noChangeArrowheads="1"/>
          </p:cNvPicPr>
          <p:nvPr>
            <p:ph type="title"/>
          </p:nvPr>
        </p:nvPicPr>
        <p:blipFill>
          <a:blip r:embed="rId2"/>
          <a:srcRect/>
          <a:stretch>
            <a:fillRect/>
          </a:stretch>
        </p:blipFill>
        <p:spPr>
          <a:xfrm>
            <a:off x="0" y="0"/>
            <a:ext cx="9144000" cy="2992438"/>
          </a:xfrm>
          <a:noFill/>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 calcmode="lin" valueType="num">
                                      <p:cBhvr>
                                        <p:cTn id="7" dur="1000" fill="hold"/>
                                        <p:tgtEl>
                                          <p:spTgt spid="3075">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307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2 copia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101" name="Picture 5" descr="Alcazar HDR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nodeType="click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p:cTn id="7" dur="3000" fill="hold"/>
                                        <p:tgtEl>
                                          <p:spTgt spid="4101"/>
                                        </p:tgtEl>
                                        <p:attrNameLst>
                                          <p:attrName>ppt_x</p:attrName>
                                        </p:attrNameLst>
                                      </p:cBhvr>
                                      <p:tavLst>
                                        <p:tav tm="0">
                                          <p:val>
                                            <p:strVal val="#ppt_x"/>
                                          </p:val>
                                        </p:tav>
                                        <p:tav tm="100000">
                                          <p:val>
                                            <p:strVal val="#ppt_x"/>
                                          </p:val>
                                        </p:tav>
                                      </p:tavLst>
                                    </p:anim>
                                    <p:anim calcmode="lin" valueType="num">
                                      <p:cBhvr>
                                        <p:cTn id="8" dur="3000" fill="hold"/>
                                        <p:tgtEl>
                                          <p:spTgt spid="4101"/>
                                        </p:tgtEl>
                                        <p:attrNameLst>
                                          <p:attrName>ppt_y</p:attrName>
                                        </p:attrNameLst>
                                      </p:cBhvr>
                                      <p:tavLst>
                                        <p:tav tm="0">
                                          <p:val>
                                            <p:strVal val="#ppt_y-#ppt_h/2"/>
                                          </p:val>
                                        </p:tav>
                                        <p:tav tm="100000">
                                          <p:val>
                                            <p:strVal val="#ppt_y"/>
                                          </p:val>
                                        </p:tav>
                                      </p:tavLst>
                                    </p:anim>
                                    <p:anim calcmode="lin" valueType="num">
                                      <p:cBhvr>
                                        <p:cTn id="9" dur="3000" fill="hold"/>
                                        <p:tgtEl>
                                          <p:spTgt spid="4101"/>
                                        </p:tgtEl>
                                        <p:attrNameLst>
                                          <p:attrName>ppt_w</p:attrName>
                                        </p:attrNameLst>
                                      </p:cBhvr>
                                      <p:tavLst>
                                        <p:tav tm="0">
                                          <p:val>
                                            <p:strVal val="#ppt_w"/>
                                          </p:val>
                                        </p:tav>
                                        <p:tav tm="100000">
                                          <p:val>
                                            <p:strVal val="#ppt_w"/>
                                          </p:val>
                                        </p:tav>
                                      </p:tavLst>
                                    </p:anim>
                                    <p:anim calcmode="lin" valueType="num">
                                      <p:cBhvr>
                                        <p:cTn id="10" dur="3000" fill="hold"/>
                                        <p:tgtEl>
                                          <p:spTgt spid="4101"/>
                                        </p:tgtEl>
                                        <p:attrNameLst>
                                          <p:attrName>ppt_h</p:attrName>
                                        </p:attrNameLst>
                                      </p:cBhvr>
                                      <p:tavLst>
                                        <p:tav tm="0">
                                          <p:val>
                                            <p:fltVal val="0"/>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diamond(out)">
                                      <p:cBhvr>
                                        <p:cTn id="13" dur="50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img00028-20110910-1447-1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173" name="Picture 5" descr="india-central-eur-spain-976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p:cTn id="7" dur="3000" fill="hold"/>
                                        <p:tgtEl>
                                          <p:spTgt spid="7173"/>
                                        </p:tgtEl>
                                        <p:attrNameLst>
                                          <p:attrName>ppt_w</p:attrName>
                                        </p:attrNameLst>
                                      </p:cBhvr>
                                      <p:tavLst>
                                        <p:tav tm="0">
                                          <p:val>
                                            <p:fltVal val="0"/>
                                          </p:val>
                                        </p:tav>
                                        <p:tav tm="100000">
                                          <p:val>
                                            <p:strVal val="#ppt_w"/>
                                          </p:val>
                                        </p:tav>
                                      </p:tavLst>
                                    </p:anim>
                                    <p:anim calcmode="lin" valueType="num">
                                      <p:cBhvr>
                                        <p:cTn id="8" dur="3000" fill="hold"/>
                                        <p:tgtEl>
                                          <p:spTgt spid="717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7173"/>
                                        </p:tgtEl>
                                        <p:attrNameLst>
                                          <p:attrName>style.visibility</p:attrName>
                                        </p:attrNameLst>
                                      </p:cBhvr>
                                      <p:to>
                                        <p:strVal val="visible"/>
                                      </p:to>
                                    </p:set>
                                    <p:animEffect transition="in" filter="wedge">
                                      <p:cBhvr>
                                        <p:cTn id="11" dur="50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Que-ver-en-Segovia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9221" name="Picture 5" descr="Acueducto_Segovia_noche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0" fill="hold"/>
                                        <p:tgtEl>
                                          <p:spTgt spid="9221"/>
                                        </p:tgtEl>
                                        <p:attrNameLst>
                                          <p:attrName>ppt_w</p:attrName>
                                        </p:attrNameLst>
                                      </p:cBhvr>
                                      <p:tavLst>
                                        <p:tav tm="0">
                                          <p:val>
                                            <p:fltVal val="0"/>
                                          </p:val>
                                        </p:tav>
                                        <p:tav tm="100000">
                                          <p:val>
                                            <p:strVal val="#ppt_w"/>
                                          </p:val>
                                        </p:tav>
                                      </p:tavLst>
                                    </p:anim>
                                    <p:anim calcmode="lin" valueType="num">
                                      <p:cBhvr>
                                        <p:cTn id="8" dur="3000" fill="hold"/>
                                        <p:tgtEl>
                                          <p:spTgt spid="9221"/>
                                        </p:tgtEl>
                                        <p:attrNameLst>
                                          <p:attrName>ppt_h</p:attrName>
                                        </p:attrNameLst>
                                      </p:cBhvr>
                                      <p:tavLst>
                                        <p:tav tm="0">
                                          <p:val>
                                            <p:strVal val="#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9221"/>
                                        </p:tgtEl>
                                        <p:attrNameLst>
                                          <p:attrName>style.visibility</p:attrName>
                                        </p:attrNameLst>
                                      </p:cBhvr>
                                      <p:to>
                                        <p:strVal val="visible"/>
                                      </p:to>
                                    </p:set>
                                    <p:animEffect transition="in" filter="wheel(8)">
                                      <p:cBhvr>
                                        <p:cTn id="11" dur="30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SegoviaAqueduct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245" name="Picture 5" descr="SegoviaAqueduct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246" name="Picture 6" descr="SegoviaAqueduct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 calcmode="lin" valueType="num">
                                      <p:cBhvr>
                                        <p:cTn id="7" dur="5000" fill="hold"/>
                                        <p:tgtEl>
                                          <p:spTgt spid="10245"/>
                                        </p:tgtEl>
                                        <p:attrNameLst>
                                          <p:attrName>ppt_x</p:attrName>
                                        </p:attrNameLst>
                                      </p:cBhvr>
                                      <p:tavLst>
                                        <p:tav tm="0">
                                          <p:val>
                                            <p:strVal val="#ppt_x-#ppt_w/2"/>
                                          </p:val>
                                        </p:tav>
                                        <p:tav tm="100000">
                                          <p:val>
                                            <p:strVal val="#ppt_x"/>
                                          </p:val>
                                        </p:tav>
                                      </p:tavLst>
                                    </p:anim>
                                    <p:anim calcmode="lin" valueType="num">
                                      <p:cBhvr>
                                        <p:cTn id="8" dur="5000" fill="hold"/>
                                        <p:tgtEl>
                                          <p:spTgt spid="10245"/>
                                        </p:tgtEl>
                                        <p:attrNameLst>
                                          <p:attrName>ppt_y</p:attrName>
                                        </p:attrNameLst>
                                      </p:cBhvr>
                                      <p:tavLst>
                                        <p:tav tm="0">
                                          <p:val>
                                            <p:strVal val="#ppt_y"/>
                                          </p:val>
                                        </p:tav>
                                        <p:tav tm="100000">
                                          <p:val>
                                            <p:strVal val="#ppt_y"/>
                                          </p:val>
                                        </p:tav>
                                      </p:tavLst>
                                    </p:anim>
                                    <p:anim calcmode="lin" valueType="num">
                                      <p:cBhvr>
                                        <p:cTn id="9" dur="5000" fill="hold"/>
                                        <p:tgtEl>
                                          <p:spTgt spid="10245"/>
                                        </p:tgtEl>
                                        <p:attrNameLst>
                                          <p:attrName>ppt_w</p:attrName>
                                        </p:attrNameLst>
                                      </p:cBhvr>
                                      <p:tavLst>
                                        <p:tav tm="0">
                                          <p:val>
                                            <p:fltVal val="0"/>
                                          </p:val>
                                        </p:tav>
                                        <p:tav tm="100000">
                                          <p:val>
                                            <p:strVal val="#ppt_w"/>
                                          </p:val>
                                        </p:tav>
                                      </p:tavLst>
                                    </p:anim>
                                    <p:anim calcmode="lin" valueType="num">
                                      <p:cBhvr>
                                        <p:cTn id="10" dur="5000" fill="hold"/>
                                        <p:tgtEl>
                                          <p:spTgt spid="10245"/>
                                        </p:tgtEl>
                                        <p:attrNameLst>
                                          <p:attrName>ppt_h</p:attrName>
                                        </p:attrNameLst>
                                      </p:cBhvr>
                                      <p:tavLst>
                                        <p:tav tm="0">
                                          <p:val>
                                            <p:strVal val="#ppt_h"/>
                                          </p:val>
                                        </p:tav>
                                        <p:tav tm="100000">
                                          <p:val>
                                            <p:strVal val="#ppt_h"/>
                                          </p:val>
                                        </p:tav>
                                      </p:tavLst>
                                    </p:anim>
                                  </p:childTnLst>
                                </p:cTn>
                              </p:par>
                              <p:par>
                                <p:cTn id="11" presetID="18" presetClass="exit" presetSubtype="12" fill="hold" nodeType="withEffect">
                                  <p:stCondLst>
                                    <p:cond delay="0"/>
                                  </p:stCondLst>
                                  <p:childTnLst>
                                    <p:animEffect transition="out" filter="strips(downLeft)">
                                      <p:cBhvr>
                                        <p:cTn id="12" dur="5000"/>
                                        <p:tgtEl>
                                          <p:spTgt spid="10245"/>
                                        </p:tgtEl>
                                      </p:cBhvr>
                                    </p:animEffect>
                                    <p:set>
                                      <p:cBhvr>
                                        <p:cTn id="13" dur="1" fill="hold">
                                          <p:stCondLst>
                                            <p:cond delay="4999"/>
                                          </p:stCondLst>
                                        </p:cTn>
                                        <p:tgtEl>
                                          <p:spTgt spid="1024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10246"/>
                                        </p:tgtEl>
                                        <p:attrNameLst>
                                          <p:attrName>style.visibility</p:attrName>
                                        </p:attrNameLst>
                                      </p:cBhvr>
                                      <p:to>
                                        <p:strVal val="visible"/>
                                      </p:to>
                                    </p:set>
                                    <p:anim calcmode="lin" valueType="num">
                                      <p:cBhvr>
                                        <p:cTn id="16" dur="5000" fill="hold"/>
                                        <p:tgtEl>
                                          <p:spTgt spid="10246"/>
                                        </p:tgtEl>
                                        <p:attrNameLst>
                                          <p:attrName>ppt_x</p:attrName>
                                        </p:attrNameLst>
                                      </p:cBhvr>
                                      <p:tavLst>
                                        <p:tav tm="0">
                                          <p:val>
                                            <p:strVal val="#ppt_x+#ppt_w/2"/>
                                          </p:val>
                                        </p:tav>
                                        <p:tav tm="100000">
                                          <p:val>
                                            <p:strVal val="#ppt_x"/>
                                          </p:val>
                                        </p:tav>
                                      </p:tavLst>
                                    </p:anim>
                                    <p:anim calcmode="lin" valueType="num">
                                      <p:cBhvr>
                                        <p:cTn id="17" dur="5000" fill="hold"/>
                                        <p:tgtEl>
                                          <p:spTgt spid="10246"/>
                                        </p:tgtEl>
                                        <p:attrNameLst>
                                          <p:attrName>ppt_y</p:attrName>
                                        </p:attrNameLst>
                                      </p:cBhvr>
                                      <p:tavLst>
                                        <p:tav tm="0">
                                          <p:val>
                                            <p:strVal val="#ppt_y"/>
                                          </p:val>
                                        </p:tav>
                                        <p:tav tm="100000">
                                          <p:val>
                                            <p:strVal val="#ppt_y"/>
                                          </p:val>
                                        </p:tav>
                                      </p:tavLst>
                                    </p:anim>
                                    <p:anim calcmode="lin" valueType="num">
                                      <p:cBhvr>
                                        <p:cTn id="18" dur="5000" fill="hold"/>
                                        <p:tgtEl>
                                          <p:spTgt spid="10246"/>
                                        </p:tgtEl>
                                        <p:attrNameLst>
                                          <p:attrName>ppt_w</p:attrName>
                                        </p:attrNameLst>
                                      </p:cBhvr>
                                      <p:tavLst>
                                        <p:tav tm="0">
                                          <p:val>
                                            <p:fltVal val="0"/>
                                          </p:val>
                                        </p:tav>
                                        <p:tav tm="100000">
                                          <p:val>
                                            <p:strVal val="#ppt_w"/>
                                          </p:val>
                                        </p:tav>
                                      </p:tavLst>
                                    </p:anim>
                                    <p:anim calcmode="lin" valueType="num">
                                      <p:cBhvr>
                                        <p:cTn id="19" dur="5000" fill="hold"/>
                                        <p:tgtEl>
                                          <p:spTgt spid="10246"/>
                                        </p:tgtEl>
                                        <p:attrNameLst>
                                          <p:attrName>ppt_h</p:attrName>
                                        </p:attrNameLst>
                                      </p:cBhvr>
                                      <p:tavLst>
                                        <p:tav tm="0">
                                          <p:val>
                                            <p:strVal val="#ppt_h"/>
                                          </p:val>
                                        </p:tav>
                                        <p:tav tm="100000">
                                          <p:val>
                                            <p:strVal val="#ppt_h"/>
                                          </p:val>
                                        </p:tav>
                                      </p:tavLst>
                                    </p:anim>
                                  </p:childTnLst>
                                </p:cTn>
                              </p:par>
                              <p:par>
                                <p:cTn id="20" presetID="18" presetClass="exit" presetSubtype="6" fill="hold" nodeType="withEffect">
                                  <p:stCondLst>
                                    <p:cond delay="0"/>
                                  </p:stCondLst>
                                  <p:childTnLst>
                                    <p:animEffect transition="out" filter="strips(downRight)">
                                      <p:cBhvr>
                                        <p:cTn id="21" dur="5000"/>
                                        <p:tgtEl>
                                          <p:spTgt spid="10246"/>
                                        </p:tgtEl>
                                      </p:cBhvr>
                                    </p:animEffect>
                                    <p:set>
                                      <p:cBhvr>
                                        <p:cTn id="22" dur="1" fill="hold">
                                          <p:stCondLst>
                                            <p:cond delay="4999"/>
                                          </p:stCondLst>
                                        </p:cTn>
                                        <p:tgtEl>
                                          <p:spTgt spid="102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6699"/>
            </a:gs>
            <a:gs pos="100000">
              <a:schemeClr val="bg1"/>
            </a:gs>
          </a:gsLst>
          <a:path path="rect">
            <a:fillToRect r="100000" b="100000"/>
          </a:path>
        </a:gra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endParaRPr lang="es-ES"/>
          </a:p>
        </p:txBody>
      </p:sp>
      <p:sp>
        <p:nvSpPr>
          <p:cNvPr id="11267" name="Rectangle 3"/>
          <p:cNvSpPr>
            <a:spLocks noGrp="1" noChangeArrowheads="1"/>
          </p:cNvSpPr>
          <p:nvPr>
            <p:ph type="body" idx="1"/>
          </p:nvPr>
        </p:nvSpPr>
        <p:spPr>
          <a:xfrm>
            <a:off x="457200" y="3357563"/>
            <a:ext cx="8229600" cy="2768600"/>
          </a:xfrm>
        </p:spPr>
        <p:txBody>
          <a:bodyPr/>
          <a:lstStyle/>
          <a:p>
            <a:pPr>
              <a:lnSpc>
                <a:spcPct val="80000"/>
              </a:lnSpc>
            </a:pPr>
            <a:r>
              <a:rPr lang="es-ES" sz="2400" b="1">
                <a:solidFill>
                  <a:srgbClr val="336699"/>
                </a:solidFill>
                <a:latin typeface="Monotype Corsiva" pitchFamily="66" charset="0"/>
              </a:rPr>
              <a:t>El Palacio Real de La Granja de San Ildefonso es una de las residencias de la familia Real Española y se halla situado en la localidad segoviana de Real Sitio de San Ildefonso. Está gestionado por Patrimonio Nacional y se encuentra abierto al público.</a:t>
            </a:r>
          </a:p>
          <a:p>
            <a:pPr>
              <a:lnSpc>
                <a:spcPct val="80000"/>
              </a:lnSpc>
            </a:pPr>
            <a:r>
              <a:rPr lang="es-ES" sz="2400" b="1">
                <a:solidFill>
                  <a:srgbClr val="336699"/>
                </a:solidFill>
                <a:latin typeface="Monotype Corsiva" pitchFamily="66" charset="0"/>
              </a:rPr>
              <a:t>El Real Sitio de La Granja está situado en la vertiente norte de la Sierra de Guadarrama, a 13 kilómetros de Segovia, y a unos 80 kilómetros de Madrid. Su nombre proviene de una antigua granja que los monjes jerónimos del monasterio de El Parral tenían en las inmediaciones.</a:t>
            </a:r>
          </a:p>
        </p:txBody>
      </p:sp>
      <p:pic>
        <p:nvPicPr>
          <p:cNvPr id="11268" name="Picture 4" descr="recortar copia"/>
          <p:cNvPicPr>
            <a:picLocks noChangeAspect="1" noChangeArrowheads="1"/>
          </p:cNvPicPr>
          <p:nvPr/>
        </p:nvPicPr>
        <p:blipFill>
          <a:blip r:embed="rId2"/>
          <a:srcRect/>
          <a:stretch>
            <a:fillRect/>
          </a:stretch>
        </p:blipFill>
        <p:spPr bwMode="auto">
          <a:xfrm>
            <a:off x="0" y="0"/>
            <a:ext cx="9144000" cy="2540000"/>
          </a:xfrm>
          <a:prstGeom prst="rect">
            <a:avLst/>
          </a:prstGeom>
          <a:noFill/>
        </p:spPr>
      </p:pic>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690694595_eee1c65cc0_b copia"/>
          <p:cNvPicPr>
            <a:picLocks noChangeAspect="1" noChangeArrowheads="1"/>
          </p:cNvPicPr>
          <p:nvPr/>
        </p:nvPicPr>
        <p:blipFill>
          <a:blip r:embed="rId2"/>
          <a:srcRect/>
          <a:stretch>
            <a:fillRect/>
          </a:stretch>
        </p:blipFill>
        <p:spPr bwMode="auto">
          <a:xfrm>
            <a:off x="0" y="0"/>
            <a:ext cx="9144000" cy="6842125"/>
          </a:xfrm>
          <a:prstGeom prst="rect">
            <a:avLst/>
          </a:prstGeom>
          <a:noFill/>
        </p:spPr>
      </p:pic>
      <p:pic>
        <p:nvPicPr>
          <p:cNvPr id="13317" name="Picture 5" descr="712039223_54f69cafdb_b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3000" fill="hold"/>
                                        <p:tgtEl>
                                          <p:spTgt spid="13317"/>
                                        </p:tgtEl>
                                        <p:attrNameLst>
                                          <p:attrName>ppt_x</p:attrName>
                                        </p:attrNameLst>
                                      </p:cBhvr>
                                      <p:tavLst>
                                        <p:tav tm="0">
                                          <p:val>
                                            <p:strVal val="#ppt_x-.2"/>
                                          </p:val>
                                        </p:tav>
                                        <p:tav tm="100000">
                                          <p:val>
                                            <p:strVal val="#ppt_x"/>
                                          </p:val>
                                        </p:tav>
                                      </p:tavLst>
                                    </p:anim>
                                    <p:anim calcmode="lin" valueType="num">
                                      <p:cBhvr>
                                        <p:cTn id="8" dur="3000" fill="hold"/>
                                        <p:tgtEl>
                                          <p:spTgt spid="13317"/>
                                        </p:tgtEl>
                                        <p:attrNameLst>
                                          <p:attrName>ppt_y</p:attrName>
                                        </p:attrNameLst>
                                      </p:cBhvr>
                                      <p:tavLst>
                                        <p:tav tm="0">
                                          <p:val>
                                            <p:strVal val="#ppt_y"/>
                                          </p:val>
                                        </p:tav>
                                        <p:tav tm="100000">
                                          <p:val>
                                            <p:strVal val="#ppt_y"/>
                                          </p:val>
                                        </p:tav>
                                      </p:tavLst>
                                    </p:anim>
                                    <p:animEffect transition="in" filter="wipe(right)" prLst="gradientSize: 0.1">
                                      <p:cBhvr>
                                        <p:cTn id="9" dur="3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1375043396_fc54a0c872_b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5365" name="Picture 5" descr="2082276860_7b1c58df3b_b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15365"/>
                                        </p:tgtEl>
                                        <p:attrNameLst>
                                          <p:attrName>style.visibility</p:attrName>
                                        </p:attrNameLst>
                                      </p:cBhvr>
                                      <p:to>
                                        <p:strVal val="visible"/>
                                      </p:to>
                                    </p:set>
                                    <p:anim calcmode="lin" valueType="num">
                                      <p:cBhvr>
                                        <p:cTn id="7" dur="3000" fill="hold"/>
                                        <p:tgtEl>
                                          <p:spTgt spid="15365"/>
                                        </p:tgtEl>
                                        <p:attrNameLst>
                                          <p:attrName>ppt_w</p:attrName>
                                        </p:attrNameLst>
                                      </p:cBhvr>
                                      <p:tavLst>
                                        <p:tav tm="0">
                                          <p:val>
                                            <p:fltVal val="0"/>
                                          </p:val>
                                        </p:tav>
                                        <p:tav tm="100000">
                                          <p:val>
                                            <p:strVal val="#ppt_w"/>
                                          </p:val>
                                        </p:tav>
                                      </p:tavLst>
                                    </p:anim>
                                    <p:anim calcmode="lin" valueType="num">
                                      <p:cBhvr>
                                        <p:cTn id="8" dur="3000" fill="hold"/>
                                        <p:tgtEl>
                                          <p:spTgt spid="1536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15365"/>
                                        </p:tgtEl>
                                        <p:attrNameLst>
                                          <p:attrName>style.visibility</p:attrName>
                                        </p:attrNameLst>
                                      </p:cBhvr>
                                      <p:to>
                                        <p:strVal val="visible"/>
                                      </p:to>
                                    </p:set>
                                    <p:animEffect transition="in" filter="circle(out)">
                                      <p:cBhvr>
                                        <p:cTn id="11" dur="50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DSC_3153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7413" name="Picture 5" descr="2611025271_eda4d11cab_b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p:cTn id="7" dur="3000" fill="hold"/>
                                        <p:tgtEl>
                                          <p:spTgt spid="17413"/>
                                        </p:tgtEl>
                                        <p:attrNameLst>
                                          <p:attrName>ppt_w</p:attrName>
                                        </p:attrNameLst>
                                      </p:cBhvr>
                                      <p:tavLst>
                                        <p:tav tm="0">
                                          <p:val>
                                            <p:fltVal val="0"/>
                                          </p:val>
                                        </p:tav>
                                        <p:tav tm="100000">
                                          <p:val>
                                            <p:strVal val="#ppt_w"/>
                                          </p:val>
                                        </p:tav>
                                      </p:tavLst>
                                    </p:anim>
                                    <p:anim calcmode="lin" valueType="num">
                                      <p:cBhvr>
                                        <p:cTn id="8" dur="3000" fill="hold"/>
                                        <p:tgtEl>
                                          <p:spTgt spid="17413"/>
                                        </p:tgtEl>
                                        <p:attrNameLst>
                                          <p:attrName>ppt_h</p:attrName>
                                        </p:attrNameLst>
                                      </p:cBhvr>
                                      <p:tavLst>
                                        <p:tav tm="0">
                                          <p:val>
                                            <p:strVal val="#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17413"/>
                                        </p:tgtEl>
                                        <p:attrNameLst>
                                          <p:attrName>style.visibility</p:attrName>
                                        </p:attrNameLst>
                                      </p:cBhvr>
                                      <p:to>
                                        <p:strVal val="visible"/>
                                      </p:to>
                                    </p:set>
                                    <p:animEffect transition="in" filter="checkerboard(down)">
                                      <p:cBhvr>
                                        <p:cTn id="11" dur="50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p80802089-1 copia"/>
          <p:cNvPicPr>
            <a:picLocks noChangeAspect="1" noChangeArrowheads="1"/>
          </p:cNvPicPr>
          <p:nvPr/>
        </p:nvPicPr>
        <p:blipFill>
          <a:blip r:embed="rId2"/>
          <a:srcRect/>
          <a:stretch>
            <a:fillRect/>
          </a:stretch>
        </p:blipFill>
        <p:spPr bwMode="auto">
          <a:xfrm>
            <a:off x="0" y="1588"/>
            <a:ext cx="9144000" cy="6856412"/>
          </a:xfrm>
          <a:prstGeom prst="rect">
            <a:avLst/>
          </a:prstGeom>
          <a:noFill/>
        </p:spPr>
      </p:pic>
      <p:pic>
        <p:nvPicPr>
          <p:cNvPr id="19461" name="Picture 5" descr="DSCF5184copia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9462" name="Picture 6" descr="DSCF5184copia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19461"/>
                                        </p:tgtEl>
                                        <p:attrNameLst>
                                          <p:attrName>style.visibility</p:attrName>
                                        </p:attrNameLst>
                                      </p:cBhvr>
                                      <p:to>
                                        <p:strVal val="visible"/>
                                      </p:to>
                                    </p:set>
                                    <p:anim calcmode="lin" valueType="num">
                                      <p:cBhvr>
                                        <p:cTn id="7" dur="5000" fill="hold"/>
                                        <p:tgtEl>
                                          <p:spTgt spid="19461"/>
                                        </p:tgtEl>
                                        <p:attrNameLst>
                                          <p:attrName>ppt_x</p:attrName>
                                        </p:attrNameLst>
                                      </p:cBhvr>
                                      <p:tavLst>
                                        <p:tav tm="0">
                                          <p:val>
                                            <p:strVal val="#ppt_x+#ppt_w/2"/>
                                          </p:val>
                                        </p:tav>
                                        <p:tav tm="100000">
                                          <p:val>
                                            <p:strVal val="#ppt_x"/>
                                          </p:val>
                                        </p:tav>
                                      </p:tavLst>
                                    </p:anim>
                                    <p:anim calcmode="lin" valueType="num">
                                      <p:cBhvr>
                                        <p:cTn id="8" dur="5000" fill="hold"/>
                                        <p:tgtEl>
                                          <p:spTgt spid="19461"/>
                                        </p:tgtEl>
                                        <p:attrNameLst>
                                          <p:attrName>ppt_y</p:attrName>
                                        </p:attrNameLst>
                                      </p:cBhvr>
                                      <p:tavLst>
                                        <p:tav tm="0">
                                          <p:val>
                                            <p:strVal val="#ppt_y"/>
                                          </p:val>
                                        </p:tav>
                                        <p:tav tm="100000">
                                          <p:val>
                                            <p:strVal val="#ppt_y"/>
                                          </p:val>
                                        </p:tav>
                                      </p:tavLst>
                                    </p:anim>
                                    <p:anim calcmode="lin" valueType="num">
                                      <p:cBhvr>
                                        <p:cTn id="9" dur="5000" fill="hold"/>
                                        <p:tgtEl>
                                          <p:spTgt spid="19461"/>
                                        </p:tgtEl>
                                        <p:attrNameLst>
                                          <p:attrName>ppt_w</p:attrName>
                                        </p:attrNameLst>
                                      </p:cBhvr>
                                      <p:tavLst>
                                        <p:tav tm="0">
                                          <p:val>
                                            <p:fltVal val="0"/>
                                          </p:val>
                                        </p:tav>
                                        <p:tav tm="100000">
                                          <p:val>
                                            <p:strVal val="#ppt_w"/>
                                          </p:val>
                                        </p:tav>
                                      </p:tavLst>
                                    </p:anim>
                                    <p:anim calcmode="lin" valueType="num">
                                      <p:cBhvr>
                                        <p:cTn id="10" dur="5000" fill="hold"/>
                                        <p:tgtEl>
                                          <p:spTgt spid="19461"/>
                                        </p:tgtEl>
                                        <p:attrNameLst>
                                          <p:attrName>ppt_h</p:attrName>
                                        </p:attrNameLst>
                                      </p:cBhvr>
                                      <p:tavLst>
                                        <p:tav tm="0">
                                          <p:val>
                                            <p:strVal val="#ppt_h"/>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19461"/>
                                        </p:tgtEl>
                                        <p:attrNameLst>
                                          <p:attrName>style.visibility</p:attrName>
                                        </p:attrNameLst>
                                      </p:cBhvr>
                                      <p:to>
                                        <p:strVal val="visible"/>
                                      </p:to>
                                    </p:set>
                                    <p:animEffect transition="in" filter="diamond(out)">
                                      <p:cBhvr>
                                        <p:cTn id="13" dur="5000"/>
                                        <p:tgtEl>
                                          <p:spTgt spid="19461"/>
                                        </p:tgtEl>
                                      </p:cBhvr>
                                    </p:animEffect>
                                  </p:childTnLst>
                                </p:cTn>
                              </p:par>
                              <p:par>
                                <p:cTn id="14" presetID="17" presetClass="entr" presetSubtype="8" fill="hold" nodeType="withEffect">
                                  <p:stCondLst>
                                    <p:cond delay="0"/>
                                  </p:stCondLst>
                                  <p:childTnLst>
                                    <p:set>
                                      <p:cBhvr>
                                        <p:cTn id="15" dur="1" fill="hold">
                                          <p:stCondLst>
                                            <p:cond delay="0"/>
                                          </p:stCondLst>
                                        </p:cTn>
                                        <p:tgtEl>
                                          <p:spTgt spid="19462"/>
                                        </p:tgtEl>
                                        <p:attrNameLst>
                                          <p:attrName>style.visibility</p:attrName>
                                        </p:attrNameLst>
                                      </p:cBhvr>
                                      <p:to>
                                        <p:strVal val="visible"/>
                                      </p:to>
                                    </p:set>
                                    <p:anim calcmode="lin" valueType="num">
                                      <p:cBhvr>
                                        <p:cTn id="16" dur="5000" fill="hold"/>
                                        <p:tgtEl>
                                          <p:spTgt spid="19462"/>
                                        </p:tgtEl>
                                        <p:attrNameLst>
                                          <p:attrName>ppt_x</p:attrName>
                                        </p:attrNameLst>
                                      </p:cBhvr>
                                      <p:tavLst>
                                        <p:tav tm="0">
                                          <p:val>
                                            <p:strVal val="#ppt_x-#ppt_w/2"/>
                                          </p:val>
                                        </p:tav>
                                        <p:tav tm="100000">
                                          <p:val>
                                            <p:strVal val="#ppt_x"/>
                                          </p:val>
                                        </p:tav>
                                      </p:tavLst>
                                    </p:anim>
                                    <p:anim calcmode="lin" valueType="num">
                                      <p:cBhvr>
                                        <p:cTn id="17" dur="5000" fill="hold"/>
                                        <p:tgtEl>
                                          <p:spTgt spid="19462"/>
                                        </p:tgtEl>
                                        <p:attrNameLst>
                                          <p:attrName>ppt_y</p:attrName>
                                        </p:attrNameLst>
                                      </p:cBhvr>
                                      <p:tavLst>
                                        <p:tav tm="0">
                                          <p:val>
                                            <p:strVal val="#ppt_y"/>
                                          </p:val>
                                        </p:tav>
                                        <p:tav tm="100000">
                                          <p:val>
                                            <p:strVal val="#ppt_y"/>
                                          </p:val>
                                        </p:tav>
                                      </p:tavLst>
                                    </p:anim>
                                    <p:anim calcmode="lin" valueType="num">
                                      <p:cBhvr>
                                        <p:cTn id="18" dur="5000" fill="hold"/>
                                        <p:tgtEl>
                                          <p:spTgt spid="19462"/>
                                        </p:tgtEl>
                                        <p:attrNameLst>
                                          <p:attrName>ppt_w</p:attrName>
                                        </p:attrNameLst>
                                      </p:cBhvr>
                                      <p:tavLst>
                                        <p:tav tm="0">
                                          <p:val>
                                            <p:fltVal val="0"/>
                                          </p:val>
                                        </p:tav>
                                        <p:tav tm="100000">
                                          <p:val>
                                            <p:strVal val="#ppt_w"/>
                                          </p:val>
                                        </p:tav>
                                      </p:tavLst>
                                    </p:anim>
                                    <p:anim calcmode="lin" valueType="num">
                                      <p:cBhvr>
                                        <p:cTn id="19" dur="5000" fill="hold"/>
                                        <p:tgtEl>
                                          <p:spTgt spid="19462"/>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19462"/>
                                        </p:tgtEl>
                                        <p:attrNameLst>
                                          <p:attrName>style.visibility</p:attrName>
                                        </p:attrNameLst>
                                      </p:cBhvr>
                                      <p:to>
                                        <p:strVal val="visible"/>
                                      </p:to>
                                    </p:set>
                                    <p:animEffect transition="in" filter="diamond(out)">
                                      <p:cBhvr>
                                        <p:cTn id="22" dur="50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p80802379-1 copia"/>
          <p:cNvPicPr>
            <a:picLocks noChangeAspect="1" noChangeArrowheads="1"/>
          </p:cNvPicPr>
          <p:nvPr/>
        </p:nvPicPr>
        <p:blipFill>
          <a:blip r:embed="rId2"/>
          <a:srcRect/>
          <a:stretch>
            <a:fillRect/>
          </a:stretch>
        </p:blipFill>
        <p:spPr bwMode="auto">
          <a:xfrm>
            <a:off x="0" y="1588"/>
            <a:ext cx="9144000" cy="6856412"/>
          </a:xfrm>
          <a:prstGeom prst="rect">
            <a:avLst/>
          </a:prstGeom>
          <a:noFill/>
        </p:spPr>
      </p:pic>
      <p:pic>
        <p:nvPicPr>
          <p:cNvPr id="21509" name="Picture 5" descr="p80802119-2 copia"/>
          <p:cNvPicPr>
            <a:picLocks noChangeAspect="1" noChangeArrowheads="1"/>
          </p:cNvPicPr>
          <p:nvPr/>
        </p:nvPicPr>
        <p:blipFill>
          <a:blip r:embed="rId3"/>
          <a:srcRect/>
          <a:stretch>
            <a:fillRect/>
          </a:stretch>
        </p:blipFill>
        <p:spPr bwMode="auto">
          <a:xfrm>
            <a:off x="0" y="0"/>
            <a:ext cx="9144000" cy="6856413"/>
          </a:xfrm>
          <a:prstGeom prst="rect">
            <a:avLst/>
          </a:prstGeom>
          <a:noFill/>
        </p:spPr>
      </p:pic>
      <p:pic>
        <p:nvPicPr>
          <p:cNvPr id="21510" name="Picture 6" descr="p80802119-2 copia"/>
          <p:cNvPicPr>
            <a:picLocks noChangeAspect="1" noChangeArrowheads="1"/>
          </p:cNvPicPr>
          <p:nvPr/>
        </p:nvPicPr>
        <p:blipFill>
          <a:blip r:embed="rId3"/>
          <a:srcRect/>
          <a:stretch>
            <a:fillRect/>
          </a:stretch>
        </p:blipFill>
        <p:spPr bwMode="auto">
          <a:xfrm>
            <a:off x="0" y="0"/>
            <a:ext cx="9144000" cy="6856413"/>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21509"/>
                                        </p:tgtEl>
                                        <p:attrNameLst>
                                          <p:attrName>style.visibility</p:attrName>
                                        </p:attrNameLst>
                                      </p:cBhvr>
                                      <p:to>
                                        <p:strVal val="visible"/>
                                      </p:to>
                                    </p:set>
                                    <p:animEffect transition="in" filter="plus(in)">
                                      <p:cBhvr>
                                        <p:cTn id="7" dur="3000"/>
                                        <p:tgtEl>
                                          <p:spTgt spid="21509"/>
                                        </p:tgtEl>
                                      </p:cBhvr>
                                    </p:animEffect>
                                  </p:childTnLst>
                                </p:cTn>
                              </p:par>
                              <p:par>
                                <p:cTn id="8" presetID="53" presetClass="entr" presetSubtype="0" fill="hold" nodeType="withEffect">
                                  <p:stCondLst>
                                    <p:cond delay="0"/>
                                  </p:stCondLst>
                                  <p:childTnLst>
                                    <p:set>
                                      <p:cBhvr>
                                        <p:cTn id="9" dur="1" fill="hold">
                                          <p:stCondLst>
                                            <p:cond delay="0"/>
                                          </p:stCondLst>
                                        </p:cTn>
                                        <p:tgtEl>
                                          <p:spTgt spid="21509"/>
                                        </p:tgtEl>
                                        <p:attrNameLst>
                                          <p:attrName>style.visibility</p:attrName>
                                        </p:attrNameLst>
                                      </p:cBhvr>
                                      <p:to>
                                        <p:strVal val="visible"/>
                                      </p:to>
                                    </p:set>
                                    <p:anim calcmode="lin" valueType="num">
                                      <p:cBhvr>
                                        <p:cTn id="10" dur="3000" fill="hold"/>
                                        <p:tgtEl>
                                          <p:spTgt spid="21509"/>
                                        </p:tgtEl>
                                        <p:attrNameLst>
                                          <p:attrName>ppt_w</p:attrName>
                                        </p:attrNameLst>
                                      </p:cBhvr>
                                      <p:tavLst>
                                        <p:tav tm="0">
                                          <p:val>
                                            <p:fltVal val="0"/>
                                          </p:val>
                                        </p:tav>
                                        <p:tav tm="100000">
                                          <p:val>
                                            <p:strVal val="#ppt_w"/>
                                          </p:val>
                                        </p:tav>
                                      </p:tavLst>
                                    </p:anim>
                                    <p:anim calcmode="lin" valueType="num">
                                      <p:cBhvr>
                                        <p:cTn id="11" dur="3000" fill="hold"/>
                                        <p:tgtEl>
                                          <p:spTgt spid="21509"/>
                                        </p:tgtEl>
                                        <p:attrNameLst>
                                          <p:attrName>ppt_h</p:attrName>
                                        </p:attrNameLst>
                                      </p:cBhvr>
                                      <p:tavLst>
                                        <p:tav tm="0">
                                          <p:val>
                                            <p:fltVal val="0"/>
                                          </p:val>
                                        </p:tav>
                                        <p:tav tm="100000">
                                          <p:val>
                                            <p:strVal val="#ppt_h"/>
                                          </p:val>
                                        </p:tav>
                                      </p:tavLst>
                                    </p:anim>
                                    <p:animEffect transition="in" filter="fade">
                                      <p:cBhvr>
                                        <p:cTn id="12" dur="3000"/>
                                        <p:tgtEl>
                                          <p:spTgt spid="21509"/>
                                        </p:tgtEl>
                                      </p:cBhvr>
                                    </p:animEffect>
                                  </p:childTnLst>
                                </p:cTn>
                              </p:par>
                              <p:par>
                                <p:cTn id="13" presetID="13" presetClass="entr" presetSubtype="16" fill="hold" nodeType="withEffect">
                                  <p:stCondLst>
                                    <p:cond delay="0"/>
                                  </p:stCondLst>
                                  <p:childTnLst>
                                    <p:set>
                                      <p:cBhvr>
                                        <p:cTn id="14" dur="1" fill="hold">
                                          <p:stCondLst>
                                            <p:cond delay="0"/>
                                          </p:stCondLst>
                                        </p:cTn>
                                        <p:tgtEl>
                                          <p:spTgt spid="21510"/>
                                        </p:tgtEl>
                                        <p:attrNameLst>
                                          <p:attrName>style.visibility</p:attrName>
                                        </p:attrNameLst>
                                      </p:cBhvr>
                                      <p:to>
                                        <p:strVal val="visible"/>
                                      </p:to>
                                    </p:set>
                                    <p:animEffect transition="in" filter="plus(in)">
                                      <p:cBhvr>
                                        <p:cTn id="15" dur="3000"/>
                                        <p:tgtEl>
                                          <p:spTgt spid="21510"/>
                                        </p:tgtEl>
                                      </p:cBhvr>
                                    </p:animEffect>
                                  </p:childTnLst>
                                </p:cTn>
                              </p:par>
                              <p:par>
                                <p:cTn id="16" presetID="53" presetClass="entr" presetSubtype="0" fill="hold" nodeType="withEffect">
                                  <p:stCondLst>
                                    <p:cond delay="0"/>
                                  </p:stCondLst>
                                  <p:childTnLst>
                                    <p:set>
                                      <p:cBhvr>
                                        <p:cTn id="17" dur="1" fill="hold">
                                          <p:stCondLst>
                                            <p:cond delay="0"/>
                                          </p:stCondLst>
                                        </p:cTn>
                                        <p:tgtEl>
                                          <p:spTgt spid="21510"/>
                                        </p:tgtEl>
                                        <p:attrNameLst>
                                          <p:attrName>style.visibility</p:attrName>
                                        </p:attrNameLst>
                                      </p:cBhvr>
                                      <p:to>
                                        <p:strVal val="visible"/>
                                      </p:to>
                                    </p:set>
                                    <p:anim calcmode="lin" valueType="num">
                                      <p:cBhvr>
                                        <p:cTn id="18" dur="3000" fill="hold"/>
                                        <p:tgtEl>
                                          <p:spTgt spid="21510"/>
                                        </p:tgtEl>
                                        <p:attrNameLst>
                                          <p:attrName>ppt_w</p:attrName>
                                        </p:attrNameLst>
                                      </p:cBhvr>
                                      <p:tavLst>
                                        <p:tav tm="0">
                                          <p:val>
                                            <p:fltVal val="0"/>
                                          </p:val>
                                        </p:tav>
                                        <p:tav tm="100000">
                                          <p:val>
                                            <p:strVal val="#ppt_w"/>
                                          </p:val>
                                        </p:tav>
                                      </p:tavLst>
                                    </p:anim>
                                    <p:anim calcmode="lin" valueType="num">
                                      <p:cBhvr>
                                        <p:cTn id="19" dur="3000" fill="hold"/>
                                        <p:tgtEl>
                                          <p:spTgt spid="21510"/>
                                        </p:tgtEl>
                                        <p:attrNameLst>
                                          <p:attrName>ppt_h</p:attrName>
                                        </p:attrNameLst>
                                      </p:cBhvr>
                                      <p:tavLst>
                                        <p:tav tm="0">
                                          <p:val>
                                            <p:fltVal val="0"/>
                                          </p:val>
                                        </p:tav>
                                        <p:tav tm="100000">
                                          <p:val>
                                            <p:strVal val="#ppt_h"/>
                                          </p:val>
                                        </p:tav>
                                      </p:tavLst>
                                    </p:anim>
                                    <p:animEffect transition="in" filter="fade">
                                      <p:cBhvr>
                                        <p:cTn id="20" dur="3000"/>
                                        <p:tgtEl>
                                          <p:spTgt spid="21510"/>
                                        </p:tgtEl>
                                      </p:cBhvr>
                                    </p:animEffect>
                                  </p:childTnLst>
                                </p:cTn>
                              </p:par>
                              <p:par>
                                <p:cTn id="21" presetID="25" presetClass="entr" presetSubtype="0" fill="hold" nodeType="withEffect">
                                  <p:stCondLst>
                                    <p:cond delay="0"/>
                                  </p:stCondLst>
                                  <p:childTnLst>
                                    <p:set>
                                      <p:cBhvr>
                                        <p:cTn id="22" dur="1" fill="hold">
                                          <p:stCondLst>
                                            <p:cond delay="0"/>
                                          </p:stCondLst>
                                        </p:cTn>
                                        <p:tgtEl>
                                          <p:spTgt spid="21510"/>
                                        </p:tgtEl>
                                        <p:attrNameLst>
                                          <p:attrName>style.visibility</p:attrName>
                                        </p:attrNameLst>
                                      </p:cBhvr>
                                      <p:to>
                                        <p:strVal val="visible"/>
                                      </p:to>
                                    </p:set>
                                    <p:anim calcmode="lin" valueType="num">
                                      <p:cBhvr>
                                        <p:cTn id="23" dur="1000" decel="50000" fill="hold">
                                          <p:stCondLst>
                                            <p:cond delay="0"/>
                                          </p:stCondLst>
                                        </p:cTn>
                                        <p:tgtEl>
                                          <p:spTgt spid="21510"/>
                                        </p:tgtEl>
                                        <p:attrNameLst>
                                          <p:attrName>style.rotation</p:attrName>
                                        </p:attrNameLst>
                                      </p:cBhvr>
                                      <p:tavLst>
                                        <p:tav tm="0">
                                          <p:val>
                                            <p:fltVal val="-90"/>
                                          </p:val>
                                        </p:tav>
                                        <p:tav tm="100000">
                                          <p:val>
                                            <p:fltVal val="0"/>
                                          </p:val>
                                        </p:tav>
                                      </p:tavLst>
                                    </p:anim>
                                    <p:anim calcmode="lin" valueType="num">
                                      <p:cBhvr>
                                        <p:cTn id="24" dur="1000" decel="50000" fill="hold">
                                          <p:stCondLst>
                                            <p:cond delay="0"/>
                                          </p:stCondLst>
                                        </p:cTn>
                                        <p:tgtEl>
                                          <p:spTgt spid="21510"/>
                                        </p:tgtEl>
                                        <p:attrNameLst>
                                          <p:attrName>ppt_w</p:attrName>
                                        </p:attrNameLst>
                                      </p:cBhvr>
                                      <p:tavLst>
                                        <p:tav tm="0">
                                          <p:val>
                                            <p:strVal val="#ppt_w"/>
                                          </p:val>
                                        </p:tav>
                                        <p:tav tm="100000">
                                          <p:val>
                                            <p:strVal val="#ppt_w*.05"/>
                                          </p:val>
                                        </p:tav>
                                      </p:tavLst>
                                    </p:anim>
                                    <p:anim calcmode="lin" valueType="num">
                                      <p:cBhvr>
                                        <p:cTn id="25" dur="1000" accel="50000" fill="hold">
                                          <p:stCondLst>
                                            <p:cond delay="1000"/>
                                          </p:stCondLst>
                                        </p:cTn>
                                        <p:tgtEl>
                                          <p:spTgt spid="21510"/>
                                        </p:tgtEl>
                                        <p:attrNameLst>
                                          <p:attrName>ppt_w</p:attrName>
                                        </p:attrNameLst>
                                      </p:cBhvr>
                                      <p:tavLst>
                                        <p:tav tm="0">
                                          <p:val>
                                            <p:strVal val="#ppt_w*.05"/>
                                          </p:val>
                                        </p:tav>
                                        <p:tav tm="100000">
                                          <p:val>
                                            <p:strVal val="#ppt_w"/>
                                          </p:val>
                                        </p:tav>
                                      </p:tavLst>
                                    </p:anim>
                                    <p:anim calcmode="lin" valueType="num">
                                      <p:cBhvr>
                                        <p:cTn id="26" dur="2000" fill="hold"/>
                                        <p:tgtEl>
                                          <p:spTgt spid="21510"/>
                                        </p:tgtEl>
                                        <p:attrNameLst>
                                          <p:attrName>ppt_h</p:attrName>
                                        </p:attrNameLst>
                                      </p:cBhvr>
                                      <p:tavLst>
                                        <p:tav tm="0">
                                          <p:val>
                                            <p:strVal val="#ppt_h"/>
                                          </p:val>
                                        </p:tav>
                                        <p:tav tm="100000">
                                          <p:val>
                                            <p:strVal val="#ppt_h"/>
                                          </p:val>
                                        </p:tav>
                                      </p:tavLst>
                                    </p:anim>
                                    <p:anim calcmode="lin" valueType="num">
                                      <p:cBhvr>
                                        <p:cTn id="27" dur="1000" decel="50000" fill="hold">
                                          <p:stCondLst>
                                            <p:cond delay="0"/>
                                          </p:stCondLst>
                                        </p:cTn>
                                        <p:tgtEl>
                                          <p:spTgt spid="21510"/>
                                        </p:tgtEl>
                                        <p:attrNameLst>
                                          <p:attrName>ppt_x</p:attrName>
                                        </p:attrNameLst>
                                      </p:cBhvr>
                                      <p:tavLst>
                                        <p:tav tm="0">
                                          <p:val>
                                            <p:strVal val="#ppt_x+.4"/>
                                          </p:val>
                                        </p:tav>
                                        <p:tav tm="100000">
                                          <p:val>
                                            <p:strVal val="#ppt_x"/>
                                          </p:val>
                                        </p:tav>
                                      </p:tavLst>
                                    </p:anim>
                                    <p:anim calcmode="lin" valueType="num">
                                      <p:cBhvr>
                                        <p:cTn id="28" dur="1000" decel="50000" fill="hold">
                                          <p:stCondLst>
                                            <p:cond delay="0"/>
                                          </p:stCondLst>
                                        </p:cTn>
                                        <p:tgtEl>
                                          <p:spTgt spid="21510"/>
                                        </p:tgtEl>
                                        <p:attrNameLst>
                                          <p:attrName>ppt_y</p:attrName>
                                        </p:attrNameLst>
                                      </p:cBhvr>
                                      <p:tavLst>
                                        <p:tav tm="0">
                                          <p:val>
                                            <p:strVal val="#ppt_y-.2"/>
                                          </p:val>
                                        </p:tav>
                                        <p:tav tm="100000">
                                          <p:val>
                                            <p:strVal val="#ppt_y+.1"/>
                                          </p:val>
                                        </p:tav>
                                      </p:tavLst>
                                    </p:anim>
                                    <p:anim calcmode="lin" valueType="num">
                                      <p:cBhvr>
                                        <p:cTn id="29" dur="1000" accel="50000" fill="hold">
                                          <p:stCondLst>
                                            <p:cond delay="1000"/>
                                          </p:stCondLst>
                                        </p:cTn>
                                        <p:tgtEl>
                                          <p:spTgt spid="21510"/>
                                        </p:tgtEl>
                                        <p:attrNameLst>
                                          <p:attrName>ppt_y</p:attrName>
                                        </p:attrNameLst>
                                      </p:cBhvr>
                                      <p:tavLst>
                                        <p:tav tm="0">
                                          <p:val>
                                            <p:strVal val="#ppt_y+.1"/>
                                          </p:val>
                                        </p:tav>
                                        <p:tav tm="100000">
                                          <p:val>
                                            <p:strVal val="#ppt_y"/>
                                          </p:val>
                                        </p:tav>
                                      </p:tavLst>
                                    </p:anim>
                                    <p:animEffect transition="in" filter="fade">
                                      <p:cBhvr>
                                        <p:cTn id="30" dur="2000" decel="50000">
                                          <p:stCondLst>
                                            <p:cond delay="0"/>
                                          </p:stCondLst>
                                        </p:cTn>
                                        <p:tgtEl>
                                          <p:spTgt spid="215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San_Ildefonso_-_Cascada_Nueva_1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2533" name="Picture 5" descr="San_Ildefonso_-_Cascada_Nueva_1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2534" name="Picture 6" descr="San_Ildefonso_-_Cascada_Nueva_1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2535" name="Picture 7" descr="San_Ildefonso_-_Cascada_Nueva_1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2536" name="Picture 8" descr="San_Ildefonso_-_Cascada_Nueva_1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22533"/>
                                        </p:tgtEl>
                                        <p:attrNameLst>
                                          <p:attrName>style.visibility</p:attrName>
                                        </p:attrNameLst>
                                      </p:cBhvr>
                                      <p:to>
                                        <p:strVal val="visible"/>
                                      </p:to>
                                    </p:set>
                                    <p:anim calcmode="lin" valueType="num">
                                      <p:cBhvr>
                                        <p:cTn id="7" dur="5000" fill="hold"/>
                                        <p:tgtEl>
                                          <p:spTgt spid="22533"/>
                                        </p:tgtEl>
                                        <p:attrNameLst>
                                          <p:attrName>ppt_x</p:attrName>
                                        </p:attrNameLst>
                                      </p:cBhvr>
                                      <p:tavLst>
                                        <p:tav tm="0">
                                          <p:val>
                                            <p:strVal val="#ppt_x-#ppt_w/2"/>
                                          </p:val>
                                        </p:tav>
                                        <p:tav tm="100000">
                                          <p:val>
                                            <p:strVal val="#ppt_x"/>
                                          </p:val>
                                        </p:tav>
                                      </p:tavLst>
                                    </p:anim>
                                    <p:anim calcmode="lin" valueType="num">
                                      <p:cBhvr>
                                        <p:cTn id="8" dur="5000" fill="hold"/>
                                        <p:tgtEl>
                                          <p:spTgt spid="22533"/>
                                        </p:tgtEl>
                                        <p:attrNameLst>
                                          <p:attrName>ppt_y</p:attrName>
                                        </p:attrNameLst>
                                      </p:cBhvr>
                                      <p:tavLst>
                                        <p:tav tm="0">
                                          <p:val>
                                            <p:strVal val="#ppt_y"/>
                                          </p:val>
                                        </p:tav>
                                        <p:tav tm="100000">
                                          <p:val>
                                            <p:strVal val="#ppt_y"/>
                                          </p:val>
                                        </p:tav>
                                      </p:tavLst>
                                    </p:anim>
                                    <p:anim calcmode="lin" valueType="num">
                                      <p:cBhvr>
                                        <p:cTn id="9" dur="5000" fill="hold"/>
                                        <p:tgtEl>
                                          <p:spTgt spid="22533"/>
                                        </p:tgtEl>
                                        <p:attrNameLst>
                                          <p:attrName>ppt_w</p:attrName>
                                        </p:attrNameLst>
                                      </p:cBhvr>
                                      <p:tavLst>
                                        <p:tav tm="0">
                                          <p:val>
                                            <p:fltVal val="0"/>
                                          </p:val>
                                        </p:tav>
                                        <p:tav tm="100000">
                                          <p:val>
                                            <p:strVal val="#ppt_w"/>
                                          </p:val>
                                        </p:tav>
                                      </p:tavLst>
                                    </p:anim>
                                    <p:anim calcmode="lin" valueType="num">
                                      <p:cBhvr>
                                        <p:cTn id="10" dur="5000" fill="hold"/>
                                        <p:tgtEl>
                                          <p:spTgt spid="22533"/>
                                        </p:tgtEl>
                                        <p:attrNameLst>
                                          <p:attrName>ppt_h</p:attrName>
                                        </p:attrNameLst>
                                      </p:cBhvr>
                                      <p:tavLst>
                                        <p:tav tm="0">
                                          <p:val>
                                            <p:strVal val="#ppt_h"/>
                                          </p:val>
                                        </p:tav>
                                        <p:tav tm="100000">
                                          <p:val>
                                            <p:strVal val="#ppt_h"/>
                                          </p:val>
                                        </p:tav>
                                      </p:tavLst>
                                    </p:anim>
                                  </p:childTnLst>
                                </p:cTn>
                              </p:par>
                              <p:par>
                                <p:cTn id="11" presetID="8" presetClass="exit" presetSubtype="16" fill="hold" nodeType="withEffect">
                                  <p:stCondLst>
                                    <p:cond delay="0"/>
                                  </p:stCondLst>
                                  <p:childTnLst>
                                    <p:animEffect transition="out" filter="diamond(in)">
                                      <p:cBhvr>
                                        <p:cTn id="12" dur="5000"/>
                                        <p:tgtEl>
                                          <p:spTgt spid="22533"/>
                                        </p:tgtEl>
                                      </p:cBhvr>
                                    </p:animEffect>
                                    <p:set>
                                      <p:cBhvr>
                                        <p:cTn id="13" dur="1" fill="hold">
                                          <p:stCondLst>
                                            <p:cond delay="4999"/>
                                          </p:stCondLst>
                                        </p:cTn>
                                        <p:tgtEl>
                                          <p:spTgt spid="22533"/>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22534"/>
                                        </p:tgtEl>
                                        <p:attrNameLst>
                                          <p:attrName>style.visibility</p:attrName>
                                        </p:attrNameLst>
                                      </p:cBhvr>
                                      <p:to>
                                        <p:strVal val="visible"/>
                                      </p:to>
                                    </p:set>
                                    <p:anim calcmode="lin" valueType="num">
                                      <p:cBhvr>
                                        <p:cTn id="16" dur="5000" fill="hold"/>
                                        <p:tgtEl>
                                          <p:spTgt spid="22534"/>
                                        </p:tgtEl>
                                        <p:attrNameLst>
                                          <p:attrName>ppt_x</p:attrName>
                                        </p:attrNameLst>
                                      </p:cBhvr>
                                      <p:tavLst>
                                        <p:tav tm="0">
                                          <p:val>
                                            <p:strVal val="#ppt_x+#ppt_w/2"/>
                                          </p:val>
                                        </p:tav>
                                        <p:tav tm="100000">
                                          <p:val>
                                            <p:strVal val="#ppt_x"/>
                                          </p:val>
                                        </p:tav>
                                      </p:tavLst>
                                    </p:anim>
                                    <p:anim calcmode="lin" valueType="num">
                                      <p:cBhvr>
                                        <p:cTn id="17" dur="5000" fill="hold"/>
                                        <p:tgtEl>
                                          <p:spTgt spid="22534"/>
                                        </p:tgtEl>
                                        <p:attrNameLst>
                                          <p:attrName>ppt_y</p:attrName>
                                        </p:attrNameLst>
                                      </p:cBhvr>
                                      <p:tavLst>
                                        <p:tav tm="0">
                                          <p:val>
                                            <p:strVal val="#ppt_y"/>
                                          </p:val>
                                        </p:tav>
                                        <p:tav tm="100000">
                                          <p:val>
                                            <p:strVal val="#ppt_y"/>
                                          </p:val>
                                        </p:tav>
                                      </p:tavLst>
                                    </p:anim>
                                    <p:anim calcmode="lin" valueType="num">
                                      <p:cBhvr>
                                        <p:cTn id="18" dur="5000" fill="hold"/>
                                        <p:tgtEl>
                                          <p:spTgt spid="22534"/>
                                        </p:tgtEl>
                                        <p:attrNameLst>
                                          <p:attrName>ppt_w</p:attrName>
                                        </p:attrNameLst>
                                      </p:cBhvr>
                                      <p:tavLst>
                                        <p:tav tm="0">
                                          <p:val>
                                            <p:fltVal val="0"/>
                                          </p:val>
                                        </p:tav>
                                        <p:tav tm="100000">
                                          <p:val>
                                            <p:strVal val="#ppt_w"/>
                                          </p:val>
                                        </p:tav>
                                      </p:tavLst>
                                    </p:anim>
                                    <p:anim calcmode="lin" valueType="num">
                                      <p:cBhvr>
                                        <p:cTn id="19" dur="5000" fill="hold"/>
                                        <p:tgtEl>
                                          <p:spTgt spid="22534"/>
                                        </p:tgtEl>
                                        <p:attrNameLst>
                                          <p:attrName>ppt_h</p:attrName>
                                        </p:attrNameLst>
                                      </p:cBhvr>
                                      <p:tavLst>
                                        <p:tav tm="0">
                                          <p:val>
                                            <p:strVal val="#ppt_h"/>
                                          </p:val>
                                        </p:tav>
                                        <p:tav tm="100000">
                                          <p:val>
                                            <p:strVal val="#ppt_h"/>
                                          </p:val>
                                        </p:tav>
                                      </p:tavLst>
                                    </p:anim>
                                  </p:childTnLst>
                                </p:cTn>
                              </p:par>
                              <p:par>
                                <p:cTn id="20" presetID="8" presetClass="exit" presetSubtype="16" fill="hold" nodeType="withEffect">
                                  <p:stCondLst>
                                    <p:cond delay="0"/>
                                  </p:stCondLst>
                                  <p:childTnLst>
                                    <p:animEffect transition="out" filter="diamond(in)">
                                      <p:cBhvr>
                                        <p:cTn id="21" dur="5000"/>
                                        <p:tgtEl>
                                          <p:spTgt spid="22534"/>
                                        </p:tgtEl>
                                      </p:cBhvr>
                                    </p:animEffect>
                                    <p:set>
                                      <p:cBhvr>
                                        <p:cTn id="22" dur="1" fill="hold">
                                          <p:stCondLst>
                                            <p:cond delay="4999"/>
                                          </p:stCondLst>
                                        </p:cTn>
                                        <p:tgtEl>
                                          <p:spTgt spid="22534"/>
                                        </p:tgtEl>
                                        <p:attrNameLst>
                                          <p:attrName>style.visibility</p:attrName>
                                        </p:attrNameLst>
                                      </p:cBhvr>
                                      <p:to>
                                        <p:strVal val="hidden"/>
                                      </p:to>
                                    </p:set>
                                  </p:childTnLst>
                                </p:cTn>
                              </p:par>
                              <p:par>
                                <p:cTn id="23" presetID="17" presetClass="entr" presetSubtype="4" fill="hold" nodeType="withEffect">
                                  <p:stCondLst>
                                    <p:cond delay="0"/>
                                  </p:stCondLst>
                                  <p:childTnLst>
                                    <p:set>
                                      <p:cBhvr>
                                        <p:cTn id="24" dur="1" fill="hold">
                                          <p:stCondLst>
                                            <p:cond delay="0"/>
                                          </p:stCondLst>
                                        </p:cTn>
                                        <p:tgtEl>
                                          <p:spTgt spid="22535"/>
                                        </p:tgtEl>
                                        <p:attrNameLst>
                                          <p:attrName>style.visibility</p:attrName>
                                        </p:attrNameLst>
                                      </p:cBhvr>
                                      <p:to>
                                        <p:strVal val="visible"/>
                                      </p:to>
                                    </p:set>
                                    <p:anim calcmode="lin" valueType="num">
                                      <p:cBhvr>
                                        <p:cTn id="25" dur="5000" fill="hold"/>
                                        <p:tgtEl>
                                          <p:spTgt spid="22535"/>
                                        </p:tgtEl>
                                        <p:attrNameLst>
                                          <p:attrName>ppt_x</p:attrName>
                                        </p:attrNameLst>
                                      </p:cBhvr>
                                      <p:tavLst>
                                        <p:tav tm="0">
                                          <p:val>
                                            <p:strVal val="#ppt_x"/>
                                          </p:val>
                                        </p:tav>
                                        <p:tav tm="100000">
                                          <p:val>
                                            <p:strVal val="#ppt_x"/>
                                          </p:val>
                                        </p:tav>
                                      </p:tavLst>
                                    </p:anim>
                                    <p:anim calcmode="lin" valueType="num">
                                      <p:cBhvr>
                                        <p:cTn id="26" dur="5000" fill="hold"/>
                                        <p:tgtEl>
                                          <p:spTgt spid="22535"/>
                                        </p:tgtEl>
                                        <p:attrNameLst>
                                          <p:attrName>ppt_y</p:attrName>
                                        </p:attrNameLst>
                                      </p:cBhvr>
                                      <p:tavLst>
                                        <p:tav tm="0">
                                          <p:val>
                                            <p:strVal val="#ppt_y+#ppt_h/2"/>
                                          </p:val>
                                        </p:tav>
                                        <p:tav tm="100000">
                                          <p:val>
                                            <p:strVal val="#ppt_y"/>
                                          </p:val>
                                        </p:tav>
                                      </p:tavLst>
                                    </p:anim>
                                    <p:anim calcmode="lin" valueType="num">
                                      <p:cBhvr>
                                        <p:cTn id="27" dur="5000" fill="hold"/>
                                        <p:tgtEl>
                                          <p:spTgt spid="22535"/>
                                        </p:tgtEl>
                                        <p:attrNameLst>
                                          <p:attrName>ppt_w</p:attrName>
                                        </p:attrNameLst>
                                      </p:cBhvr>
                                      <p:tavLst>
                                        <p:tav tm="0">
                                          <p:val>
                                            <p:strVal val="#ppt_w"/>
                                          </p:val>
                                        </p:tav>
                                        <p:tav tm="100000">
                                          <p:val>
                                            <p:strVal val="#ppt_w"/>
                                          </p:val>
                                        </p:tav>
                                      </p:tavLst>
                                    </p:anim>
                                    <p:anim calcmode="lin" valueType="num">
                                      <p:cBhvr>
                                        <p:cTn id="28" dur="5000" fill="hold"/>
                                        <p:tgtEl>
                                          <p:spTgt spid="22535"/>
                                        </p:tgtEl>
                                        <p:attrNameLst>
                                          <p:attrName>ppt_h</p:attrName>
                                        </p:attrNameLst>
                                      </p:cBhvr>
                                      <p:tavLst>
                                        <p:tav tm="0">
                                          <p:val>
                                            <p:fltVal val="0"/>
                                          </p:val>
                                        </p:tav>
                                        <p:tav tm="100000">
                                          <p:val>
                                            <p:strVal val="#ppt_h"/>
                                          </p:val>
                                        </p:tav>
                                      </p:tavLst>
                                    </p:anim>
                                  </p:childTnLst>
                                </p:cTn>
                              </p:par>
                              <p:par>
                                <p:cTn id="29" presetID="8" presetClass="exit" presetSubtype="16" fill="hold" nodeType="withEffect">
                                  <p:stCondLst>
                                    <p:cond delay="0"/>
                                  </p:stCondLst>
                                  <p:childTnLst>
                                    <p:animEffect transition="out" filter="diamond(in)">
                                      <p:cBhvr>
                                        <p:cTn id="30" dur="5000"/>
                                        <p:tgtEl>
                                          <p:spTgt spid="22535"/>
                                        </p:tgtEl>
                                      </p:cBhvr>
                                    </p:animEffect>
                                    <p:set>
                                      <p:cBhvr>
                                        <p:cTn id="31" dur="1" fill="hold">
                                          <p:stCondLst>
                                            <p:cond delay="4999"/>
                                          </p:stCondLst>
                                        </p:cTn>
                                        <p:tgtEl>
                                          <p:spTgt spid="22535"/>
                                        </p:tgtEl>
                                        <p:attrNameLst>
                                          <p:attrName>style.visibility</p:attrName>
                                        </p:attrNameLst>
                                      </p:cBhvr>
                                      <p:to>
                                        <p:strVal val="hidden"/>
                                      </p:to>
                                    </p:set>
                                  </p:childTnLst>
                                </p:cTn>
                              </p:par>
                              <p:par>
                                <p:cTn id="32" presetID="17" presetClass="entr" presetSubtype="1" fill="hold" nodeType="withEffect">
                                  <p:stCondLst>
                                    <p:cond delay="0"/>
                                  </p:stCondLst>
                                  <p:childTnLst>
                                    <p:set>
                                      <p:cBhvr>
                                        <p:cTn id="33" dur="1" fill="hold">
                                          <p:stCondLst>
                                            <p:cond delay="0"/>
                                          </p:stCondLst>
                                        </p:cTn>
                                        <p:tgtEl>
                                          <p:spTgt spid="22536"/>
                                        </p:tgtEl>
                                        <p:attrNameLst>
                                          <p:attrName>style.visibility</p:attrName>
                                        </p:attrNameLst>
                                      </p:cBhvr>
                                      <p:to>
                                        <p:strVal val="visible"/>
                                      </p:to>
                                    </p:set>
                                    <p:anim calcmode="lin" valueType="num">
                                      <p:cBhvr>
                                        <p:cTn id="34" dur="5000" fill="hold"/>
                                        <p:tgtEl>
                                          <p:spTgt spid="22536"/>
                                        </p:tgtEl>
                                        <p:attrNameLst>
                                          <p:attrName>ppt_x</p:attrName>
                                        </p:attrNameLst>
                                      </p:cBhvr>
                                      <p:tavLst>
                                        <p:tav tm="0">
                                          <p:val>
                                            <p:strVal val="#ppt_x"/>
                                          </p:val>
                                        </p:tav>
                                        <p:tav tm="100000">
                                          <p:val>
                                            <p:strVal val="#ppt_x"/>
                                          </p:val>
                                        </p:tav>
                                      </p:tavLst>
                                    </p:anim>
                                    <p:anim calcmode="lin" valueType="num">
                                      <p:cBhvr>
                                        <p:cTn id="35" dur="5000" fill="hold"/>
                                        <p:tgtEl>
                                          <p:spTgt spid="22536"/>
                                        </p:tgtEl>
                                        <p:attrNameLst>
                                          <p:attrName>ppt_y</p:attrName>
                                        </p:attrNameLst>
                                      </p:cBhvr>
                                      <p:tavLst>
                                        <p:tav tm="0">
                                          <p:val>
                                            <p:strVal val="#ppt_y-#ppt_h/2"/>
                                          </p:val>
                                        </p:tav>
                                        <p:tav tm="100000">
                                          <p:val>
                                            <p:strVal val="#ppt_y"/>
                                          </p:val>
                                        </p:tav>
                                      </p:tavLst>
                                    </p:anim>
                                    <p:anim calcmode="lin" valueType="num">
                                      <p:cBhvr>
                                        <p:cTn id="36" dur="5000" fill="hold"/>
                                        <p:tgtEl>
                                          <p:spTgt spid="22536"/>
                                        </p:tgtEl>
                                        <p:attrNameLst>
                                          <p:attrName>ppt_w</p:attrName>
                                        </p:attrNameLst>
                                      </p:cBhvr>
                                      <p:tavLst>
                                        <p:tav tm="0">
                                          <p:val>
                                            <p:strVal val="#ppt_w"/>
                                          </p:val>
                                        </p:tav>
                                        <p:tav tm="100000">
                                          <p:val>
                                            <p:strVal val="#ppt_w"/>
                                          </p:val>
                                        </p:tav>
                                      </p:tavLst>
                                    </p:anim>
                                    <p:anim calcmode="lin" valueType="num">
                                      <p:cBhvr>
                                        <p:cTn id="37" dur="5000" fill="hold"/>
                                        <p:tgtEl>
                                          <p:spTgt spid="22536"/>
                                        </p:tgtEl>
                                        <p:attrNameLst>
                                          <p:attrName>ppt_h</p:attrName>
                                        </p:attrNameLst>
                                      </p:cBhvr>
                                      <p:tavLst>
                                        <p:tav tm="0">
                                          <p:val>
                                            <p:fltVal val="0"/>
                                          </p:val>
                                        </p:tav>
                                        <p:tav tm="100000">
                                          <p:val>
                                            <p:strVal val="#ppt_h"/>
                                          </p:val>
                                        </p:tav>
                                      </p:tavLst>
                                    </p:anim>
                                  </p:childTnLst>
                                </p:cTn>
                              </p:par>
                              <p:par>
                                <p:cTn id="38" presetID="8" presetClass="exit" presetSubtype="16" fill="hold" nodeType="withEffect">
                                  <p:stCondLst>
                                    <p:cond delay="0"/>
                                  </p:stCondLst>
                                  <p:childTnLst>
                                    <p:animEffect transition="out" filter="diamond(in)">
                                      <p:cBhvr>
                                        <p:cTn id="39" dur="5000"/>
                                        <p:tgtEl>
                                          <p:spTgt spid="22536"/>
                                        </p:tgtEl>
                                      </p:cBhvr>
                                    </p:animEffect>
                                    <p:set>
                                      <p:cBhvr>
                                        <p:cTn id="40" dur="1" fill="hold">
                                          <p:stCondLst>
                                            <p:cond delay="4999"/>
                                          </p:stCondLst>
                                        </p:cTn>
                                        <p:tgtEl>
                                          <p:spTgt spid="225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0033"/>
            </a:gs>
            <a:gs pos="100000">
              <a:schemeClr val="bg1"/>
            </a:gs>
          </a:gsLst>
          <a:path path="rect">
            <a:fillToRect r="100000" b="100000"/>
          </a:path>
        </a:gra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endParaRPr lang="es-ES"/>
          </a:p>
        </p:txBody>
      </p:sp>
      <p:sp>
        <p:nvSpPr>
          <p:cNvPr id="23555" name="Rectangle 3"/>
          <p:cNvSpPr>
            <a:spLocks noGrp="1" noChangeArrowheads="1"/>
          </p:cNvSpPr>
          <p:nvPr>
            <p:ph type="body" idx="1"/>
          </p:nvPr>
        </p:nvSpPr>
        <p:spPr>
          <a:xfrm>
            <a:off x="179388" y="3284538"/>
            <a:ext cx="8507412" cy="3240087"/>
          </a:xfrm>
        </p:spPr>
        <p:txBody>
          <a:bodyPr/>
          <a:lstStyle/>
          <a:p>
            <a:r>
              <a:rPr lang="es-ES" b="1">
                <a:solidFill>
                  <a:srgbClr val="990033"/>
                </a:solidFill>
                <a:latin typeface="Monotype Corsiva" pitchFamily="66" charset="0"/>
              </a:rPr>
              <a:t>El castillo de Coca es una fortificación de la localidad de Coca (Segovia, Castilla y León); fue construido en el siglo XV y está considerado una de las mejores muestras del gótico-mudéjar español. Propiedad de la Casa de Alba, cedido al ministerio de Agricultura de España hasta el año 2054.</a:t>
            </a:r>
            <a:r>
              <a:rPr lang="es-ES" b="1">
                <a:solidFill>
                  <a:srgbClr val="990033"/>
                </a:solidFill>
              </a:rPr>
              <a:t> </a:t>
            </a:r>
          </a:p>
        </p:txBody>
      </p:sp>
      <p:pic>
        <p:nvPicPr>
          <p:cNvPr id="23556" name="Picture 4" descr="Castillo_de_Coca copia"/>
          <p:cNvPicPr>
            <a:picLocks noChangeAspect="1" noChangeArrowheads="1"/>
          </p:cNvPicPr>
          <p:nvPr/>
        </p:nvPicPr>
        <p:blipFill>
          <a:blip r:embed="rId2"/>
          <a:srcRect/>
          <a:stretch>
            <a:fillRect/>
          </a:stretch>
        </p:blipFill>
        <p:spPr bwMode="auto">
          <a:xfrm>
            <a:off x="0" y="0"/>
            <a:ext cx="9144000" cy="3128963"/>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p:cTn id="7" dur="1000" fill="hold"/>
                                        <p:tgtEl>
                                          <p:spTgt spid="23555">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2355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5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1293295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5605" name="Picture 5" descr="08-08 054 Castillo de Coca lil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nodeType="clickEffect">
                                  <p:stCondLst>
                                    <p:cond delay="0"/>
                                  </p:stCondLst>
                                  <p:childTnLst>
                                    <p:set>
                                      <p:cBhvr>
                                        <p:cTn id="6" dur="1" fill="hold">
                                          <p:stCondLst>
                                            <p:cond delay="0"/>
                                          </p:stCondLst>
                                        </p:cTn>
                                        <p:tgtEl>
                                          <p:spTgt spid="25605"/>
                                        </p:tgtEl>
                                        <p:attrNameLst>
                                          <p:attrName>style.visibility</p:attrName>
                                        </p:attrNameLst>
                                      </p:cBhvr>
                                      <p:to>
                                        <p:strVal val="visible"/>
                                      </p:to>
                                    </p:set>
                                    <p:animEffect transition="in" filter="blinds(vertical)">
                                      <p:cBhvr>
                                        <p:cTn id="7" dur="5000"/>
                                        <p:tgtEl>
                                          <p:spTgt spid="25605"/>
                                        </p:tgtEl>
                                      </p:cBhvr>
                                    </p:animEffect>
                                  </p:childTnLst>
                                </p:cTn>
                              </p:par>
                              <p:par>
                                <p:cTn id="8" presetID="25" presetClass="entr" presetSubtype="0" fill="hold" nodeType="withEffect">
                                  <p:stCondLst>
                                    <p:cond delay="0"/>
                                  </p:stCondLst>
                                  <p:childTnLst>
                                    <p:set>
                                      <p:cBhvr>
                                        <p:cTn id="9" dur="1" fill="hold">
                                          <p:stCondLst>
                                            <p:cond delay="0"/>
                                          </p:stCondLst>
                                        </p:cTn>
                                        <p:tgtEl>
                                          <p:spTgt spid="25605"/>
                                        </p:tgtEl>
                                        <p:attrNameLst>
                                          <p:attrName>style.visibility</p:attrName>
                                        </p:attrNameLst>
                                      </p:cBhvr>
                                      <p:to>
                                        <p:strVal val="visible"/>
                                      </p:to>
                                    </p:set>
                                    <p:anim calcmode="lin" valueType="num">
                                      <p:cBhvr>
                                        <p:cTn id="10" dur="1500" decel="50000" fill="hold">
                                          <p:stCondLst>
                                            <p:cond delay="0"/>
                                          </p:stCondLst>
                                        </p:cTn>
                                        <p:tgtEl>
                                          <p:spTgt spid="2560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2560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25605"/>
                                        </p:tgtEl>
                                        <p:attrNameLst>
                                          <p:attrName>ppt_w</p:attrName>
                                        </p:attrNameLst>
                                      </p:cBhvr>
                                      <p:tavLst>
                                        <p:tav tm="0">
                                          <p:val>
                                            <p:strVal val="#ppt_w*.05"/>
                                          </p:val>
                                        </p:tav>
                                        <p:tav tm="100000">
                                          <p:val>
                                            <p:strVal val="#ppt_w"/>
                                          </p:val>
                                        </p:tav>
                                      </p:tavLst>
                                    </p:anim>
                                    <p:anim calcmode="lin" valueType="num">
                                      <p:cBhvr>
                                        <p:cTn id="13" dur="3000" fill="hold"/>
                                        <p:tgtEl>
                                          <p:spTgt spid="2560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2560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2560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2560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25605"/>
                                        </p:tgtEl>
                                      </p:cBhvr>
                                    </p:animEffect>
                                  </p:childTnLst>
                                </p:cTn>
                              </p:par>
                              <p:par>
                                <p:cTn id="18" presetID="53" presetClass="entr" presetSubtype="0" fill="hold" nodeType="withEffect">
                                  <p:stCondLst>
                                    <p:cond delay="0"/>
                                  </p:stCondLst>
                                  <p:childTnLst>
                                    <p:set>
                                      <p:cBhvr>
                                        <p:cTn id="19" dur="1" fill="hold">
                                          <p:stCondLst>
                                            <p:cond delay="0"/>
                                          </p:stCondLst>
                                        </p:cTn>
                                        <p:tgtEl>
                                          <p:spTgt spid="25605"/>
                                        </p:tgtEl>
                                        <p:attrNameLst>
                                          <p:attrName>style.visibility</p:attrName>
                                        </p:attrNameLst>
                                      </p:cBhvr>
                                      <p:to>
                                        <p:strVal val="visible"/>
                                      </p:to>
                                    </p:set>
                                    <p:anim calcmode="lin" valueType="num">
                                      <p:cBhvr>
                                        <p:cTn id="20" dur="5000" fill="hold"/>
                                        <p:tgtEl>
                                          <p:spTgt spid="25605"/>
                                        </p:tgtEl>
                                        <p:attrNameLst>
                                          <p:attrName>ppt_w</p:attrName>
                                        </p:attrNameLst>
                                      </p:cBhvr>
                                      <p:tavLst>
                                        <p:tav tm="0">
                                          <p:val>
                                            <p:fltVal val="0"/>
                                          </p:val>
                                        </p:tav>
                                        <p:tav tm="100000">
                                          <p:val>
                                            <p:strVal val="#ppt_w"/>
                                          </p:val>
                                        </p:tav>
                                      </p:tavLst>
                                    </p:anim>
                                    <p:anim calcmode="lin" valueType="num">
                                      <p:cBhvr>
                                        <p:cTn id="21" dur="5000" fill="hold"/>
                                        <p:tgtEl>
                                          <p:spTgt spid="25605"/>
                                        </p:tgtEl>
                                        <p:attrNameLst>
                                          <p:attrName>ppt_h</p:attrName>
                                        </p:attrNameLst>
                                      </p:cBhvr>
                                      <p:tavLst>
                                        <p:tav tm="0">
                                          <p:val>
                                            <p:fltVal val="0"/>
                                          </p:val>
                                        </p:tav>
                                        <p:tav tm="100000">
                                          <p:val>
                                            <p:strVal val="#ppt_h"/>
                                          </p:val>
                                        </p:tav>
                                      </p:tavLst>
                                    </p:anim>
                                    <p:animEffect transition="in" filter="fade">
                                      <p:cBhvr>
                                        <p:cTn id="22" dur="50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2155875147_46989f09c3_o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7653" name="Picture 5" descr="20188380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27654" name="Picture 6" descr="20188380 copi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p:cTn id="7" dur="5000" fill="hold"/>
                                        <p:tgtEl>
                                          <p:spTgt spid="27653"/>
                                        </p:tgtEl>
                                        <p:attrNameLst>
                                          <p:attrName>ppt_x</p:attrName>
                                        </p:attrNameLst>
                                      </p:cBhvr>
                                      <p:tavLst>
                                        <p:tav tm="0">
                                          <p:val>
                                            <p:strVal val="#ppt_x+#ppt_w/2"/>
                                          </p:val>
                                        </p:tav>
                                        <p:tav tm="100000">
                                          <p:val>
                                            <p:strVal val="#ppt_x"/>
                                          </p:val>
                                        </p:tav>
                                      </p:tavLst>
                                    </p:anim>
                                    <p:anim calcmode="lin" valueType="num">
                                      <p:cBhvr>
                                        <p:cTn id="8" dur="5000" fill="hold"/>
                                        <p:tgtEl>
                                          <p:spTgt spid="27653"/>
                                        </p:tgtEl>
                                        <p:attrNameLst>
                                          <p:attrName>ppt_y</p:attrName>
                                        </p:attrNameLst>
                                      </p:cBhvr>
                                      <p:tavLst>
                                        <p:tav tm="0">
                                          <p:val>
                                            <p:strVal val="#ppt_y"/>
                                          </p:val>
                                        </p:tav>
                                        <p:tav tm="100000">
                                          <p:val>
                                            <p:strVal val="#ppt_y"/>
                                          </p:val>
                                        </p:tav>
                                      </p:tavLst>
                                    </p:anim>
                                    <p:anim calcmode="lin" valueType="num">
                                      <p:cBhvr>
                                        <p:cTn id="9" dur="5000" fill="hold"/>
                                        <p:tgtEl>
                                          <p:spTgt spid="27653"/>
                                        </p:tgtEl>
                                        <p:attrNameLst>
                                          <p:attrName>ppt_w</p:attrName>
                                        </p:attrNameLst>
                                      </p:cBhvr>
                                      <p:tavLst>
                                        <p:tav tm="0">
                                          <p:val>
                                            <p:fltVal val="0"/>
                                          </p:val>
                                        </p:tav>
                                        <p:tav tm="100000">
                                          <p:val>
                                            <p:strVal val="#ppt_w"/>
                                          </p:val>
                                        </p:tav>
                                      </p:tavLst>
                                    </p:anim>
                                    <p:anim calcmode="lin" valueType="num">
                                      <p:cBhvr>
                                        <p:cTn id="10" dur="5000" fill="hold"/>
                                        <p:tgtEl>
                                          <p:spTgt spid="2765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0"/>
                                  </p:stCondLst>
                                  <p:childTnLst>
                                    <p:set>
                                      <p:cBhvr>
                                        <p:cTn id="12" dur="1" fill="hold">
                                          <p:stCondLst>
                                            <p:cond delay="0"/>
                                          </p:stCondLst>
                                        </p:cTn>
                                        <p:tgtEl>
                                          <p:spTgt spid="27653"/>
                                        </p:tgtEl>
                                        <p:attrNameLst>
                                          <p:attrName>style.visibility</p:attrName>
                                        </p:attrNameLst>
                                      </p:cBhvr>
                                      <p:to>
                                        <p:strVal val="visible"/>
                                      </p:to>
                                    </p:set>
                                    <p:animEffect transition="in" filter="circle(out)">
                                      <p:cBhvr>
                                        <p:cTn id="13" dur="5000"/>
                                        <p:tgtEl>
                                          <p:spTgt spid="27653"/>
                                        </p:tgtEl>
                                      </p:cBhvr>
                                    </p:animEffect>
                                  </p:childTnLst>
                                </p:cTn>
                              </p:par>
                              <p:par>
                                <p:cTn id="14" presetID="17" presetClass="entr" presetSubtype="8" fill="hold" nodeType="withEffect">
                                  <p:stCondLst>
                                    <p:cond delay="0"/>
                                  </p:stCondLst>
                                  <p:childTnLst>
                                    <p:set>
                                      <p:cBhvr>
                                        <p:cTn id="15" dur="1" fill="hold">
                                          <p:stCondLst>
                                            <p:cond delay="0"/>
                                          </p:stCondLst>
                                        </p:cTn>
                                        <p:tgtEl>
                                          <p:spTgt spid="27654"/>
                                        </p:tgtEl>
                                        <p:attrNameLst>
                                          <p:attrName>style.visibility</p:attrName>
                                        </p:attrNameLst>
                                      </p:cBhvr>
                                      <p:to>
                                        <p:strVal val="visible"/>
                                      </p:to>
                                    </p:set>
                                    <p:anim calcmode="lin" valueType="num">
                                      <p:cBhvr>
                                        <p:cTn id="16" dur="5000" fill="hold"/>
                                        <p:tgtEl>
                                          <p:spTgt spid="27654"/>
                                        </p:tgtEl>
                                        <p:attrNameLst>
                                          <p:attrName>ppt_x</p:attrName>
                                        </p:attrNameLst>
                                      </p:cBhvr>
                                      <p:tavLst>
                                        <p:tav tm="0">
                                          <p:val>
                                            <p:strVal val="#ppt_x-#ppt_w/2"/>
                                          </p:val>
                                        </p:tav>
                                        <p:tav tm="100000">
                                          <p:val>
                                            <p:strVal val="#ppt_x"/>
                                          </p:val>
                                        </p:tav>
                                      </p:tavLst>
                                    </p:anim>
                                    <p:anim calcmode="lin" valueType="num">
                                      <p:cBhvr>
                                        <p:cTn id="17" dur="5000" fill="hold"/>
                                        <p:tgtEl>
                                          <p:spTgt spid="27654"/>
                                        </p:tgtEl>
                                        <p:attrNameLst>
                                          <p:attrName>ppt_y</p:attrName>
                                        </p:attrNameLst>
                                      </p:cBhvr>
                                      <p:tavLst>
                                        <p:tav tm="0">
                                          <p:val>
                                            <p:strVal val="#ppt_y"/>
                                          </p:val>
                                        </p:tav>
                                        <p:tav tm="100000">
                                          <p:val>
                                            <p:strVal val="#ppt_y"/>
                                          </p:val>
                                        </p:tav>
                                      </p:tavLst>
                                    </p:anim>
                                    <p:anim calcmode="lin" valueType="num">
                                      <p:cBhvr>
                                        <p:cTn id="18" dur="5000" fill="hold"/>
                                        <p:tgtEl>
                                          <p:spTgt spid="27654"/>
                                        </p:tgtEl>
                                        <p:attrNameLst>
                                          <p:attrName>ppt_w</p:attrName>
                                        </p:attrNameLst>
                                      </p:cBhvr>
                                      <p:tavLst>
                                        <p:tav tm="0">
                                          <p:val>
                                            <p:fltVal val="0"/>
                                          </p:val>
                                        </p:tav>
                                        <p:tav tm="100000">
                                          <p:val>
                                            <p:strVal val="#ppt_w"/>
                                          </p:val>
                                        </p:tav>
                                      </p:tavLst>
                                    </p:anim>
                                    <p:anim calcmode="lin" valueType="num">
                                      <p:cBhvr>
                                        <p:cTn id="19" dur="5000" fill="hold"/>
                                        <p:tgtEl>
                                          <p:spTgt spid="2765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0"/>
                                  </p:stCondLst>
                                  <p:childTnLst>
                                    <p:set>
                                      <p:cBhvr>
                                        <p:cTn id="21" dur="1" fill="hold">
                                          <p:stCondLst>
                                            <p:cond delay="0"/>
                                          </p:stCondLst>
                                        </p:cTn>
                                        <p:tgtEl>
                                          <p:spTgt spid="27654"/>
                                        </p:tgtEl>
                                        <p:attrNameLst>
                                          <p:attrName>style.visibility</p:attrName>
                                        </p:attrNameLst>
                                      </p:cBhvr>
                                      <p:to>
                                        <p:strVal val="visible"/>
                                      </p:to>
                                    </p:set>
                                    <p:animEffect transition="in" filter="circle(out)">
                                      <p:cBhvr>
                                        <p:cTn id="22" dur="50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3041800240_a2bc64d417_b copia"/>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8677" name="Picture 5" descr="3041800240_a2bc64d417_b copia"/>
          <p:cNvPicPr>
            <a:picLocks noChangeAspect="1" noChangeArrowheads="1"/>
          </p:cNvPicPr>
          <p:nvPr/>
        </p:nvPicPr>
        <p:blipFill>
          <a:blip r:embed="rId2"/>
          <a:srcRect/>
          <a:stretch>
            <a:fillRect/>
          </a:stretch>
        </p:blipFill>
        <p:spPr bwMode="auto">
          <a:xfrm>
            <a:off x="0" y="0"/>
            <a:ext cx="2484438" cy="6858000"/>
          </a:xfrm>
          <a:prstGeom prst="rect">
            <a:avLst/>
          </a:prstGeom>
          <a:noFill/>
        </p:spPr>
      </p:pic>
      <p:pic>
        <p:nvPicPr>
          <p:cNvPr id="28678" name="Picture 6" descr="3041800240_a2bc64d417_b copia"/>
          <p:cNvPicPr>
            <a:picLocks noChangeAspect="1" noChangeArrowheads="1"/>
          </p:cNvPicPr>
          <p:nvPr/>
        </p:nvPicPr>
        <p:blipFill>
          <a:blip r:embed="rId2"/>
          <a:srcRect/>
          <a:stretch>
            <a:fillRect/>
          </a:stretch>
        </p:blipFill>
        <p:spPr bwMode="auto">
          <a:xfrm>
            <a:off x="2484438" y="0"/>
            <a:ext cx="2484437" cy="6858000"/>
          </a:xfrm>
          <a:prstGeom prst="rect">
            <a:avLst/>
          </a:prstGeom>
          <a:noFill/>
        </p:spPr>
      </p:pic>
      <p:pic>
        <p:nvPicPr>
          <p:cNvPr id="28679" name="Picture 7" descr="3041800240_a2bc64d417_b copia"/>
          <p:cNvPicPr>
            <a:picLocks noChangeAspect="1" noChangeArrowheads="1"/>
          </p:cNvPicPr>
          <p:nvPr/>
        </p:nvPicPr>
        <p:blipFill>
          <a:blip r:embed="rId2"/>
          <a:srcRect/>
          <a:stretch>
            <a:fillRect/>
          </a:stretch>
        </p:blipFill>
        <p:spPr bwMode="auto">
          <a:xfrm>
            <a:off x="4932363" y="0"/>
            <a:ext cx="2484437" cy="6858000"/>
          </a:xfrm>
          <a:prstGeom prst="rect">
            <a:avLst/>
          </a:prstGeom>
          <a:noFill/>
        </p:spPr>
      </p:pic>
      <p:pic>
        <p:nvPicPr>
          <p:cNvPr id="28680" name="Picture 8" descr="3041800240_a2bc64d417_b copia"/>
          <p:cNvPicPr>
            <a:picLocks noChangeAspect="1" noChangeArrowheads="1"/>
          </p:cNvPicPr>
          <p:nvPr/>
        </p:nvPicPr>
        <p:blipFill>
          <a:blip r:embed="rId2"/>
          <a:srcRect/>
          <a:stretch>
            <a:fillRect/>
          </a:stretch>
        </p:blipFill>
        <p:spPr bwMode="auto">
          <a:xfrm>
            <a:off x="6732588" y="0"/>
            <a:ext cx="2411412"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5000"/>
                                        <p:tgtEl>
                                          <p:spTgt spid="28677"/>
                                        </p:tgtEl>
                                        <p:attrNameLst>
                                          <p:attrName>ppt_w</p:attrName>
                                        </p:attrNameLst>
                                      </p:cBhvr>
                                      <p:tavLst>
                                        <p:tav tm="0">
                                          <p:val>
                                            <p:strVal val="ppt_w"/>
                                          </p:val>
                                        </p:tav>
                                        <p:tav tm="100000">
                                          <p:val>
                                            <p:fltVal val="0"/>
                                          </p:val>
                                        </p:tav>
                                      </p:tavLst>
                                    </p:anim>
                                    <p:anim calcmode="lin" valueType="num">
                                      <p:cBhvr>
                                        <p:cTn id="7" dur="5000"/>
                                        <p:tgtEl>
                                          <p:spTgt spid="28677"/>
                                        </p:tgtEl>
                                        <p:attrNameLst>
                                          <p:attrName>ppt_h</p:attrName>
                                        </p:attrNameLst>
                                      </p:cBhvr>
                                      <p:tavLst>
                                        <p:tav tm="0">
                                          <p:val>
                                            <p:strVal val="ppt_h"/>
                                          </p:val>
                                        </p:tav>
                                        <p:tav tm="100000">
                                          <p:val>
                                            <p:strVal val="ppt_h"/>
                                          </p:val>
                                        </p:tav>
                                      </p:tavLst>
                                    </p:anim>
                                    <p:set>
                                      <p:cBhvr>
                                        <p:cTn id="8" dur="1" fill="hold">
                                          <p:stCondLst>
                                            <p:cond delay="4999"/>
                                          </p:stCondLst>
                                        </p:cTn>
                                        <p:tgtEl>
                                          <p:spTgt spid="28677"/>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28677"/>
                                        </p:tgtEl>
                                      </p:cBhvr>
                                    </p:animEffect>
                                    <p:set>
                                      <p:cBhvr>
                                        <p:cTn id="11" dur="1" fill="hold">
                                          <p:stCondLst>
                                            <p:cond delay="4999"/>
                                          </p:stCondLst>
                                        </p:cTn>
                                        <p:tgtEl>
                                          <p:spTgt spid="28677"/>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5000"/>
                                        <p:tgtEl>
                                          <p:spTgt spid="28678"/>
                                        </p:tgtEl>
                                        <p:attrNameLst>
                                          <p:attrName>ppt_w</p:attrName>
                                        </p:attrNameLst>
                                      </p:cBhvr>
                                      <p:tavLst>
                                        <p:tav tm="0">
                                          <p:val>
                                            <p:strVal val="ppt_w"/>
                                          </p:val>
                                        </p:tav>
                                        <p:tav tm="100000">
                                          <p:val>
                                            <p:fltVal val="0"/>
                                          </p:val>
                                        </p:tav>
                                      </p:tavLst>
                                    </p:anim>
                                    <p:anim calcmode="lin" valueType="num">
                                      <p:cBhvr>
                                        <p:cTn id="14" dur="5000"/>
                                        <p:tgtEl>
                                          <p:spTgt spid="28678"/>
                                        </p:tgtEl>
                                        <p:attrNameLst>
                                          <p:attrName>ppt_h</p:attrName>
                                        </p:attrNameLst>
                                      </p:cBhvr>
                                      <p:tavLst>
                                        <p:tav tm="0">
                                          <p:val>
                                            <p:strVal val="ppt_h"/>
                                          </p:val>
                                        </p:tav>
                                        <p:tav tm="100000">
                                          <p:val>
                                            <p:strVal val="ppt_h"/>
                                          </p:val>
                                        </p:tav>
                                      </p:tavLst>
                                    </p:anim>
                                    <p:set>
                                      <p:cBhvr>
                                        <p:cTn id="15" dur="1" fill="hold">
                                          <p:stCondLst>
                                            <p:cond delay="4999"/>
                                          </p:stCondLst>
                                        </p:cTn>
                                        <p:tgtEl>
                                          <p:spTgt spid="28678"/>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5000"/>
                                        <p:tgtEl>
                                          <p:spTgt spid="28678"/>
                                        </p:tgtEl>
                                      </p:cBhvr>
                                    </p:animEffect>
                                    <p:set>
                                      <p:cBhvr>
                                        <p:cTn id="18" dur="1" fill="hold">
                                          <p:stCondLst>
                                            <p:cond delay="4999"/>
                                          </p:stCondLst>
                                        </p:cTn>
                                        <p:tgtEl>
                                          <p:spTgt spid="28678"/>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5000"/>
                                        <p:tgtEl>
                                          <p:spTgt spid="28679"/>
                                        </p:tgtEl>
                                        <p:attrNameLst>
                                          <p:attrName>ppt_w</p:attrName>
                                        </p:attrNameLst>
                                      </p:cBhvr>
                                      <p:tavLst>
                                        <p:tav tm="0">
                                          <p:val>
                                            <p:strVal val="ppt_w"/>
                                          </p:val>
                                        </p:tav>
                                        <p:tav tm="100000">
                                          <p:val>
                                            <p:fltVal val="0"/>
                                          </p:val>
                                        </p:tav>
                                      </p:tavLst>
                                    </p:anim>
                                    <p:anim calcmode="lin" valueType="num">
                                      <p:cBhvr>
                                        <p:cTn id="21" dur="5000"/>
                                        <p:tgtEl>
                                          <p:spTgt spid="28679"/>
                                        </p:tgtEl>
                                        <p:attrNameLst>
                                          <p:attrName>ppt_h</p:attrName>
                                        </p:attrNameLst>
                                      </p:cBhvr>
                                      <p:tavLst>
                                        <p:tav tm="0">
                                          <p:val>
                                            <p:strVal val="ppt_h"/>
                                          </p:val>
                                        </p:tav>
                                        <p:tav tm="100000">
                                          <p:val>
                                            <p:strVal val="ppt_h"/>
                                          </p:val>
                                        </p:tav>
                                      </p:tavLst>
                                    </p:anim>
                                    <p:set>
                                      <p:cBhvr>
                                        <p:cTn id="22" dur="1" fill="hold">
                                          <p:stCondLst>
                                            <p:cond delay="4999"/>
                                          </p:stCondLst>
                                        </p:cTn>
                                        <p:tgtEl>
                                          <p:spTgt spid="28679"/>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5000"/>
                                        <p:tgtEl>
                                          <p:spTgt spid="28679"/>
                                        </p:tgtEl>
                                      </p:cBhvr>
                                    </p:animEffect>
                                    <p:set>
                                      <p:cBhvr>
                                        <p:cTn id="25" dur="1" fill="hold">
                                          <p:stCondLst>
                                            <p:cond delay="4999"/>
                                          </p:stCondLst>
                                        </p:cTn>
                                        <p:tgtEl>
                                          <p:spTgt spid="28679"/>
                                        </p:tgtEl>
                                        <p:attrNameLst>
                                          <p:attrName>style.visibility</p:attrName>
                                        </p:attrNameLst>
                                      </p:cBhvr>
                                      <p:to>
                                        <p:strVal val="hidden"/>
                                      </p:to>
                                    </p:set>
                                  </p:childTnLst>
                                </p:cTn>
                              </p:par>
                              <p:par>
                                <p:cTn id="26" presetID="17" presetClass="exit" presetSubtype="10" fill="hold" nodeType="withEffect">
                                  <p:stCondLst>
                                    <p:cond delay="0"/>
                                  </p:stCondLst>
                                  <p:childTnLst>
                                    <p:anim calcmode="lin" valueType="num">
                                      <p:cBhvr>
                                        <p:cTn id="27" dur="5000"/>
                                        <p:tgtEl>
                                          <p:spTgt spid="28680"/>
                                        </p:tgtEl>
                                        <p:attrNameLst>
                                          <p:attrName>ppt_w</p:attrName>
                                        </p:attrNameLst>
                                      </p:cBhvr>
                                      <p:tavLst>
                                        <p:tav tm="0">
                                          <p:val>
                                            <p:strVal val="ppt_w"/>
                                          </p:val>
                                        </p:tav>
                                        <p:tav tm="100000">
                                          <p:val>
                                            <p:fltVal val="0"/>
                                          </p:val>
                                        </p:tav>
                                      </p:tavLst>
                                    </p:anim>
                                    <p:anim calcmode="lin" valueType="num">
                                      <p:cBhvr>
                                        <p:cTn id="28" dur="5000"/>
                                        <p:tgtEl>
                                          <p:spTgt spid="28680"/>
                                        </p:tgtEl>
                                        <p:attrNameLst>
                                          <p:attrName>ppt_h</p:attrName>
                                        </p:attrNameLst>
                                      </p:cBhvr>
                                      <p:tavLst>
                                        <p:tav tm="0">
                                          <p:val>
                                            <p:strVal val="ppt_h"/>
                                          </p:val>
                                        </p:tav>
                                        <p:tav tm="100000">
                                          <p:val>
                                            <p:strVal val="ppt_h"/>
                                          </p:val>
                                        </p:tav>
                                      </p:tavLst>
                                    </p:anim>
                                    <p:set>
                                      <p:cBhvr>
                                        <p:cTn id="29" dur="1" fill="hold">
                                          <p:stCondLst>
                                            <p:cond delay="4999"/>
                                          </p:stCondLst>
                                        </p:cTn>
                                        <p:tgtEl>
                                          <p:spTgt spid="28680"/>
                                        </p:tgtEl>
                                        <p:attrNameLst>
                                          <p:attrName>style.visibility</p:attrName>
                                        </p:attrNameLst>
                                      </p:cBhvr>
                                      <p:to>
                                        <p:strVal val="hidden"/>
                                      </p:to>
                                    </p:set>
                                  </p:childTnLst>
                                </p:cTn>
                              </p:par>
                              <p:par>
                                <p:cTn id="30" presetID="6" presetClass="exit" presetSubtype="16" fill="hold" nodeType="withEffect">
                                  <p:stCondLst>
                                    <p:cond delay="0"/>
                                  </p:stCondLst>
                                  <p:childTnLst>
                                    <p:animEffect transition="out" filter="circle(in)">
                                      <p:cBhvr>
                                        <p:cTn id="31" dur="5000"/>
                                        <p:tgtEl>
                                          <p:spTgt spid="28680"/>
                                        </p:tgtEl>
                                      </p:cBhvr>
                                    </p:animEffect>
                                    <p:set>
                                      <p:cBhvr>
                                        <p:cTn id="32" dur="1" fill="hold">
                                          <p:stCondLst>
                                            <p:cond delay="4999"/>
                                          </p:stCondLst>
                                        </p:cTn>
                                        <p:tgtEl>
                                          <p:spTgt spid="2868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700" name="Picture 4" descr="castillo de coca rdc copia"/>
          <p:cNvPicPr>
            <a:picLocks noChangeAspect="1" noChangeArrowheads="1"/>
          </p:cNvPicPr>
          <p:nvPr/>
        </p:nvPicPr>
        <p:blipFill>
          <a:blip r:embed="rId2"/>
          <a:srcRect/>
          <a:stretch>
            <a:fillRect/>
          </a:stretch>
        </p:blipFill>
        <p:spPr bwMode="auto">
          <a:xfrm>
            <a:off x="0" y="620713"/>
            <a:ext cx="9144000" cy="4987925"/>
          </a:xfrm>
          <a:prstGeom prst="rect">
            <a:avLst/>
          </a:prstGeom>
          <a:noFill/>
        </p:spPr>
      </p:pic>
      <p:sp>
        <p:nvSpPr>
          <p:cNvPr id="29702" name="WordArt 6"/>
          <p:cNvSpPr>
            <a:spLocks noChangeArrowheads="1" noChangeShapeType="1" noTextEdit="1"/>
          </p:cNvSpPr>
          <p:nvPr/>
        </p:nvSpPr>
        <p:spPr bwMode="auto">
          <a:xfrm>
            <a:off x="4356100" y="5589588"/>
            <a:ext cx="555625" cy="874712"/>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FIN</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02"/>
                                        </p:tgtEl>
                                        <p:attrNameLst>
                                          <p:attrName>style.visibility</p:attrName>
                                        </p:attrNameLst>
                                      </p:cBhvr>
                                      <p:to>
                                        <p:strVal val="visible"/>
                                      </p:to>
                                    </p:set>
                                    <p:anim calcmode="lin" valueType="num">
                                      <p:cBhvr additive="base">
                                        <p:cTn id="7" dur="1000" fill="hold"/>
                                        <p:tgtEl>
                                          <p:spTgt spid="29702"/>
                                        </p:tgtEl>
                                        <p:attrNameLst>
                                          <p:attrName>ppt_x</p:attrName>
                                        </p:attrNameLst>
                                      </p:cBhvr>
                                      <p:tavLst>
                                        <p:tav tm="0">
                                          <p:val>
                                            <p:strVal val="#ppt_x"/>
                                          </p:val>
                                        </p:tav>
                                        <p:tav tm="100000">
                                          <p:val>
                                            <p:strVal val="#ppt_x"/>
                                          </p:val>
                                        </p:tav>
                                      </p:tavLst>
                                    </p:anim>
                                    <p:anim calcmode="lin" valueType="num">
                                      <p:cBhvr additive="base">
                                        <p:cTn id="8" dur="1000" fill="hold"/>
                                        <p:tgtEl>
                                          <p:spTgt spid="297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pagne - Segovie .. 24 06 2015">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Espagne - Segovie .. 24 06 2015</Template>
  <TotalTime>5</TotalTime>
  <Words>345</Words>
  <Application>Microsoft Office PowerPoint</Application>
  <PresentationFormat>Presentación en pantalla (4:3)</PresentationFormat>
  <Paragraphs>11</Paragraphs>
  <Slides>19</Slides>
  <Notes>1</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19</vt:i4>
      </vt:variant>
    </vt:vector>
  </HeadingPairs>
  <TitlesOfParts>
    <vt:vector size="25" baseType="lpstr">
      <vt:lpstr>Arial</vt:lpstr>
      <vt:lpstr>Monotype Corsiva</vt:lpstr>
      <vt:lpstr>MS Gothic</vt:lpstr>
      <vt:lpstr>Wingdings</vt:lpstr>
      <vt:lpstr>Espagne - Segovie .. 24 06 2015</vt:lpstr>
      <vt:lpstr>Diseño predeterminado</vt:lpstr>
      <vt:lpstr>Te imaginas un lugar ...</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 imaginas un lugar ...</dc:title>
  <dc:creator>Jose Luis</dc:creator>
  <cp:lastModifiedBy>Jose Luis</cp:lastModifiedBy>
  <cp:revision>4</cp:revision>
  <dcterms:created xsi:type="dcterms:W3CDTF">2018-11-18T15:11:49Z</dcterms:created>
  <dcterms:modified xsi:type="dcterms:W3CDTF">2018-11-18T15:17:31Z</dcterms:modified>
</cp:coreProperties>
</file>